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8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E25-4E02-48E0-AFE9-3411F74CA5F8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2393950"/>
            <a:ext cx="5592931" cy="130175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PROJET C++ :</a:t>
            </a:r>
            <a:br>
              <a:rPr lang="fr-FR"/>
            </a:br>
            <a:r>
              <a:rPr lang="fr-FR"/>
              <a:t>CIRCUIT COMBINATOIRE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238125" y="4914900"/>
            <a:ext cx="329518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/>
              <a:t>Clément GRESH</a:t>
            </a:r>
          </a:p>
          <a:p>
            <a:pPr>
              <a:lnSpc>
                <a:spcPct val="150000"/>
              </a:lnSpc>
            </a:pPr>
            <a:r>
              <a:rPr lang="fr-FR"/>
              <a:t>Langages à Objets Avancés</a:t>
            </a:r>
          </a:p>
          <a:p>
            <a:pPr>
              <a:lnSpc>
                <a:spcPct val="150000"/>
              </a:lnSpc>
            </a:pPr>
            <a:r>
              <a:rPr lang="fr-FR"/>
              <a:t>M1 IMPAIRS</a:t>
            </a:r>
          </a:p>
          <a:p>
            <a:pPr>
              <a:lnSpc>
                <a:spcPct val="150000"/>
              </a:lnSpc>
            </a:pPr>
            <a:r>
              <a:rPr lang="fr-FR"/>
              <a:t>2021-2022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FD297-EF7C-4346-899B-0BF6F7C6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58" y="0"/>
            <a:ext cx="5770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529734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Fonctionnalités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2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CA32-CEB3-4693-A1ED-6B7C77DF3253}"/>
              </a:ext>
            </a:extLst>
          </p:cNvPr>
          <p:cNvSpPr txBox="1"/>
          <p:nvPr/>
        </p:nvSpPr>
        <p:spPr>
          <a:xfrm>
            <a:off x="577048" y="1986809"/>
            <a:ext cx="374637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Basiques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Changer les entrées</a:t>
            </a:r>
            <a:endParaRPr lang="fr-FR" sz="240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MAJ pas-à-pas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Affichage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Expression textuelle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36E9C-0118-4769-8DC8-EE7033D9EBA9}"/>
              </a:ext>
            </a:extLst>
          </p:cNvPr>
          <p:cNvSpPr txBox="1"/>
          <p:nvPr/>
        </p:nvSpPr>
        <p:spPr>
          <a:xfrm>
            <a:off x="8729712" y="1986809"/>
            <a:ext cx="330840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Avancées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Sauvegarde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Expression textuelle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2F530-D25A-4EFC-A8D2-4E7934DBED4F}"/>
              </a:ext>
            </a:extLst>
          </p:cNvPr>
          <p:cNvSpPr txBox="1"/>
          <p:nvPr/>
        </p:nvSpPr>
        <p:spPr>
          <a:xfrm>
            <a:off x="4456595" y="1986809"/>
            <a:ext cx="393280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Les plus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Vérification user inputs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Re-run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Vérification complétude</a:t>
            </a:r>
            <a:endParaRPr lang="fr-FR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3</a:t>
            </a:fld>
            <a:endParaRPr lang="en-US" sz="1400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AEB43-BC63-44C6-8F05-7B23BB76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783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7763C2-A07D-40D9-BADF-0FE2A077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063" y="2954869"/>
            <a:ext cx="3343923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Portes I/O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725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1078" y="6492875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4</a:t>
            </a:fld>
            <a:endParaRPr lang="en-US" sz="1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3E780-A548-4559-9784-EE3B423C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63" y="0"/>
            <a:ext cx="6942337" cy="68773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436C8C-2F0D-4DF1-BC58-9168339C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3" y="2964546"/>
            <a:ext cx="4140497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Portes logiques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267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5</a:t>
            </a:fld>
            <a:endParaRPr lang="en-US" sz="14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79D1A-3F82-4F78-AC2E-C913B506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370"/>
            <a:ext cx="12208649" cy="48318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AB7851-264D-4B19-8539-19E02A5A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362" y="303109"/>
            <a:ext cx="3343923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Circuit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26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52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PROJET C++ : CIRCUIT COMBINATOIRE</vt:lpstr>
      <vt:lpstr>Fonctionnalités</vt:lpstr>
      <vt:lpstr>Portes I/O</vt:lpstr>
      <vt:lpstr>Portes logiques</vt:lpstr>
      <vt:lpstr>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27</cp:revision>
  <dcterms:created xsi:type="dcterms:W3CDTF">2022-01-09T23:31:02Z</dcterms:created>
  <dcterms:modified xsi:type="dcterms:W3CDTF">2022-01-20T02:14:39Z</dcterms:modified>
</cp:coreProperties>
</file>