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8" r:id="rId3"/>
    <p:sldId id="274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DC67-45CA-4858-80B2-EBE24FDEE16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72851-10C8-44F8-80E9-4F2D5BF5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4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AC7A3-D0DB-420D-B377-B5B278D90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746CB-021D-440D-AEB0-71C047A8B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2DC24-9804-4B90-86CC-F8258A20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E25-4E02-48E0-AFE9-3411F74CA5F8}" type="datetime1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74514-5BDF-454F-940E-350B0D9B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EFD74-E197-4119-A880-411FE1D6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5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0621-403A-4012-BA12-279FC7C6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08717-EBDA-44A4-81CD-A94CDF5C4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8E1F5-3B28-45FC-8087-08AFF228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1BF7-E373-4518-8D94-9650E5D29367}" type="datetime1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1416E-EF2E-4AB8-97D8-8E0F2BD0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067E7-7E64-4357-8B98-FD2D79F8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4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BA447-EC0C-4824-97AF-D38DCB997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AE7CF-85C0-4135-B2E4-918D529F5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AD543-246B-4893-9639-4255A9B2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096-A5D6-4336-ADD9-730F0CCDF58D}" type="datetime1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F0B72-E699-48D9-AFB2-2FACC873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7CAF8-1B09-4E78-AB23-A82FA687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4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F132-BCFA-4F10-8072-488DE2D2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37CD8-2B79-4415-ABA7-50CBA336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B4DE-91B8-4483-9994-DA97397A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573B-62FE-4A9E-A4F2-BE09300D6C96}" type="datetime1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22FEB-E0F3-4B7D-8ACD-817169DC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253C6-513D-4E0B-ABCB-49FAEF2D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9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16989-1EA7-4C9C-8F29-A20FDC89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B90AA-68D0-4801-BEB8-C7CC4C42F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A202A-B5D1-4A7A-9F0D-773FC1205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B390-2396-4BEF-BE00-6EE6D2496BF2}" type="datetime1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C75D3-D699-4A95-933C-EAF3E9AB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BC114-4C54-4A29-B741-C5DABE61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9621-A362-4A80-8590-876B0C6F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34F0-9393-49CE-921D-FE5C32E95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D66A3-6B8C-4F03-BC92-9826D37D4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0A9D2-9F83-4FDE-B58B-46137212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B17C-F66C-4177-A3BA-56A80682F604}" type="datetime1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36368-C020-4084-BBD8-C287511D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935E8-9A85-4CEF-8066-0032BE9F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1DA5-CDE2-48C2-83DE-2B2D676DB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8EB83-B2D7-47E0-BF18-E189581E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61ECF-8253-4E20-9B06-B55166B05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327F1-0A47-4358-9AD4-C58FEBD57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933E6-4DFE-4DF9-ADD1-9253B8D07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57C89-0B20-4E83-8B7D-681CF9C2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2F9E-F235-4D8E-808E-21744C9BCFEA}" type="datetime1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2ACEA-9639-418A-A4E9-3FA4DDF8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630EA-8412-4BF1-BA8B-BC827F7D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5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CEED-F613-4C6A-89CA-496AF4D8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4CC7E-0880-4773-A285-1F3A8E07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C8557-D81E-4332-ACAB-F320FB2F6284}" type="datetime1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47D35-D5FB-4D80-A0E9-465E289B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CD29D-D2B5-45D2-AAE7-8F26B1D1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6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17C9C-80CD-43C5-84D0-32081502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948F-F3C5-4603-8BED-1D1D42850CE0}" type="datetime1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54B13-AF40-4C09-87CE-9E9BFC0A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3D2D3-E88C-40C7-BF03-8830FC40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3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4057-F847-4E8B-AA5B-F82FB3C4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F72F9-3801-4832-A388-891344E98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90136-D3AA-404C-B4AC-7443073F1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0F2D2-D0AD-40E9-B931-9FA12DA74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1129-2DB7-473B-95AB-1BB5125E5305}" type="datetime1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6FFB0-8C03-4DAB-9E2B-ADECBA55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D3C5D-7D08-4FFB-A256-8FECFDC3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6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BAE8-21D9-41D9-A850-C04313CB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5BBCA-473E-4DA4-BD5C-D7DAB9EA3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4567E-CC8D-42EF-BC12-F08A03C76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F41AD-4F0B-4523-9C66-0A6ECF7D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89D5-F076-46D6-8768-312AB5BE8EAB}" type="datetime1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E7708-BD8E-486C-8AFD-FCA1BD96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58A06-FA87-454A-B3F7-E86CFDCE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6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119E9-D2D0-4698-AFDE-A0F3A461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2E1C9-3D3D-4740-94A8-896FE79EC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73C59-3084-445A-8787-0F3974086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894F6-DAB0-483A-84FA-A27AC1C331C7}" type="datetime1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FA87-4D1F-44DD-B487-03798D25D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A3143-75B8-4928-9DC8-48234A4B8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8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9" y="2393950"/>
            <a:ext cx="5592931" cy="1301750"/>
          </a:xfrm>
        </p:spPr>
        <p:txBody>
          <a:bodyPr>
            <a:normAutofit fontScale="90000"/>
          </a:bodyPr>
          <a:lstStyle/>
          <a:p>
            <a:pPr algn="ctr"/>
            <a:r>
              <a:rPr lang="fr-FR"/>
              <a:t>PROJET C++ :</a:t>
            </a:r>
            <a:br>
              <a:rPr lang="fr-FR"/>
            </a:br>
            <a:r>
              <a:rPr lang="fr-FR"/>
              <a:t>CIRCUIT COMBINATOIRE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45036F-96FB-49DE-B833-96513867CA59}"/>
              </a:ext>
            </a:extLst>
          </p:cNvPr>
          <p:cNvSpPr txBox="1"/>
          <p:nvPr/>
        </p:nvSpPr>
        <p:spPr>
          <a:xfrm>
            <a:off x="238125" y="4914900"/>
            <a:ext cx="3295188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/>
              <a:t>Clément GRESH</a:t>
            </a:r>
          </a:p>
          <a:p>
            <a:pPr>
              <a:lnSpc>
                <a:spcPct val="150000"/>
              </a:lnSpc>
            </a:pPr>
            <a:r>
              <a:rPr lang="fr-FR"/>
              <a:t>Langages à Objets Avancés</a:t>
            </a:r>
          </a:p>
          <a:p>
            <a:pPr>
              <a:lnSpc>
                <a:spcPct val="150000"/>
              </a:lnSpc>
            </a:pPr>
            <a:r>
              <a:rPr lang="fr-FR"/>
              <a:t>M1 IMPAIRS</a:t>
            </a:r>
          </a:p>
          <a:p>
            <a:pPr>
              <a:lnSpc>
                <a:spcPct val="150000"/>
              </a:lnSpc>
            </a:pPr>
            <a:r>
              <a:rPr lang="fr-FR"/>
              <a:t>2021-2022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4FD297-EF7C-4346-899B-0BF6F7C6C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458" y="0"/>
            <a:ext cx="5770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4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357" y="529734"/>
            <a:ext cx="7599286" cy="948261"/>
          </a:xfrm>
        </p:spPr>
        <p:txBody>
          <a:bodyPr>
            <a:normAutofit/>
          </a:bodyPr>
          <a:lstStyle/>
          <a:p>
            <a:pPr algn="ctr"/>
            <a:r>
              <a:rPr lang="fr-FR" b="1"/>
              <a:t>Fonctionnalités</a:t>
            </a:r>
            <a:endParaRPr lang="en-US" b="1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08BFD95-E7E2-41CF-B448-9E971568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5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/>
              <a:t>2</a:t>
            </a:fld>
            <a:endParaRPr lang="en-US" sz="1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95CA32-CEB3-4693-A1ED-6B7C77DF3253}"/>
              </a:ext>
            </a:extLst>
          </p:cNvPr>
          <p:cNvSpPr txBox="1"/>
          <p:nvPr/>
        </p:nvSpPr>
        <p:spPr>
          <a:xfrm>
            <a:off x="577048" y="1986809"/>
            <a:ext cx="3746377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/>
              <a:t>Basiques :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/>
              <a:t>Changer les entrées</a:t>
            </a:r>
            <a:endParaRPr lang="fr-FR" sz="2400">
              <a:effectLst/>
            </a:endParaRP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MAJ pas-à-pas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Affichage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Expression textuelle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36E9C-0118-4769-8DC8-EE7033D9EBA9}"/>
              </a:ext>
            </a:extLst>
          </p:cNvPr>
          <p:cNvSpPr txBox="1"/>
          <p:nvPr/>
        </p:nvSpPr>
        <p:spPr>
          <a:xfrm>
            <a:off x="8729712" y="1986809"/>
            <a:ext cx="3308409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/>
              <a:t>Avancées :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Sauvegarde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Expression textuelle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B2F530-D25A-4EFC-A8D2-4E7934DBED4F}"/>
              </a:ext>
            </a:extLst>
          </p:cNvPr>
          <p:cNvSpPr txBox="1"/>
          <p:nvPr/>
        </p:nvSpPr>
        <p:spPr>
          <a:xfrm>
            <a:off x="4456595" y="1986809"/>
            <a:ext cx="3932808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/>
              <a:t>Les plus :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Vérification user inputs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>
                <a:effectLst/>
              </a:rPr>
              <a:t>Re-run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/>
              <a:t>Vérification complétude</a:t>
            </a:r>
            <a:endParaRPr lang="fr-FR" sz="2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709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357" y="529734"/>
            <a:ext cx="7599286" cy="948261"/>
          </a:xfrm>
        </p:spPr>
        <p:txBody>
          <a:bodyPr>
            <a:normAutofit/>
          </a:bodyPr>
          <a:lstStyle/>
          <a:p>
            <a:pPr algn="ctr"/>
            <a:r>
              <a:rPr lang="fr-FR" b="1"/>
              <a:t>Portes</a:t>
            </a:r>
            <a:endParaRPr lang="en-US" b="1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08BFD95-E7E2-41CF-B448-9E971568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5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/>
              <a:t>3</a:t>
            </a:fld>
            <a:endParaRPr lang="en-US" sz="1400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52181-B2B1-4538-86AF-C6A0D95FEF55}"/>
              </a:ext>
            </a:extLst>
          </p:cNvPr>
          <p:cNvSpPr/>
          <p:nvPr/>
        </p:nvSpPr>
        <p:spPr>
          <a:xfrm>
            <a:off x="5121675" y="2153838"/>
            <a:ext cx="1948650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>
                <a:solidFill>
                  <a:schemeClr val="tx1"/>
                </a:solidFill>
              </a:rPr>
              <a:t>G</a:t>
            </a:r>
            <a:r>
              <a:rPr lang="en-US" sz="2400">
                <a:solidFill>
                  <a:schemeClr val="tx1"/>
                </a:solidFill>
              </a:rPr>
              <a:t>ate</a:t>
            </a:r>
            <a:endParaRPr lang="fr-FR" sz="24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1C1214-E1AA-4223-B4E8-4629457E0359}"/>
              </a:ext>
            </a:extLst>
          </p:cNvPr>
          <p:cNvSpPr/>
          <p:nvPr/>
        </p:nvSpPr>
        <p:spPr>
          <a:xfrm>
            <a:off x="3320250" y="3648059"/>
            <a:ext cx="2068376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>
                <a:solidFill>
                  <a:schemeClr val="tx1"/>
                </a:solidFill>
              </a:rPr>
              <a:t>LogicalGate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7FA57D-038F-4644-A2C0-D75F20DBB924}"/>
              </a:ext>
            </a:extLst>
          </p:cNvPr>
          <p:cNvSpPr/>
          <p:nvPr/>
        </p:nvSpPr>
        <p:spPr>
          <a:xfrm>
            <a:off x="6757267" y="3655021"/>
            <a:ext cx="1948650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>
                <a:solidFill>
                  <a:schemeClr val="tx1"/>
                </a:solidFill>
              </a:rPr>
              <a:t>IOGate</a:t>
            </a:r>
            <a:endParaRPr lang="en-US" sz="2400">
              <a:solidFill>
                <a:schemeClr val="tx1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307C0F9-0DC2-4772-B366-D9ACC8FA5EF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>
            <a:off x="4775511" y="2327569"/>
            <a:ext cx="899417" cy="174156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837EA93-1425-43B6-BF37-44A7778E43D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6200000" flipH="1">
            <a:off x="6460607" y="2384035"/>
            <a:ext cx="906379" cy="163559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DAE0C12-E830-4F99-BF05-575241965166}"/>
              </a:ext>
            </a:extLst>
          </p:cNvPr>
          <p:cNvSpPr txBox="1"/>
          <p:nvPr/>
        </p:nvSpPr>
        <p:spPr>
          <a:xfrm>
            <a:off x="3914096" y="4518595"/>
            <a:ext cx="1671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/>
              <a:t>entrées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2FF1C6-5432-4768-8312-22C19800289B}"/>
              </a:ext>
            </a:extLst>
          </p:cNvPr>
          <p:cNvSpPr txBox="1"/>
          <p:nvPr/>
        </p:nvSpPr>
        <p:spPr>
          <a:xfrm>
            <a:off x="7409036" y="4504343"/>
            <a:ext cx="1671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/>
              <a:t>nom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26BBB-6D21-4299-988F-DFEA3B65A902}"/>
              </a:ext>
            </a:extLst>
          </p:cNvPr>
          <p:cNvSpPr txBox="1"/>
          <p:nvPr/>
        </p:nvSpPr>
        <p:spPr>
          <a:xfrm>
            <a:off x="7240360" y="1931849"/>
            <a:ext cx="2835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/>
              <a:t>Valeur</a:t>
            </a:r>
          </a:p>
          <a:p>
            <a:r>
              <a:rPr lang="fr-FR" sz="2000"/>
              <a:t>Expression logique</a:t>
            </a:r>
          </a:p>
          <a:p>
            <a:r>
              <a:rPr lang="fr-FR" sz="2000"/>
              <a:t>Coordonnées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32E1DE9-094F-455E-AAA8-0FC76ED11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207" y="5609109"/>
            <a:ext cx="5670070" cy="33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3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08BFD95-E7E2-41CF-B448-9E971568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5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/>
              <a:t>4</a:t>
            </a:fld>
            <a:endParaRPr lang="en-US" sz="1400" b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AAEB43-BC63-44C6-8F05-7B23BB764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12783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17763C2-A07D-40D9-BADF-0FE2A0771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6063" y="2954869"/>
            <a:ext cx="3343923" cy="948261"/>
          </a:xfrm>
        </p:spPr>
        <p:txBody>
          <a:bodyPr>
            <a:normAutofit/>
          </a:bodyPr>
          <a:lstStyle/>
          <a:p>
            <a:pPr algn="ctr"/>
            <a:r>
              <a:rPr lang="fr-FR" b="1"/>
              <a:t>Portes I/O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3725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08BFD95-E7E2-41CF-B448-9E971568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371078" y="6492875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/>
              <a:t>5</a:t>
            </a:fld>
            <a:endParaRPr lang="en-US" sz="14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3E780-A548-4559-9784-EE3B423C4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663" y="0"/>
            <a:ext cx="6942337" cy="687735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2436C8C-2F0D-4DF1-BC58-9168339C8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83" y="2964546"/>
            <a:ext cx="4140497" cy="948261"/>
          </a:xfrm>
        </p:spPr>
        <p:txBody>
          <a:bodyPr>
            <a:normAutofit/>
          </a:bodyPr>
          <a:lstStyle/>
          <a:p>
            <a:pPr algn="ctr"/>
            <a:r>
              <a:rPr lang="fr-FR" b="1"/>
              <a:t>Portes logiques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22678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08BFD95-E7E2-41CF-B448-9E971568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5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/>
              <a:t>6</a:t>
            </a:fld>
            <a:endParaRPr lang="en-US" sz="14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879D1A-3F82-4F78-AC2E-C913B506B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370"/>
            <a:ext cx="12208649" cy="483185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6AB7851-264D-4B19-8539-19E02A5AB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2362" y="303109"/>
            <a:ext cx="3343923" cy="948261"/>
          </a:xfrm>
        </p:spPr>
        <p:txBody>
          <a:bodyPr>
            <a:normAutofit/>
          </a:bodyPr>
          <a:lstStyle/>
          <a:p>
            <a:pPr algn="ctr"/>
            <a:r>
              <a:rPr lang="fr-FR" b="1"/>
              <a:t>Circuit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0266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8312-4CD1-43E2-AEA2-E2756A1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357" y="352180"/>
            <a:ext cx="7599286" cy="948261"/>
          </a:xfrm>
        </p:spPr>
        <p:txBody>
          <a:bodyPr>
            <a:normAutofit/>
          </a:bodyPr>
          <a:lstStyle/>
          <a:p>
            <a:pPr algn="ctr"/>
            <a:r>
              <a:rPr lang="fr-FR" b="1"/>
              <a:t>Parser</a:t>
            </a:r>
            <a:endParaRPr lang="en-US" b="1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08BFD95-E7E2-41CF-B448-9E971568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5" y="6429219"/>
            <a:ext cx="2743200" cy="365125"/>
          </a:xfrm>
        </p:spPr>
        <p:txBody>
          <a:bodyPr/>
          <a:lstStyle/>
          <a:p>
            <a:fld id="{F26BA1F6-0971-4337-9C55-1D3289524A07}" type="slidenum">
              <a:rPr lang="en-US" sz="1400" b="1" smtClean="0"/>
              <a:t>7</a:t>
            </a:fld>
            <a:endParaRPr lang="en-US" sz="14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B2F530-D25A-4EFC-A8D2-4E7934DBED4F}"/>
              </a:ext>
            </a:extLst>
          </p:cNvPr>
          <p:cNvSpPr txBox="1"/>
          <p:nvPr/>
        </p:nvSpPr>
        <p:spPr>
          <a:xfrm>
            <a:off x="599122" y="1767423"/>
            <a:ext cx="4660772" cy="1308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/>
              <a:t>Expression textuelle :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>
                <a:effectLst/>
              </a:rPr>
              <a:t>A = and(not(a), or(c, d))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F1992-DF2A-494E-9E6B-AA5627308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48" y="3731050"/>
            <a:ext cx="3910320" cy="14196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1005375-7C90-4003-8166-9DA636DD5F56}"/>
              </a:ext>
            </a:extLst>
          </p:cNvPr>
          <p:cNvSpPr/>
          <p:nvPr/>
        </p:nvSpPr>
        <p:spPr>
          <a:xfrm>
            <a:off x="7088074" y="2421769"/>
            <a:ext cx="1948650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>
                <a:solidFill>
                  <a:schemeClr val="tx1"/>
                </a:solidFill>
              </a:rPr>
              <a:t>porte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097B10-C51F-490C-9B61-B79A0DB9C3B4}"/>
              </a:ext>
            </a:extLst>
          </p:cNvPr>
          <p:cNvSpPr/>
          <p:nvPr/>
        </p:nvSpPr>
        <p:spPr>
          <a:xfrm>
            <a:off x="5776278" y="3896381"/>
            <a:ext cx="1948650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>
                <a:solidFill>
                  <a:schemeClr val="tx1"/>
                </a:solidFill>
              </a:rPr>
              <a:t>entrée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95D38F-DA34-455B-B17C-907FAF6BC7F8}"/>
              </a:ext>
            </a:extLst>
          </p:cNvPr>
          <p:cNvSpPr/>
          <p:nvPr/>
        </p:nvSpPr>
        <p:spPr>
          <a:xfrm>
            <a:off x="8578783" y="3896381"/>
            <a:ext cx="1948650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>
                <a:solidFill>
                  <a:schemeClr val="tx1"/>
                </a:solidFill>
              </a:rPr>
              <a:t>logique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C68441-14B6-4352-A214-31DCB9EEBF60}"/>
              </a:ext>
            </a:extLst>
          </p:cNvPr>
          <p:cNvSpPr/>
          <p:nvPr/>
        </p:nvSpPr>
        <p:spPr>
          <a:xfrm>
            <a:off x="7360944" y="5582810"/>
            <a:ext cx="1948650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>
                <a:solidFill>
                  <a:schemeClr val="tx1"/>
                </a:solidFill>
              </a:rPr>
              <a:t>1 paramètre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370928-8BE6-4D68-ADBD-F103C131E5FE}"/>
              </a:ext>
            </a:extLst>
          </p:cNvPr>
          <p:cNvSpPr/>
          <p:nvPr/>
        </p:nvSpPr>
        <p:spPr>
          <a:xfrm>
            <a:off x="9893418" y="5582810"/>
            <a:ext cx="1948650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>
                <a:solidFill>
                  <a:schemeClr val="tx1"/>
                </a:solidFill>
              </a:rPr>
              <a:t>2 paramètres</a:t>
            </a:r>
            <a:endParaRPr lang="en-US" sz="240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297AD1-F3AC-4D40-83D9-CD1CEFD1FB02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8062399" y="3016573"/>
            <a:ext cx="1490709" cy="87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4478C8-795B-4305-9383-C354F212F59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750603" y="3016573"/>
            <a:ext cx="1311796" cy="87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9C780D-5D42-4B45-BC47-C197FC9BA79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8335269" y="4491185"/>
            <a:ext cx="1217839" cy="10916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26BF1B-917C-46FD-8A3B-E222F5FCA597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9553108" y="4491185"/>
            <a:ext cx="1314635" cy="10916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8836114-6CD1-4E52-954D-D7295DF5D6D9}"/>
              </a:ext>
            </a:extLst>
          </p:cNvPr>
          <p:cNvSpPr txBox="1"/>
          <p:nvPr/>
        </p:nvSpPr>
        <p:spPr>
          <a:xfrm>
            <a:off x="6206971" y="1767423"/>
            <a:ext cx="4660772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>
                <a:effectLst/>
              </a:rPr>
              <a:t>Méthode </a:t>
            </a:r>
            <a:r>
              <a:rPr lang="fr-FR" sz="2400" i="1">
                <a:effectLst/>
              </a:rPr>
              <a:t>checkGateExpression</a:t>
            </a:r>
          </a:p>
        </p:txBody>
      </p:sp>
    </p:spTree>
    <p:extLst>
      <p:ext uri="{BB962C8B-B14F-4D97-AF65-F5344CB8AC3E}">
        <p14:creationId xmlns:p14="http://schemas.microsoft.com/office/powerpoint/2010/main" val="91471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92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PROJET C++ : CIRCUIT COMBINATOIRE</vt:lpstr>
      <vt:lpstr>Fonctionnalités</vt:lpstr>
      <vt:lpstr>Portes</vt:lpstr>
      <vt:lpstr>Portes I/O</vt:lpstr>
      <vt:lpstr>Portes logiques</vt:lpstr>
      <vt:lpstr>Circuit</vt:lpstr>
      <vt:lpstr>Parser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Clément Gresh</dc:creator>
  <cp:lastModifiedBy>Clément Gresh</cp:lastModifiedBy>
  <cp:revision>30</cp:revision>
  <dcterms:created xsi:type="dcterms:W3CDTF">2022-01-09T23:31:02Z</dcterms:created>
  <dcterms:modified xsi:type="dcterms:W3CDTF">2022-01-20T11:30:24Z</dcterms:modified>
</cp:coreProperties>
</file>