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8" r:id="rId3"/>
    <p:sldId id="260" r:id="rId4"/>
    <p:sldId id="265" r:id="rId5"/>
    <p:sldId id="264" r:id="rId6"/>
    <p:sldId id="273" r:id="rId7"/>
    <p:sldId id="266" r:id="rId8"/>
    <p:sldId id="267" r:id="rId9"/>
    <p:sldId id="269" r:id="rId10"/>
    <p:sldId id="261" r:id="rId11"/>
    <p:sldId id="256" r:id="rId12"/>
    <p:sldId id="259" r:id="rId13"/>
    <p:sldId id="272" r:id="rId14"/>
    <p:sldId id="25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E25-4E02-48E0-AFE9-3411F74CA5F8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16" y="2393950"/>
            <a:ext cx="4447809" cy="1301750"/>
          </a:xfrm>
        </p:spPr>
        <p:txBody>
          <a:bodyPr>
            <a:normAutofit/>
          </a:bodyPr>
          <a:lstStyle/>
          <a:p>
            <a:pPr algn="ctr"/>
            <a:r>
              <a:rPr lang="fr-FR"/>
              <a:t>PROJET JAVA :</a:t>
            </a:r>
            <a:br>
              <a:rPr lang="fr-FR"/>
            </a:br>
            <a:r>
              <a:rPr lang="fr-FR"/>
              <a:t>PLOMBIER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238125" y="4914900"/>
            <a:ext cx="242887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/>
              <a:t>Clément GRESH</a:t>
            </a:r>
          </a:p>
          <a:p>
            <a:pPr>
              <a:lnSpc>
                <a:spcPct val="150000"/>
              </a:lnSpc>
            </a:pPr>
            <a:r>
              <a:rPr lang="fr-FR"/>
              <a:t>Interfaces Graphiques</a:t>
            </a:r>
          </a:p>
          <a:p>
            <a:pPr>
              <a:lnSpc>
                <a:spcPct val="150000"/>
              </a:lnSpc>
            </a:pPr>
            <a:r>
              <a:rPr lang="fr-FR"/>
              <a:t>M1 IMPAIRS</a:t>
            </a:r>
          </a:p>
          <a:p>
            <a:pPr>
              <a:lnSpc>
                <a:spcPct val="150000"/>
              </a:lnSpc>
            </a:pPr>
            <a:r>
              <a:rPr lang="fr-FR"/>
              <a:t>2021-2022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5E2BF0-2F40-4735-A388-F2CA2A51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0"/>
            <a:ext cx="6419850" cy="69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690" y="222900"/>
            <a:ext cx="4372619" cy="948261"/>
          </a:xfrm>
        </p:spPr>
        <p:txBody>
          <a:bodyPr/>
          <a:lstStyle/>
          <a:p>
            <a:pPr algn="ctr"/>
            <a:r>
              <a:rPr lang="fr-FR" b="1"/>
              <a:t>Panel Plombier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4" y="6416184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10</a:t>
            </a:fld>
            <a:endParaRPr lang="en-US" sz="1400" b="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EB27C5-959F-43CE-ADF4-D71652D5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9" y="2150143"/>
            <a:ext cx="2768350" cy="127885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154701-A570-4ECD-9F85-0DA2E66C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9" y="3606394"/>
            <a:ext cx="2783410" cy="30549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4420A4-9EFE-42B2-8B46-2D73F276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98" y="4591860"/>
            <a:ext cx="2109013" cy="1881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45368E4-4B7E-4201-8104-7C45474EF8C3}"/>
              </a:ext>
            </a:extLst>
          </p:cNvPr>
          <p:cNvSpPr txBox="1"/>
          <p:nvPr/>
        </p:nvSpPr>
        <p:spPr>
          <a:xfrm>
            <a:off x="424503" y="1599781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Panels d’accueil</a:t>
            </a:r>
            <a:endParaRPr 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56A3B-7A78-48BE-9632-43D7D6D96F49}"/>
              </a:ext>
            </a:extLst>
          </p:cNvPr>
          <p:cNvSpPr txBox="1"/>
          <p:nvPr/>
        </p:nvSpPr>
        <p:spPr>
          <a:xfrm>
            <a:off x="4570583" y="1599781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Menus</a:t>
            </a:r>
            <a:endParaRPr lang="en-US" sz="240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4977DAA-5B82-4DC1-8FD9-DC3BA41FC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098" y="2150143"/>
            <a:ext cx="1872702" cy="222904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EC96CCF-6B57-4EFE-B02B-5657950B8113}"/>
              </a:ext>
            </a:extLst>
          </p:cNvPr>
          <p:cNvSpPr txBox="1"/>
          <p:nvPr/>
        </p:nvSpPr>
        <p:spPr>
          <a:xfrm>
            <a:off x="7942433" y="1599780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Méthodes</a:t>
            </a:r>
            <a:endParaRPr lang="en-US" sz="24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8CB575B-D2C6-422E-B170-37E96063F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809" y="2150143"/>
            <a:ext cx="2353003" cy="2762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FAC8E6-2DD2-4A37-BBBE-67DF1DC8C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809" y="2666970"/>
            <a:ext cx="3696216" cy="10478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58477AC-0911-459F-8452-7A273F571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1809" y="3955429"/>
            <a:ext cx="3610479" cy="2381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F56ED3B-BC0F-4AD4-BE4F-0265A4F57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1809" y="4425135"/>
            <a:ext cx="3524742" cy="44773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E21AC5C-A5AB-4EA2-9713-6D0F58C54F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1809" y="5127725"/>
            <a:ext cx="346758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6173124" y="1115534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Plombier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92337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324783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6032473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6173124" y="7619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Main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2674" y="671003"/>
            <a:ext cx="0" cy="444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cxnSpLocks/>
          </p:cNvCxnSpPr>
          <p:nvPr/>
        </p:nvCxnSpPr>
        <p:spPr>
          <a:xfrm rot="5400000">
            <a:off x="3598330" y="-173026"/>
            <a:ext cx="1340980" cy="5107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760563" y="989207"/>
            <a:ext cx="1340980" cy="2783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2881" y="2380131"/>
            <a:ext cx="1340979" cy="1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574090" y="675715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BarreMenu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574090" y="144733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MenuPopup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5157276" y="973118"/>
            <a:ext cx="1015849" cy="439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rot="10800000" flipV="1">
            <a:off x="5157276" y="1412935"/>
            <a:ext cx="1015849" cy="3317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6041351" y="46185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2363229" y="462570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ParserNiveau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4631273" y="46175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Créé par</a:t>
            </a:r>
            <a:endParaRPr lang="en-US" sz="140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3946415" y="4915998"/>
            <a:ext cx="2094937" cy="71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5000442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189529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 rot="16200000" flipH="1">
            <a:off x="6342268" y="4127919"/>
            <a:ext cx="972475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6016196" y="49892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740" y="49356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69211" y="82689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69211" y="182435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615658" y="1124298"/>
            <a:ext cx="1953553" cy="22244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 flipV="1">
            <a:off x="7615658" y="2121756"/>
            <a:ext cx="1953553" cy="1226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641258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1031379" y="6003083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1101284" y="5714352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Contient</a:t>
            </a:r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69214" y="3051791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21916" y="2735472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60518" y="2586883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859929" y="989759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rot="10800000" flipV="1">
            <a:off x="2639532" y="973117"/>
            <a:ext cx="934559" cy="3140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1"/>
            <a:endCxn id="122" idx="3"/>
          </p:cNvCxnSpPr>
          <p:nvPr/>
        </p:nvCxnSpPr>
        <p:spPr>
          <a:xfrm rot="10800000">
            <a:off x="2639532" y="1287161"/>
            <a:ext cx="934559" cy="457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69210" y="462570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148678" y="4136147"/>
            <a:ext cx="979109" cy="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68454-002A-4FC1-82A7-10AE8F67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8918" y="6400793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b="1" smtClean="0"/>
              <a:t>11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406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6173124" y="1115534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Plombier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92337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324783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6032473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6173124" y="7619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Main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2674" y="671003"/>
            <a:ext cx="0" cy="444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cxnSpLocks/>
          </p:cNvCxnSpPr>
          <p:nvPr/>
        </p:nvCxnSpPr>
        <p:spPr>
          <a:xfrm rot="5400000">
            <a:off x="3598330" y="-173026"/>
            <a:ext cx="1340980" cy="5107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760563" y="989207"/>
            <a:ext cx="1340980" cy="2783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2881" y="2380131"/>
            <a:ext cx="1340979" cy="1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574090" y="675715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BarreMenu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574090" y="144733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MenuPopup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5157276" y="973118"/>
            <a:ext cx="1015849" cy="439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rot="10800000" flipV="1">
            <a:off x="5157276" y="1412935"/>
            <a:ext cx="1015849" cy="3317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6041351" y="46185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2363229" y="462570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ParserNiveau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4631273" y="46175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Créé par</a:t>
            </a:r>
            <a:endParaRPr lang="en-US" sz="140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3946415" y="4915998"/>
            <a:ext cx="2094937" cy="710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5000442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189529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 rot="16200000" flipH="1">
            <a:off x="6342268" y="4127919"/>
            <a:ext cx="972475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6016196" y="49892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740" y="49356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69211" y="82689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69211" y="182435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615658" y="1124298"/>
            <a:ext cx="1953553" cy="22244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 flipV="1">
            <a:off x="7615658" y="2121756"/>
            <a:ext cx="1953553" cy="1226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641258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1031379" y="6003083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1101284" y="5714352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Contient</a:t>
            </a:r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69214" y="3051791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21916" y="2735472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60518" y="2586883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859929" y="989759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rot="10800000" flipV="1">
            <a:off x="2639532" y="973117"/>
            <a:ext cx="934559" cy="3140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1"/>
            <a:endCxn id="122" idx="3"/>
          </p:cNvCxnSpPr>
          <p:nvPr/>
        </p:nvCxnSpPr>
        <p:spPr>
          <a:xfrm rot="10800000">
            <a:off x="2639532" y="1287161"/>
            <a:ext cx="934559" cy="457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69210" y="462570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148678" y="4136147"/>
            <a:ext cx="979109" cy="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90E6A93A-D576-4AA6-8670-EBC64B36D081}"/>
              </a:ext>
            </a:extLst>
          </p:cNvPr>
          <p:cNvSpPr/>
          <p:nvPr/>
        </p:nvSpPr>
        <p:spPr>
          <a:xfrm>
            <a:off x="704850" y="28575"/>
            <a:ext cx="7543800" cy="3857625"/>
          </a:xfrm>
          <a:custGeom>
            <a:avLst/>
            <a:gdLst>
              <a:gd name="connsiteX0" fmla="*/ 2638425 w 7543800"/>
              <a:gd name="connsiteY0" fmla="*/ 28575 h 3857625"/>
              <a:gd name="connsiteX1" fmla="*/ 2647950 w 7543800"/>
              <a:gd name="connsiteY1" fmla="*/ 2114550 h 3857625"/>
              <a:gd name="connsiteX2" fmla="*/ 0 w 7543800"/>
              <a:gd name="connsiteY2" fmla="*/ 2124075 h 3857625"/>
              <a:gd name="connsiteX3" fmla="*/ 19050 w 7543800"/>
              <a:gd name="connsiteY3" fmla="*/ 3857625 h 3857625"/>
              <a:gd name="connsiteX4" fmla="*/ 7543800 w 7543800"/>
              <a:gd name="connsiteY4" fmla="*/ 3829050 h 3857625"/>
              <a:gd name="connsiteX5" fmla="*/ 7524750 w 7543800"/>
              <a:gd name="connsiteY5" fmla="*/ 0 h 3857625"/>
              <a:gd name="connsiteX6" fmla="*/ 2638425 w 7543800"/>
              <a:gd name="connsiteY6" fmla="*/ 28575 h 385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3800" h="3857625">
                <a:moveTo>
                  <a:pt x="2638425" y="28575"/>
                </a:moveTo>
                <a:lnTo>
                  <a:pt x="2647950" y="2114550"/>
                </a:lnTo>
                <a:lnTo>
                  <a:pt x="0" y="2124075"/>
                </a:lnTo>
                <a:lnTo>
                  <a:pt x="19050" y="3857625"/>
                </a:lnTo>
                <a:lnTo>
                  <a:pt x="7543800" y="3829050"/>
                </a:lnTo>
                <a:lnTo>
                  <a:pt x="7524750" y="0"/>
                </a:lnTo>
                <a:lnTo>
                  <a:pt x="2638425" y="2857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0B91EEB-283B-4D34-B2A5-49D53B0ACCE1}"/>
              </a:ext>
            </a:extLst>
          </p:cNvPr>
          <p:cNvSpPr/>
          <p:nvPr/>
        </p:nvSpPr>
        <p:spPr>
          <a:xfrm>
            <a:off x="9147142" y="28574"/>
            <a:ext cx="2924082" cy="3857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1623696-2DFC-41D9-B414-EA96740E5B12}"/>
              </a:ext>
            </a:extLst>
          </p:cNvPr>
          <p:cNvSpPr/>
          <p:nvPr/>
        </p:nvSpPr>
        <p:spPr>
          <a:xfrm>
            <a:off x="4562475" y="4314825"/>
            <a:ext cx="7508748" cy="2354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A1A9B1-A800-40DC-B3CB-EFD469D3E123}"/>
              </a:ext>
            </a:extLst>
          </p:cNvPr>
          <p:cNvSpPr/>
          <p:nvPr/>
        </p:nvSpPr>
        <p:spPr>
          <a:xfrm>
            <a:off x="3420584" y="106865"/>
            <a:ext cx="945098" cy="377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Vue</a:t>
            </a:r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3194E3-E198-4F50-A2FD-EBE36B7EFAFD}"/>
              </a:ext>
            </a:extLst>
          </p:cNvPr>
          <p:cNvSpPr/>
          <p:nvPr/>
        </p:nvSpPr>
        <p:spPr>
          <a:xfrm>
            <a:off x="10664863" y="6070133"/>
            <a:ext cx="1303456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Modèle</a:t>
            </a:r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2F8342-6E91-49D8-A5E5-5321BEC48541}"/>
              </a:ext>
            </a:extLst>
          </p:cNvPr>
          <p:cNvSpPr/>
          <p:nvPr/>
        </p:nvSpPr>
        <p:spPr>
          <a:xfrm>
            <a:off x="10263326" y="87250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AD1216-D7A9-430B-81B3-B39B91FCE748}"/>
              </a:ext>
            </a:extLst>
          </p:cNvPr>
          <p:cNvSpPr/>
          <p:nvPr/>
        </p:nvSpPr>
        <p:spPr>
          <a:xfrm>
            <a:off x="897233" y="401537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98AD3-AF03-41EF-A925-13B735F6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02" y="6412904"/>
            <a:ext cx="348357" cy="365125"/>
          </a:xfrm>
        </p:spPr>
        <p:txBody>
          <a:bodyPr/>
          <a:lstStyle/>
          <a:p>
            <a:fld id="{F26BA1F6-0971-4337-9C55-1D3289524A07}" type="slidenum">
              <a:rPr lang="en-US" b="1" smtClean="0"/>
              <a:t>12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8195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5" y="30652"/>
            <a:ext cx="4273119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Conclusion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13</a:t>
            </a:fld>
            <a:endParaRPr lang="en-US" sz="1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A2A2A-EF4B-4709-AEAC-0E6E7BA0FBBC}"/>
              </a:ext>
            </a:extLst>
          </p:cNvPr>
          <p:cNvSpPr txBox="1"/>
          <p:nvPr/>
        </p:nvSpPr>
        <p:spPr>
          <a:xfrm>
            <a:off x="513330" y="4061164"/>
            <a:ext cx="513499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Fonctionnalités supplmémentaires :</a:t>
            </a:r>
            <a:endParaRPr lang="fr-FR" sz="240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Sauvegarde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Aide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Solveur de niveaux (algo</a:t>
            </a:r>
            <a:r>
              <a:rPr lang="fr-FR" sz="2400"/>
              <a:t>rithmiques)</a:t>
            </a:r>
            <a:endParaRPr lang="fr-FR" sz="24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B52CA-DF79-4AAF-AA68-0528300371C5}"/>
              </a:ext>
            </a:extLst>
          </p:cNvPr>
          <p:cNvSpPr txBox="1"/>
          <p:nvPr/>
        </p:nvSpPr>
        <p:spPr>
          <a:xfrm>
            <a:off x="513330" y="1311381"/>
            <a:ext cx="50302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2400"/>
              <a:t>Priorités :</a:t>
            </a:r>
            <a:endParaRPr lang="fr-FR" sz="240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Structure logique (MVC / POO)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Factorisation (méthodes / héritage)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Approche composants</a:t>
            </a:r>
            <a:endParaRPr lang="fr-FR" sz="240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4B0C0-B095-46B2-814D-90EE8613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62" y="978913"/>
            <a:ext cx="6390038" cy="58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E6C0CA2-E49D-4987-A162-F9BAAB41904C}"/>
              </a:ext>
            </a:extLst>
          </p:cNvPr>
          <p:cNvSpPr/>
          <p:nvPr/>
        </p:nvSpPr>
        <p:spPr>
          <a:xfrm>
            <a:off x="5129537" y="2947664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1C263-FA9F-48DE-9F8E-DD3D101D7E50}"/>
              </a:ext>
            </a:extLst>
          </p:cNvPr>
          <p:cNvSpPr/>
          <p:nvPr/>
        </p:nvSpPr>
        <p:spPr>
          <a:xfrm>
            <a:off x="3305727" y="417129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PvPAnnulable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C89B12-0CD5-4392-97DF-0D2804AD112B}"/>
              </a:ext>
            </a:extLst>
          </p:cNvPr>
          <p:cNvSpPr/>
          <p:nvPr/>
        </p:nvSpPr>
        <p:spPr>
          <a:xfrm>
            <a:off x="5314576" y="41846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PvRAnnulable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CFA138-DE10-42CC-9105-123455F66886}"/>
              </a:ext>
            </a:extLst>
          </p:cNvPr>
          <p:cNvSpPr/>
          <p:nvPr/>
        </p:nvSpPr>
        <p:spPr>
          <a:xfrm>
            <a:off x="4888912" y="1955677"/>
            <a:ext cx="2415466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AbstractUndoableEdit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6C6C940-B746-4117-85AD-C0FBF844D50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4786176" y="2853612"/>
            <a:ext cx="628831" cy="20065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75ABFB-DCB1-4151-9C35-E0481D417E4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5783940" y="3862389"/>
            <a:ext cx="642151" cy="23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0B2445-6404-495E-83DB-2BE97D8611E1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16200000" flipH="1">
            <a:off x="5901662" y="2745463"/>
            <a:ext cx="397183" cy="72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3FB44F-2283-423B-97F8-D8D61D3BF4CC}"/>
              </a:ext>
            </a:extLst>
          </p:cNvPr>
          <p:cNvSpPr/>
          <p:nvPr/>
        </p:nvSpPr>
        <p:spPr>
          <a:xfrm>
            <a:off x="7304378" y="41846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RvPAnnulable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B9A1EBB-D092-4E07-BFC2-EA0ECF867EAF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 rot="16200000" flipH="1">
            <a:off x="6778841" y="2867488"/>
            <a:ext cx="642151" cy="19921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38954851-FD18-458F-8058-F827B1F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2" y="186140"/>
            <a:ext cx="4755935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Actions Annulables</a:t>
            </a:r>
            <a:endParaRPr lang="en-US" b="1"/>
          </a:p>
        </p:txBody>
      </p:sp>
      <p:sp>
        <p:nvSpPr>
          <p:cNvPr id="38" name="Slide Number Placeholder 32">
            <a:extLst>
              <a:ext uri="{FF2B5EF4-FFF2-40B4-BE49-F238E27FC236}">
                <a16:creationId xmlns:a16="http://schemas.microsoft.com/office/drawing/2014/main" id="{796B89CD-18C8-418C-A5F1-26BD6D81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4" y="6416184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14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91638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4D76097-1B62-4EA4-9615-B89A24596A12}"/>
              </a:ext>
            </a:extLst>
          </p:cNvPr>
          <p:cNvSpPr/>
          <p:nvPr/>
        </p:nvSpPr>
        <p:spPr>
          <a:xfrm>
            <a:off x="4949297" y="2219509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MouseAdapter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2FB938-7761-4DE7-874D-5A1A4A8D23AF}"/>
              </a:ext>
            </a:extLst>
          </p:cNvPr>
          <p:cNvSpPr/>
          <p:nvPr/>
        </p:nvSpPr>
        <p:spPr>
          <a:xfrm>
            <a:off x="3563638" y="3456464"/>
            <a:ext cx="217725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7BBA3D-D16F-49C0-8188-70458E44CFE2}"/>
              </a:ext>
            </a:extLst>
          </p:cNvPr>
          <p:cNvSpPr/>
          <p:nvPr/>
        </p:nvSpPr>
        <p:spPr>
          <a:xfrm>
            <a:off x="6106354" y="3456464"/>
            <a:ext cx="2380138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61E35F-7659-476B-BEC5-F0AC3209F9F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4966868" y="2499709"/>
            <a:ext cx="642151" cy="12713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66CCA09-DF5F-4B6D-A3C1-A7E1268C3779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16200000" flipH="1">
            <a:off x="6288947" y="2448987"/>
            <a:ext cx="642151" cy="13728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BB9F175-10E5-4C53-89C1-9028FB0F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440" y="373552"/>
            <a:ext cx="4273119" cy="9482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/>
              <a:t>Contrôleurs :</a:t>
            </a:r>
            <a:br>
              <a:rPr lang="fr-FR" b="1"/>
            </a:br>
            <a:r>
              <a:rPr lang="fr-FR" b="1"/>
              <a:t>Mouse Listeners</a:t>
            </a:r>
            <a:endParaRPr lang="en-US" b="1"/>
          </a:p>
        </p:txBody>
      </p:sp>
      <p:sp>
        <p:nvSpPr>
          <p:cNvPr id="17" name="Slide Number Placeholder 32">
            <a:extLst>
              <a:ext uri="{FF2B5EF4-FFF2-40B4-BE49-F238E27FC236}">
                <a16:creationId xmlns:a16="http://schemas.microsoft.com/office/drawing/2014/main" id="{6E788642-ED5A-4C40-AECC-CCDDBFBF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4" y="6416184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15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2429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Fonctionnalités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2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1793288" y="2041864"/>
            <a:ext cx="374637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Implémentées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Affichage du plateau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Drag &amp; Drop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MAJ couleur + victoire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i="1">
                <a:effectLst/>
              </a:rPr>
              <a:t>Undo / Redo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36E9C-0118-4769-8DC8-EE7033D9EBA9}"/>
              </a:ext>
            </a:extLst>
          </p:cNvPr>
          <p:cNvSpPr txBox="1"/>
          <p:nvPr/>
        </p:nvSpPr>
        <p:spPr>
          <a:xfrm>
            <a:off x="7704707" y="2041864"/>
            <a:ext cx="314343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Non implémentées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Editeur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Niveaux aléatoires</a:t>
            </a:r>
          </a:p>
        </p:txBody>
      </p: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7ED6-0D55-412A-B5A2-7B408789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43" y="216236"/>
            <a:ext cx="4887897" cy="620296"/>
          </a:xfrm>
        </p:spPr>
        <p:txBody>
          <a:bodyPr>
            <a:normAutofit/>
          </a:bodyPr>
          <a:lstStyle/>
          <a:p>
            <a:pPr algn="ctr"/>
            <a:r>
              <a:rPr lang="fr-FR" sz="3600" b="1"/>
              <a:t>Objets Tuyaux</a:t>
            </a:r>
            <a:endParaRPr lang="en-US" sz="36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8AF40-979B-4519-B29A-36D6C8F9EDC8}"/>
              </a:ext>
            </a:extLst>
          </p:cNvPr>
          <p:cNvSpPr/>
          <p:nvPr/>
        </p:nvSpPr>
        <p:spPr>
          <a:xfrm>
            <a:off x="1796867" y="2439903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Tuyau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7E723D-AE6D-415B-8E74-110194B17BE3}"/>
              </a:ext>
            </a:extLst>
          </p:cNvPr>
          <p:cNvSpPr/>
          <p:nvPr/>
        </p:nvSpPr>
        <p:spPr>
          <a:xfrm>
            <a:off x="480632" y="393412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err="1">
                <a:solidFill>
                  <a:schemeClr val="tx1"/>
                </a:solidFill>
              </a:rPr>
              <a:t>TuyauP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DB15B-3244-410B-8052-85011E6AFA01}"/>
              </a:ext>
            </a:extLst>
          </p:cNvPr>
          <p:cNvSpPr/>
          <p:nvPr/>
        </p:nvSpPr>
        <p:spPr>
          <a:xfrm>
            <a:off x="3432459" y="394108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err="1">
                <a:solidFill>
                  <a:schemeClr val="tx1"/>
                </a:solidFill>
              </a:rPr>
              <a:t>TuyauR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68C7E6-F435-4F1D-B578-1D9CD884CB4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1572001" y="2734932"/>
            <a:ext cx="899417" cy="149896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487119-D479-4232-BB22-D55C4804F71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044433" y="2761466"/>
            <a:ext cx="906379" cy="14528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6AF1D7-58CB-426B-A79D-D313DD90074D}"/>
              </a:ext>
            </a:extLst>
          </p:cNvPr>
          <p:cNvSpPr txBox="1"/>
          <p:nvPr/>
        </p:nvSpPr>
        <p:spPr>
          <a:xfrm>
            <a:off x="722453" y="4801788"/>
            <a:ext cx="167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Fixe (</a:t>
            </a:r>
            <a:r>
              <a:rPr lang="fr-FR" sz="2000">
                <a:solidFill>
                  <a:schemeClr val="accent2"/>
                </a:solidFill>
              </a:rPr>
              <a:t>bool</a:t>
            </a:r>
            <a:r>
              <a:rPr lang="fr-FR" sz="2000"/>
              <a:t>)</a:t>
            </a:r>
          </a:p>
          <a:p>
            <a:r>
              <a:rPr lang="fr-FR" sz="2000"/>
              <a:t>Visite (</a:t>
            </a:r>
            <a:r>
              <a:rPr lang="fr-FR" sz="2000">
                <a:solidFill>
                  <a:schemeClr val="accent2"/>
                </a:solidFill>
              </a:rPr>
              <a:t>bool</a:t>
            </a:r>
            <a:r>
              <a:rPr lang="fr-FR" sz="2000"/>
              <a:t>)</a:t>
            </a:r>
          </a:p>
          <a:p>
            <a:endParaRPr lang="fr-FR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5984C-CC1F-41A6-A301-3675174EA3CE}"/>
              </a:ext>
            </a:extLst>
          </p:cNvPr>
          <p:cNvSpPr txBox="1"/>
          <p:nvPr/>
        </p:nvSpPr>
        <p:spPr>
          <a:xfrm>
            <a:off x="3582255" y="4799808"/>
            <a:ext cx="167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Nombre (</a:t>
            </a:r>
            <a:r>
              <a:rPr lang="fr-FR" sz="2000">
                <a:solidFill>
                  <a:schemeClr val="accent2"/>
                </a:solidFill>
              </a:rPr>
              <a:t>int</a:t>
            </a:r>
            <a:r>
              <a:rPr lang="fr-FR" sz="200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C5449-4598-432B-80C0-58FF462FFFB2}"/>
              </a:ext>
            </a:extLst>
          </p:cNvPr>
          <p:cNvSpPr txBox="1"/>
          <p:nvPr/>
        </p:nvSpPr>
        <p:spPr>
          <a:xfrm>
            <a:off x="3915552" y="2217914"/>
            <a:ext cx="181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Type</a:t>
            </a:r>
          </a:p>
          <a:p>
            <a:r>
              <a:rPr lang="fr-FR" sz="2000"/>
              <a:t>Rotation</a:t>
            </a:r>
          </a:p>
          <a:p>
            <a:r>
              <a:rPr lang="fr-FR" sz="2000"/>
              <a:t>Couleur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9D01B6-25CD-4A35-8DC0-EC6CD587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9" y="521705"/>
            <a:ext cx="2267266" cy="1943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2FE197-70C9-4ABF-8898-DF9C4B0F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49" y="4367732"/>
            <a:ext cx="2600688" cy="21815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5085A5-76D2-4C70-9CF9-1E0C4D0B8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49" y="2725745"/>
            <a:ext cx="2143424" cy="138131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04FA52-F18A-41F6-B14D-E5D494670F2F}"/>
              </a:ext>
            </a:extLst>
          </p:cNvPr>
          <p:cNvCxnSpPr>
            <a:cxnSpLocks/>
          </p:cNvCxnSpPr>
          <p:nvPr/>
        </p:nvCxnSpPr>
        <p:spPr>
          <a:xfrm flipV="1">
            <a:off x="4625266" y="1313618"/>
            <a:ext cx="3195961" cy="102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3FB773-8C3C-48B3-B88E-5DDFF1F0FA2A}"/>
              </a:ext>
            </a:extLst>
          </p:cNvPr>
          <p:cNvCxnSpPr>
            <a:cxnSpLocks/>
          </p:cNvCxnSpPr>
          <p:nvPr/>
        </p:nvCxnSpPr>
        <p:spPr>
          <a:xfrm>
            <a:off x="4998128" y="2725745"/>
            <a:ext cx="2823099" cy="615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2E025A-5EF2-4A45-94E2-8312663B2F1A}"/>
              </a:ext>
            </a:extLst>
          </p:cNvPr>
          <p:cNvCxnSpPr>
            <a:cxnSpLocks/>
          </p:cNvCxnSpPr>
          <p:nvPr/>
        </p:nvCxnSpPr>
        <p:spPr>
          <a:xfrm>
            <a:off x="4889876" y="3033343"/>
            <a:ext cx="2931351" cy="242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7E5133D3-2497-4593-A85A-F0CE33FE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8293" y="6455182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b="1" smtClean="0"/>
              <a:t>3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8939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116" y="235898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Construction d’un niveau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4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38F6E-E4CE-4596-8B45-10437560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5" y="2559281"/>
            <a:ext cx="3342981" cy="197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936F6-E0C7-4DA8-A3C8-EC2DA6BF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78" y="2559281"/>
            <a:ext cx="7716327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1910B-2AC9-4CB2-A706-1D7834F9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678" y="4259572"/>
            <a:ext cx="3858163" cy="543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22C30-4DE8-472B-8D6F-413611D1C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677" y="4902441"/>
            <a:ext cx="4534533" cy="304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856CE-1E20-41A7-A73D-DF64B9A543B5}"/>
              </a:ext>
            </a:extLst>
          </p:cNvPr>
          <p:cNvSpPr txBox="1"/>
          <p:nvPr/>
        </p:nvSpPr>
        <p:spPr>
          <a:xfrm>
            <a:off x="4208677" y="2031569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Parseur</a:t>
            </a: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603D2-4034-4DDF-B5F3-256A2839151C}"/>
              </a:ext>
            </a:extLst>
          </p:cNvPr>
          <p:cNvSpPr txBox="1"/>
          <p:nvPr/>
        </p:nvSpPr>
        <p:spPr>
          <a:xfrm>
            <a:off x="198765" y="2031569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Fichier de niveau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3376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965" y="130240"/>
            <a:ext cx="3002070" cy="948261"/>
          </a:xfrm>
        </p:spPr>
        <p:txBody>
          <a:bodyPr/>
          <a:lstStyle/>
          <a:p>
            <a:r>
              <a:rPr lang="fr-FR" b="1"/>
              <a:t>Fenêtre Jeu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5</a:t>
            </a:fld>
            <a:endParaRPr lang="en-US" sz="1400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8B5809-F01F-4A30-8661-4C63E272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508402"/>
            <a:ext cx="3404819" cy="2912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B60CD4-9BA9-4D18-9D32-6A0B0D21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23" y="1508401"/>
            <a:ext cx="3405954" cy="2912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F4AA7C-39B6-4CDA-8157-6D5062D6E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546" y="1508401"/>
            <a:ext cx="3391980" cy="29126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647C37-C06C-4377-87AA-0EF647BFDD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455"/>
          <a:stretch/>
        </p:blipFill>
        <p:spPr>
          <a:xfrm>
            <a:off x="328474" y="4779648"/>
            <a:ext cx="4054573" cy="1352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DC1A34-08A9-49CF-9CAA-FB37C31C17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499"/>
          <a:stretch/>
        </p:blipFill>
        <p:spPr>
          <a:xfrm>
            <a:off x="5645327" y="4779648"/>
            <a:ext cx="5324361" cy="10618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C3F479-2CA5-4492-BE30-F554004B9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74" y="6277348"/>
            <a:ext cx="318179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9D206C-A8B1-489D-B3A5-1DD9BB19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70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110870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Contrôleur Drag &amp; Drop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7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D1384-F1AF-40FA-B9FC-70B92A4C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52" y="1811242"/>
            <a:ext cx="3796226" cy="4009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B5DF6-3F60-4390-B0B9-B804DCF1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80" y="2321133"/>
            <a:ext cx="4515480" cy="216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669BF6-EAB5-4B7B-AD1B-E0A2605E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80" y="4676438"/>
            <a:ext cx="2638793" cy="257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73B09-AB8C-4EFE-ADC8-732FCBD5C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280" y="5093186"/>
            <a:ext cx="2695951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70D27F-1F6E-4A1B-84F8-830CEA59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5413" y="5400330"/>
            <a:ext cx="3305636" cy="285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848EC-818C-40C2-8EB3-C9F8630D1F49}"/>
              </a:ext>
            </a:extLst>
          </p:cNvPr>
          <p:cNvSpPr txBox="1"/>
          <p:nvPr/>
        </p:nvSpPr>
        <p:spPr>
          <a:xfrm>
            <a:off x="6161258" y="1811242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DragDropController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039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440" y="135427"/>
            <a:ext cx="4273119" cy="948261"/>
          </a:xfrm>
        </p:spPr>
        <p:txBody>
          <a:bodyPr>
            <a:normAutofit/>
          </a:bodyPr>
          <a:lstStyle/>
          <a:p>
            <a:pPr algn="ctr"/>
            <a:r>
              <a:rPr lang="fr-FR" b="1" i="1"/>
              <a:t>Undo / Redo</a:t>
            </a:r>
            <a:endParaRPr lang="en-US" b="1" i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8</a:t>
            </a:fld>
            <a:endParaRPr lang="en-US" sz="1400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D64902-F84C-4399-8BB8-0A3B0F4FB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"/>
          <a:stretch/>
        </p:blipFill>
        <p:spPr>
          <a:xfrm>
            <a:off x="8357219" y="2225501"/>
            <a:ext cx="1971950" cy="206026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6E391B7-1CF8-4FDD-A7F6-32EEBFED2147}"/>
              </a:ext>
            </a:extLst>
          </p:cNvPr>
          <p:cNvSpPr/>
          <p:nvPr/>
        </p:nvSpPr>
        <p:spPr>
          <a:xfrm>
            <a:off x="1071238" y="29582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42A014-D98C-4815-A90F-0D6E06EABD43}"/>
              </a:ext>
            </a:extLst>
          </p:cNvPr>
          <p:cNvSpPr/>
          <p:nvPr/>
        </p:nvSpPr>
        <p:spPr>
          <a:xfrm>
            <a:off x="1080117" y="406484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BA2B2B4-7D69-4C44-9FE5-D4FE78B6146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rot="16200000" flipH="1">
            <a:off x="1611365" y="3804501"/>
            <a:ext cx="511811" cy="88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3F344E-E798-4E69-BE5E-11ACEDCBC8F6}"/>
              </a:ext>
            </a:extLst>
          </p:cNvPr>
          <p:cNvSpPr/>
          <p:nvPr/>
        </p:nvSpPr>
        <p:spPr>
          <a:xfrm>
            <a:off x="3725490" y="1735449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72FA278-909B-436D-87C0-F190D45BE967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2654423" y="2032851"/>
            <a:ext cx="1071067" cy="12227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DBEF92-AA21-4BAA-AB5C-2047E5E3966F}"/>
              </a:ext>
            </a:extLst>
          </p:cNvPr>
          <p:cNvSpPr txBox="1"/>
          <p:nvPr/>
        </p:nvSpPr>
        <p:spPr>
          <a:xfrm>
            <a:off x="2654423" y="3280206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E5DAD-095D-4C45-AF19-0D1D77AF343D}"/>
              </a:ext>
            </a:extLst>
          </p:cNvPr>
          <p:cNvSpPr/>
          <p:nvPr/>
        </p:nvSpPr>
        <p:spPr>
          <a:xfrm>
            <a:off x="3725493" y="296288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16B2DF-12D8-4128-944D-3264478F90BD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4478195" y="2646567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401295F-CD40-44D3-BA1B-9AF45CF1AF46}"/>
              </a:ext>
            </a:extLst>
          </p:cNvPr>
          <p:cNvSpPr txBox="1"/>
          <p:nvPr/>
        </p:nvSpPr>
        <p:spPr>
          <a:xfrm>
            <a:off x="4816797" y="2497978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BA6B1-880B-4F87-9EB4-4F27E15B2D91}"/>
              </a:ext>
            </a:extLst>
          </p:cNvPr>
          <p:cNvSpPr/>
          <p:nvPr/>
        </p:nvSpPr>
        <p:spPr>
          <a:xfrm>
            <a:off x="3725490" y="406484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2B4431-CC25-4ACD-B916-D437998C286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4540934" y="3811267"/>
            <a:ext cx="507157" cy="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166C8F3-B1BD-4B9A-BAAC-4FCCBD5C6A20}"/>
              </a:ext>
            </a:extLst>
          </p:cNvPr>
          <p:cNvSpPr/>
          <p:nvPr/>
        </p:nvSpPr>
        <p:spPr>
          <a:xfrm>
            <a:off x="2038537" y="547223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PvPAnnulable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4EA2C0-E922-47A5-B908-49ED244FDE7C}"/>
              </a:ext>
            </a:extLst>
          </p:cNvPr>
          <p:cNvSpPr/>
          <p:nvPr/>
        </p:nvSpPr>
        <p:spPr>
          <a:xfrm>
            <a:off x="4047386" y="548555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PvRAnnulable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935597-A997-4E6E-8A74-FDD8522D4274}"/>
              </a:ext>
            </a:extLst>
          </p:cNvPr>
          <p:cNvSpPr/>
          <p:nvPr/>
        </p:nvSpPr>
        <p:spPr>
          <a:xfrm>
            <a:off x="6037188" y="548555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RvPAnnulable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6FEE4F-E0C5-410D-B98D-BE1C9FD523DA}"/>
              </a:ext>
            </a:extLst>
          </p:cNvPr>
          <p:cNvCxnSpPr>
            <a:cxnSpLocks/>
          </p:cNvCxnSpPr>
          <p:nvPr/>
        </p:nvCxnSpPr>
        <p:spPr>
          <a:xfrm flipH="1">
            <a:off x="2962276" y="4800600"/>
            <a:ext cx="1838324" cy="61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D3D2D0-91D8-4AEA-A0FB-5FC6F5A9F47D}"/>
              </a:ext>
            </a:extLst>
          </p:cNvPr>
          <p:cNvCxnSpPr>
            <a:cxnSpLocks/>
          </p:cNvCxnSpPr>
          <p:nvPr/>
        </p:nvCxnSpPr>
        <p:spPr>
          <a:xfrm flipH="1">
            <a:off x="4794510" y="4800600"/>
            <a:ext cx="6090" cy="61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8695B5-BCCE-4D29-A317-96B5D4A9309B}"/>
              </a:ext>
            </a:extLst>
          </p:cNvPr>
          <p:cNvCxnSpPr>
            <a:cxnSpLocks/>
          </p:cNvCxnSpPr>
          <p:nvPr/>
        </p:nvCxnSpPr>
        <p:spPr>
          <a:xfrm>
            <a:off x="4788419" y="4800600"/>
            <a:ext cx="1698106" cy="61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53EBEFA-4151-4BB1-B8A2-6DCB7CE88CA4}"/>
              </a:ext>
            </a:extLst>
          </p:cNvPr>
          <p:cNvSpPr txBox="1"/>
          <p:nvPr/>
        </p:nvSpPr>
        <p:spPr>
          <a:xfrm>
            <a:off x="5784096" y="4872814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Dérivé en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8283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159017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Mise à jour des Couleurs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9</a:t>
            </a:fld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10196-F915-47A0-8099-0A2E005A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93" y="2144428"/>
            <a:ext cx="5115639" cy="1876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39687-C5AC-4A43-B6A2-A5D15687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93" y="4614172"/>
            <a:ext cx="2724530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D6B4E-050C-43B2-98CF-97E72649E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93" y="4150932"/>
            <a:ext cx="2943636" cy="333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FB642F-7164-4947-8599-A33FE5226FEA}"/>
              </a:ext>
            </a:extLst>
          </p:cNvPr>
          <p:cNvSpPr txBox="1"/>
          <p:nvPr/>
        </p:nvSpPr>
        <p:spPr>
          <a:xfrm>
            <a:off x="6191060" y="1661104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Type (de tuyaux)</a:t>
            </a:r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D2D3A-FD17-4FE6-88B6-B52CAAAB4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993" y="5904370"/>
            <a:ext cx="2257740" cy="304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63F195-0AF5-4188-AA1B-BC9A75037B69}"/>
              </a:ext>
            </a:extLst>
          </p:cNvPr>
          <p:cNvSpPr txBox="1"/>
          <p:nvPr/>
        </p:nvSpPr>
        <p:spPr>
          <a:xfrm>
            <a:off x="6191059" y="5413728"/>
            <a:ext cx="303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Dir</a:t>
            </a:r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AECB97-FCFF-428A-9C7D-F4710A0C9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10" y="1231413"/>
            <a:ext cx="5619197" cy="56191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907DE-0D22-44F7-8412-ECD29C3F4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7355" y="5514975"/>
            <a:ext cx="850670" cy="8223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6ED390-9659-4F87-8ADD-A6E8D8053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4856" y="5525535"/>
            <a:ext cx="808257" cy="8223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92BF44A-C46B-48C1-A10C-6C552E0A82BC}"/>
              </a:ext>
            </a:extLst>
          </p:cNvPr>
          <p:cNvSpPr txBox="1"/>
          <p:nvPr/>
        </p:nvSpPr>
        <p:spPr>
          <a:xfrm>
            <a:off x="9722418" y="5161237"/>
            <a:ext cx="85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Tuyau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199233-2940-47E6-836D-99CBFEA968EA}"/>
              </a:ext>
            </a:extLst>
          </p:cNvPr>
          <p:cNvSpPr txBox="1"/>
          <p:nvPr/>
        </p:nvSpPr>
        <p:spPr>
          <a:xfrm>
            <a:off x="10817645" y="5161237"/>
            <a:ext cx="12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Modèle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218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PROJET JAVA : PLOMBIER</vt:lpstr>
      <vt:lpstr>Fonctionnalités</vt:lpstr>
      <vt:lpstr>Objets Tuyaux</vt:lpstr>
      <vt:lpstr>Construction d’un niveau</vt:lpstr>
      <vt:lpstr>Fenêtre Jeu</vt:lpstr>
      <vt:lpstr>PowerPoint Presentation</vt:lpstr>
      <vt:lpstr>Contrôleur Drag &amp; Drop</vt:lpstr>
      <vt:lpstr>Undo / Redo</vt:lpstr>
      <vt:lpstr>Mise à jour des Couleurs</vt:lpstr>
      <vt:lpstr>Panel Plombier</vt:lpstr>
      <vt:lpstr>PowerPoint Presentation</vt:lpstr>
      <vt:lpstr>PowerPoint Presentation</vt:lpstr>
      <vt:lpstr>Conclusion</vt:lpstr>
      <vt:lpstr>Actions Annulables</vt:lpstr>
      <vt:lpstr>Contrôleurs : Mouse Listeners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24</cp:revision>
  <dcterms:created xsi:type="dcterms:W3CDTF">2022-01-09T23:31:02Z</dcterms:created>
  <dcterms:modified xsi:type="dcterms:W3CDTF">2022-01-13T13:00:08Z</dcterms:modified>
</cp:coreProperties>
</file>