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DC67-45CA-4858-80B2-EBE24FDEE16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2851-10C8-44F8-80E9-4F2D5BF5E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C7A3-D0DB-420D-B377-B5B278D90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746CB-021D-440D-AEB0-71C047A8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DC24-9804-4B90-86CC-F8258A20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DE25-4E02-48E0-AFE9-3411F74CA5F8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4514-5BDF-454F-940E-350B0D9B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FD74-E197-4119-A880-411FE1D6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0621-403A-4012-BA12-279FC7C6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08717-EBDA-44A4-81CD-A94CDF5C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E1F5-3B28-45FC-8087-08AFF228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1BF7-E373-4518-8D94-9650E5D2936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416E-EF2E-4AB8-97D8-8E0F2BD0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7E7-7E64-4357-8B98-FD2D79F8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A447-EC0C-4824-97AF-D38DCB997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AE7CF-85C0-4135-B2E4-918D529F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D543-246B-4893-9639-4255A9B2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096-A5D6-4336-ADD9-730F0CCDF58D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0B72-E699-48D9-AFB2-2FACC873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CAF8-1B09-4E78-AB23-A82FA687B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132-BCFA-4F10-8072-488DE2D2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7CD8-2B79-4415-ABA7-50CBA336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B4DE-91B8-4483-9994-DA97397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573B-62FE-4A9E-A4F2-BE09300D6C9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2FEB-E0F3-4B7D-8ACD-817169DC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53C6-513D-4E0B-ABCB-49FAEF2D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989-1EA7-4C9C-8F29-A20FDC8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B90AA-68D0-4801-BEB8-C7CC4C42F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202A-B5D1-4A7A-9F0D-773FC120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B390-2396-4BEF-BE00-6EE6D2496BF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75D3-D699-4A95-933C-EAF3E9AB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C114-4C54-4A29-B741-C5DABE61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621-A362-4A80-8590-876B0C6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34F0-9393-49CE-921D-FE5C32E95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D66A3-6B8C-4F03-BC92-9826D37D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A9D2-9F83-4FDE-B58B-46137212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B17C-F66C-4177-A3BA-56A80682F604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36368-C020-4084-BBD8-C287511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935E8-9A85-4CEF-8066-0032BE9F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DA5-CDE2-48C2-83DE-2B2D676DB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8EB83-B2D7-47E0-BF18-E189581E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1ECF-8253-4E20-9B06-B55166B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27F1-0A47-4358-9AD4-C58FEBD5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933E6-4DFE-4DF9-ADD1-9253B8D07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7C89-0B20-4E83-8B7D-681CF9C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2F9E-F235-4D8E-808E-21744C9BCFEA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2ACEA-9639-418A-A4E9-3FA4DDF8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30EA-8412-4BF1-BA8B-BC827F7D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CEED-F613-4C6A-89CA-496AF4D83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CC7E-0880-4773-A285-1F3A8E07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8557-D81E-4332-ACAB-F320FB2F6284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47D35-D5FB-4D80-A0E9-465E289B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D29D-D2B5-45D2-AAE7-8F26B1D1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7C9C-80CD-43C5-84D0-32081502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948F-F3C5-4603-8BED-1D1D42850CE0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54B13-AF40-4C09-87CE-9E9BFC0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D2D3-E88C-40C7-BF03-8830FC4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4057-F847-4E8B-AA5B-F82FB3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2F9-3801-4832-A388-891344E9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0136-D3AA-404C-B4AC-7443073F1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0F2D2-D0AD-40E9-B931-9FA12DA7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1129-2DB7-473B-95AB-1BB5125E5305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FFB0-8C03-4DAB-9E2B-ADECBA55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3C5D-7D08-4FFB-A256-8FECFDC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BAE8-21D9-41D9-A850-C04313C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BBCA-473E-4DA4-BD5C-D7DAB9EA3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567E-CC8D-42EF-BC12-F08A03C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41AD-4F0B-4523-9C66-0A6ECF7D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89D5-F076-46D6-8768-312AB5BE8EAB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7708-BD8E-486C-8AFD-FCA1BD9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58A06-FA87-454A-B3F7-E86CFDCE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6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119E9-D2D0-4698-AFDE-A0F3A46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E1C9-3D3D-4740-94A8-896FE79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3C59-3084-445A-8787-0F3974086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894F6-DAB0-483A-84FA-A27AC1C331C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FA87-4D1F-44DD-B487-03798D25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A3143-75B8-4928-9DC8-48234A4B8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A1F6-0971-4337-9C55-1D328952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43C150-A507-87ED-D70B-944F9B62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" y="1207131"/>
            <a:ext cx="1252191" cy="1642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C3212-0A7D-6869-AC6C-D86D3118A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06" y="514671"/>
            <a:ext cx="1144963" cy="2334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A99427-9E45-CCB5-8A91-3ACF3EDF5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72" y="1295908"/>
            <a:ext cx="1211028" cy="1553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010763-23A5-797A-C8E9-A6BC912B5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6" y="1087464"/>
            <a:ext cx="1074301" cy="17620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6981D0-20E0-CA7A-59B5-52F5A0B2A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79" y="468154"/>
            <a:ext cx="1255816" cy="23635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002916-8BDD-1A8C-E5B6-E98D6E2DE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73" y="485909"/>
            <a:ext cx="1269843" cy="2361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EA0AAE-9A9E-1EA8-D892-2C70194470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503" y="739986"/>
            <a:ext cx="1345821" cy="21072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F36547-590F-3769-FDFD-DC4B9DE6B8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49" y="285942"/>
            <a:ext cx="1144963" cy="2561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6043DC-4D57-BB12-EFF0-5EEEFE20D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" y="4569157"/>
            <a:ext cx="1594388" cy="18052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FEEED1-BA0F-F75C-10AC-6E013A613E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95" y="4569156"/>
            <a:ext cx="1121603" cy="18052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E3B6F8-104E-858D-31B6-34E7BFB139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59" y="3645768"/>
            <a:ext cx="1101623" cy="27286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8FF187-024C-21E2-C9AA-3BB7B21915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81" y="4010813"/>
            <a:ext cx="1043663" cy="23635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69DEDF-A338-13AB-4C42-642205E850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98" y="4010811"/>
            <a:ext cx="1045232" cy="23635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CB7FA62-7053-8DDE-CE85-258307D6BB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34" y="4010811"/>
            <a:ext cx="1207640" cy="23635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3AF439-AA05-89B2-79C6-FB5B1B9C52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062" y="4764678"/>
            <a:ext cx="1785938" cy="16097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DE32604-4C07-ED3E-E4DE-820327E3E2EC}"/>
              </a:ext>
            </a:extLst>
          </p:cNvPr>
          <p:cNvSpPr txBox="1"/>
          <p:nvPr/>
        </p:nvSpPr>
        <p:spPr>
          <a:xfrm>
            <a:off x="424985" y="2896588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A</a:t>
            </a:r>
            <a:endParaRPr lang="en-US" sz="24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9A7CFD-BA78-6055-56E4-00AC298DF029}"/>
              </a:ext>
            </a:extLst>
          </p:cNvPr>
          <p:cNvSpPr txBox="1"/>
          <p:nvPr/>
        </p:nvSpPr>
        <p:spPr>
          <a:xfrm>
            <a:off x="2019917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B</a:t>
            </a:r>
            <a:endParaRPr lang="en-US" sz="24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4BD2D2-EB27-4C1E-8FCB-7722BFAC3481}"/>
              </a:ext>
            </a:extLst>
          </p:cNvPr>
          <p:cNvSpPr txBox="1"/>
          <p:nvPr/>
        </p:nvSpPr>
        <p:spPr>
          <a:xfrm>
            <a:off x="3561969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C</a:t>
            </a:r>
            <a:endParaRPr lang="en-US" sz="24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F28996-BCBF-A040-0C01-C7C4CB3F13C9}"/>
              </a:ext>
            </a:extLst>
          </p:cNvPr>
          <p:cNvSpPr txBox="1"/>
          <p:nvPr/>
        </p:nvSpPr>
        <p:spPr>
          <a:xfrm>
            <a:off x="5049587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E</a:t>
            </a:r>
            <a:endParaRPr lang="en-US" sz="24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2F4FC2-DAE4-3BD4-47D5-A5E28C20B32D}"/>
              </a:ext>
            </a:extLst>
          </p:cNvPr>
          <p:cNvSpPr txBox="1"/>
          <p:nvPr/>
        </p:nvSpPr>
        <p:spPr>
          <a:xfrm>
            <a:off x="6579714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F</a:t>
            </a:r>
            <a:endParaRPr lang="en-US" sz="24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82ABB6-149C-F97D-9FCE-7142440AA19F}"/>
              </a:ext>
            </a:extLst>
          </p:cNvPr>
          <p:cNvSpPr txBox="1"/>
          <p:nvPr/>
        </p:nvSpPr>
        <p:spPr>
          <a:xfrm>
            <a:off x="8219315" y="2896590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G</a:t>
            </a:r>
            <a:endParaRPr lang="en-US" sz="24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5BA4F9-789A-861F-1B8B-E1F90EEB5041}"/>
              </a:ext>
            </a:extLst>
          </p:cNvPr>
          <p:cNvSpPr txBox="1"/>
          <p:nvPr/>
        </p:nvSpPr>
        <p:spPr>
          <a:xfrm>
            <a:off x="9853144" y="2896589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I</a:t>
            </a:r>
            <a:endParaRPr lang="en-US" sz="24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DB1CC8-EA09-1BD5-FA5F-BE9B80549D11}"/>
              </a:ext>
            </a:extLst>
          </p:cNvPr>
          <p:cNvSpPr txBox="1"/>
          <p:nvPr/>
        </p:nvSpPr>
        <p:spPr>
          <a:xfrm>
            <a:off x="11489520" y="2896588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K</a:t>
            </a:r>
            <a:endParaRPr lang="en-US" sz="24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4EC42F-CFB0-EDE9-1E12-0D30327D8E26}"/>
              </a:ext>
            </a:extLst>
          </p:cNvPr>
          <p:cNvSpPr txBox="1"/>
          <p:nvPr/>
        </p:nvSpPr>
        <p:spPr>
          <a:xfrm>
            <a:off x="408373" y="6396335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L</a:t>
            </a:r>
            <a:endParaRPr lang="en-US" sz="24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3B1CE7-9762-1D4A-BDD6-190F43D914A4}"/>
              </a:ext>
            </a:extLst>
          </p:cNvPr>
          <p:cNvSpPr txBox="1"/>
          <p:nvPr/>
        </p:nvSpPr>
        <p:spPr>
          <a:xfrm>
            <a:off x="2490738" y="6396335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O</a:t>
            </a:r>
            <a:endParaRPr lang="en-US" sz="24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38A8DD-4BAA-4510-0126-25DFD8ECB008}"/>
              </a:ext>
            </a:extLst>
          </p:cNvPr>
          <p:cNvSpPr txBox="1"/>
          <p:nvPr/>
        </p:nvSpPr>
        <p:spPr>
          <a:xfrm>
            <a:off x="4258312" y="6396335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R</a:t>
            </a:r>
            <a:endParaRPr lang="en-US" sz="24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11A61C-4EE9-2E4C-ADDC-CDFD445133EE}"/>
              </a:ext>
            </a:extLst>
          </p:cNvPr>
          <p:cNvSpPr txBox="1"/>
          <p:nvPr/>
        </p:nvSpPr>
        <p:spPr>
          <a:xfrm>
            <a:off x="5885910" y="6396334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U</a:t>
            </a:r>
            <a:endParaRPr lang="en-US" sz="24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2446C0-6552-2927-53E7-866FFD7AD822}"/>
              </a:ext>
            </a:extLst>
          </p:cNvPr>
          <p:cNvSpPr txBox="1"/>
          <p:nvPr/>
        </p:nvSpPr>
        <p:spPr>
          <a:xfrm>
            <a:off x="7528355" y="6396332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V</a:t>
            </a:r>
            <a:endParaRPr lang="en-US" sz="2400" b="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A1720-25ED-DD1D-E3AA-1C77DE211AE7}"/>
              </a:ext>
            </a:extLst>
          </p:cNvPr>
          <p:cNvSpPr txBox="1"/>
          <p:nvPr/>
        </p:nvSpPr>
        <p:spPr>
          <a:xfrm>
            <a:off x="9094531" y="6396333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W</a:t>
            </a:r>
            <a:endParaRPr lang="en-US" sz="2400" b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BC7579-1A89-BE07-080E-14D4496A1721}"/>
              </a:ext>
            </a:extLst>
          </p:cNvPr>
          <p:cNvSpPr txBox="1"/>
          <p:nvPr/>
        </p:nvSpPr>
        <p:spPr>
          <a:xfrm>
            <a:off x="11052728" y="6396333"/>
            <a:ext cx="31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Y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9709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 Gresh</dc:creator>
  <cp:lastModifiedBy>Clément Gresh</cp:lastModifiedBy>
  <cp:revision>27</cp:revision>
  <dcterms:created xsi:type="dcterms:W3CDTF">2022-01-09T23:31:02Z</dcterms:created>
  <dcterms:modified xsi:type="dcterms:W3CDTF">2022-05-08T21:03:47Z</dcterms:modified>
</cp:coreProperties>
</file>