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62" r:id="rId2"/>
    <p:sldId id="268" r:id="rId3"/>
    <p:sldId id="267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0ADE25-4E02-48E0-AFE9-3411F74CA5F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8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8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009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0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738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74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587" y="352107"/>
            <a:ext cx="7362825" cy="809625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LINKER : GROUPES DE DISCUSSION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9191623" y="2609616"/>
            <a:ext cx="242887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 sz="1800" b="1" i="0">
                <a:solidFill>
                  <a:schemeClr val="bg1"/>
                </a:solidFill>
                <a:effectLst/>
                <a:latin typeface="Calibri, sans-serif"/>
              </a:rPr>
              <a:t>Clément GRESH</a:t>
            </a:r>
            <a:endParaRPr lang="fr-FR" b="1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</a:pPr>
            <a:r>
              <a:rPr lang="fr-FR" sz="1800" b="1" i="0">
                <a:solidFill>
                  <a:schemeClr val="bg1"/>
                </a:solidFill>
                <a:effectLst/>
                <a:latin typeface="Calibri, sans-serif"/>
              </a:rPr>
              <a:t>Yajie LIU</a:t>
            </a:r>
            <a:endParaRPr lang="fr-FR" b="1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</a:pPr>
            <a:r>
              <a:rPr lang="fr-FR" sz="1800" b="1" i="0">
                <a:solidFill>
                  <a:schemeClr val="bg1"/>
                </a:solidFill>
                <a:effectLst/>
                <a:latin typeface="Calibri, sans-serif"/>
              </a:rPr>
              <a:t>Zimeng ZHANG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5F13B-5CAE-DEC5-EC02-603C8371830A}"/>
              </a:ext>
            </a:extLst>
          </p:cNvPr>
          <p:cNvSpPr txBox="1"/>
          <p:nvPr/>
        </p:nvSpPr>
        <p:spPr>
          <a:xfrm>
            <a:off x="9191623" y="5627191"/>
            <a:ext cx="2428875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fr-FR">
                <a:solidFill>
                  <a:schemeClr val="bg1"/>
                </a:solidFill>
              </a:rPr>
              <a:t>Projet TP-ALT</a:t>
            </a:r>
          </a:p>
          <a:p>
            <a:pPr rtl="0">
              <a:lnSpc>
                <a:spcPct val="150000"/>
              </a:lnSpc>
            </a:pPr>
            <a:r>
              <a:rPr lang="fr-FR">
                <a:solidFill>
                  <a:schemeClr val="bg1"/>
                </a:solidFill>
              </a:rPr>
              <a:t>M2 STL-INSTA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568E6-BBDF-7866-BA1D-3699A1023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1"/>
            <a:ext cx="8871585" cy="55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</a:rPr>
              <a:t>ARCHITECTURE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9048564" y="2398479"/>
            <a:ext cx="31434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  <a:effectLst/>
              </a:rPr>
              <a:t>Users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  <a:effectLst/>
              </a:rPr>
              <a:t>Groups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solidFill>
                  <a:schemeClr val="bg1"/>
                </a:solidFill>
                <a:effectLst/>
              </a:rPr>
              <a:t>Posts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>
                <a:solidFill>
                  <a:schemeClr val="bg1"/>
                </a:solidFill>
              </a:rPr>
              <a:t>Comments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  <a:effectLst/>
              </a:rPr>
              <a:t>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3D08E-E90E-C81F-E50D-06D5B691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9" y="2217960"/>
            <a:ext cx="7917261" cy="316610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C2DA3D-7897-F56A-F284-DC928B2D68C7}"/>
              </a:ext>
            </a:extLst>
          </p:cNvPr>
          <p:cNvSpPr/>
          <p:nvPr/>
        </p:nvSpPr>
        <p:spPr>
          <a:xfrm>
            <a:off x="7036219" y="5785473"/>
            <a:ext cx="1379515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MySQL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81A69-54E6-3DF5-1A96-A04407535AB2}"/>
              </a:ext>
            </a:extLst>
          </p:cNvPr>
          <p:cNvSpPr/>
          <p:nvPr/>
        </p:nvSpPr>
        <p:spPr>
          <a:xfrm>
            <a:off x="4370774" y="5624285"/>
            <a:ext cx="1379515" cy="6494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Spring Boot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97E942-583A-0AFD-2FE5-26BC8F5EA1D7}"/>
              </a:ext>
            </a:extLst>
          </p:cNvPr>
          <p:cNvSpPr/>
          <p:nvPr/>
        </p:nvSpPr>
        <p:spPr>
          <a:xfrm>
            <a:off x="1227524" y="5624285"/>
            <a:ext cx="1553776" cy="6494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Vue.js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Element PLus</a:t>
            </a:r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1084833" y="3608043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FRONT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DBEF92-AA21-4BAA-AB5C-2047E5E3966F}"/>
              </a:ext>
            </a:extLst>
          </p:cNvPr>
          <p:cNvSpPr txBox="1"/>
          <p:nvPr/>
        </p:nvSpPr>
        <p:spPr>
          <a:xfrm>
            <a:off x="3657836" y="3300266"/>
            <a:ext cx="9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PAYLOAD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5060100" y="3612755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API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</p:cNvCxnSpPr>
          <p:nvPr/>
        </p:nvCxnSpPr>
        <p:spPr>
          <a:xfrm flipV="1">
            <a:off x="3222872" y="3774978"/>
            <a:ext cx="1837228" cy="23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9035367" y="3608043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BDD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2873" y="4057093"/>
            <a:ext cx="183722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bg1"/>
                </a:solidFill>
              </a:rPr>
              <a:t>COMMUNICATIONS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3B4FE-0392-C977-7C02-37F6890FE90A}"/>
              </a:ext>
            </a:extLst>
          </p:cNvPr>
          <p:cNvSpPr txBox="1"/>
          <p:nvPr/>
        </p:nvSpPr>
        <p:spPr>
          <a:xfrm>
            <a:off x="3881232" y="4193656"/>
            <a:ext cx="6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DTO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0BAC18-0BE6-7EB2-0959-4B15745D618E}"/>
              </a:ext>
            </a:extLst>
          </p:cNvPr>
          <p:cNvCxnSpPr>
            <a:cxnSpLocks/>
          </p:cNvCxnSpPr>
          <p:nvPr/>
        </p:nvCxnSpPr>
        <p:spPr>
          <a:xfrm flipV="1">
            <a:off x="7198139" y="3774978"/>
            <a:ext cx="1837228" cy="23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AEABDF-CBF7-C567-45DE-EF4D23A73C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98138" y="4057093"/>
            <a:ext cx="183722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93F7B-D0FE-2CFF-CAE7-CFBDB5A6AF10}"/>
              </a:ext>
            </a:extLst>
          </p:cNvPr>
          <p:cNvSpPr txBox="1"/>
          <p:nvPr/>
        </p:nvSpPr>
        <p:spPr>
          <a:xfrm>
            <a:off x="3657836" y="3299863"/>
            <a:ext cx="9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PAYLOAD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A8769-2532-09CB-E040-D9E7B72BC00B}"/>
              </a:ext>
            </a:extLst>
          </p:cNvPr>
          <p:cNvSpPr txBox="1"/>
          <p:nvPr/>
        </p:nvSpPr>
        <p:spPr>
          <a:xfrm>
            <a:off x="7592454" y="3299863"/>
            <a:ext cx="126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QUERY SQL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DC955-F5B1-1086-476E-B8DE23A4B6F8}"/>
              </a:ext>
            </a:extLst>
          </p:cNvPr>
          <p:cNvSpPr txBox="1"/>
          <p:nvPr/>
        </p:nvSpPr>
        <p:spPr>
          <a:xfrm>
            <a:off x="7815559" y="4193656"/>
            <a:ext cx="816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MODEL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7259A6-B42E-0B48-7F9A-1501E21C0AB5}"/>
              </a:ext>
            </a:extLst>
          </p:cNvPr>
          <p:cNvSpPr/>
          <p:nvPr/>
        </p:nvSpPr>
        <p:spPr>
          <a:xfrm>
            <a:off x="4370342" y="2344132"/>
            <a:ext cx="1379515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Deserializer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BE1043-CE9E-5798-39EE-F771840662AB}"/>
              </a:ext>
            </a:extLst>
          </p:cNvPr>
          <p:cNvCxnSpPr>
            <a:cxnSpLocks/>
            <a:stCxn id="38" idx="2"/>
            <a:endCxn id="53" idx="1"/>
          </p:cNvCxnSpPr>
          <p:nvPr/>
        </p:nvCxnSpPr>
        <p:spPr>
          <a:xfrm>
            <a:off x="5060100" y="2682686"/>
            <a:ext cx="0" cy="12274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9E00D8-9F91-67E7-733B-30110AE32A0B}"/>
              </a:ext>
            </a:extLst>
          </p:cNvPr>
          <p:cNvSpPr/>
          <p:nvPr/>
        </p:nvSpPr>
        <p:spPr>
          <a:xfrm>
            <a:off x="5439361" y="5292214"/>
            <a:ext cx="1379515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Mapper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0079DA-65EB-9CC0-01B7-7072E37D1C2F}"/>
              </a:ext>
            </a:extLst>
          </p:cNvPr>
          <p:cNvSpPr/>
          <p:nvPr/>
        </p:nvSpPr>
        <p:spPr>
          <a:xfrm>
            <a:off x="2739222" y="2360853"/>
            <a:ext cx="967299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Axios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E41A82-3091-338A-C8AC-C85F76D39153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22872" y="2699407"/>
            <a:ext cx="0" cy="1503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95FE0D-CB35-E84F-BC54-493524C824D0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129119" y="4207559"/>
            <a:ext cx="1" cy="108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3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93F344E-E798-4E69-BE5E-11ACEDCBC8F6}"/>
              </a:ext>
            </a:extLst>
          </p:cNvPr>
          <p:cNvSpPr/>
          <p:nvPr/>
        </p:nvSpPr>
        <p:spPr>
          <a:xfrm>
            <a:off x="5163673" y="2163810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E5DAD-095D-4C45-AF19-0D1D77AF343D}"/>
              </a:ext>
            </a:extLst>
          </p:cNvPr>
          <p:cNvSpPr/>
          <p:nvPr/>
        </p:nvSpPr>
        <p:spPr>
          <a:xfrm>
            <a:off x="5163676" y="339124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Service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816B2DF-12D8-4128-944D-3264478F90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5138" y="3087062"/>
            <a:ext cx="600102" cy="361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BA6B1-880B-4F87-9EB4-4F27E15B2D91}"/>
              </a:ext>
            </a:extLst>
          </p:cNvPr>
          <p:cNvSpPr/>
          <p:nvPr/>
        </p:nvSpPr>
        <p:spPr>
          <a:xfrm>
            <a:off x="5163672" y="465870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Repository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E2B4431-CC25-4ACD-B916-D437998C28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1" y="3072602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bg1"/>
                </a:solidFill>
              </a:rPr>
              <a:t>API : ARCHITECTURE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BA408B-87F3-E055-80BA-D339D4838D87}"/>
              </a:ext>
            </a:extLst>
          </p:cNvPr>
          <p:cNvCxnSpPr>
            <a:cxnSpLocks/>
          </p:cNvCxnSpPr>
          <p:nvPr/>
        </p:nvCxnSpPr>
        <p:spPr>
          <a:xfrm rot="5400000">
            <a:off x="5567269" y="4339251"/>
            <a:ext cx="638912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862489-6F0B-1BF4-678A-97D5BBE97E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9100" y="4330333"/>
            <a:ext cx="62798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81C17-F171-D23C-2CC1-A23849632295}"/>
              </a:ext>
            </a:extLst>
          </p:cNvPr>
          <p:cNvSpPr/>
          <p:nvPr/>
        </p:nvSpPr>
        <p:spPr>
          <a:xfrm>
            <a:off x="8186691" y="4339251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46D6-5BA3-41AE-46D0-C05D0771D3EB}"/>
              </a:ext>
            </a:extLst>
          </p:cNvPr>
          <p:cNvSpPr/>
          <p:nvPr/>
        </p:nvSpPr>
        <p:spPr>
          <a:xfrm>
            <a:off x="8186691" y="5148599"/>
            <a:ext cx="128577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Id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43C7028-27CD-3690-FB03-A816709716E5}"/>
              </a:ext>
            </a:extLst>
          </p:cNvPr>
          <p:cNvCxnSpPr>
            <a:cxnSpLocks/>
            <a:stCxn id="56" idx="3"/>
            <a:endCxn id="11" idx="1"/>
          </p:cNvCxnSpPr>
          <p:nvPr/>
        </p:nvCxnSpPr>
        <p:spPr>
          <a:xfrm flipV="1">
            <a:off x="7301711" y="4636653"/>
            <a:ext cx="884980" cy="3194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73176C-9573-0D17-6707-6E11BB50E7FC}"/>
              </a:ext>
            </a:extLst>
          </p:cNvPr>
          <p:cNvCxnSpPr>
            <a:cxnSpLocks/>
            <a:stCxn id="56" idx="3"/>
            <a:endCxn id="12" idx="1"/>
          </p:cNvCxnSpPr>
          <p:nvPr/>
        </p:nvCxnSpPr>
        <p:spPr>
          <a:xfrm>
            <a:off x="7301711" y="4956109"/>
            <a:ext cx="884980" cy="48989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EC692-41E3-DA3A-10D1-0D74F8BAD197}"/>
              </a:ext>
            </a:extLst>
          </p:cNvPr>
          <p:cNvSpPr/>
          <p:nvPr/>
        </p:nvSpPr>
        <p:spPr>
          <a:xfrm>
            <a:off x="2192785" y="4667585"/>
            <a:ext cx="229266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00000"/>
              </a:lnSpc>
            </a:pPr>
            <a:r>
              <a:rPr lang="fr-FR" sz="1800" b="0" i="0">
                <a:effectLst/>
                <a:latin typeface="Calibri, sans-serif"/>
              </a:rPr>
              <a:t>CrudRepository&lt;T, G&gt;</a:t>
            </a:r>
            <a:endParaRPr lang="fr-FR" b="0" i="0">
              <a:effectLst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4FAFB8-BCF1-A146-4F37-B36FE9423632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485447" y="4956109"/>
            <a:ext cx="678225" cy="8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4BE0AA-7537-F9B3-13D8-2FA4C8E22E8C}"/>
              </a:ext>
            </a:extLst>
          </p:cNvPr>
          <p:cNvSpPr txBox="1"/>
          <p:nvPr/>
        </p:nvSpPr>
        <p:spPr>
          <a:xfrm>
            <a:off x="9693503" y="5148599"/>
            <a:ext cx="126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- Long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2CF8AC-0D09-9739-D144-128A9B676D50}"/>
              </a:ext>
            </a:extLst>
          </p:cNvPr>
          <p:cNvSpPr txBox="1"/>
          <p:nvPr/>
        </p:nvSpPr>
        <p:spPr>
          <a:xfrm>
            <a:off x="9693502" y="5494063"/>
            <a:ext cx="149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- UsersGroupsId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B969EB-C36D-8BAF-EC19-E6E7BDB4A3BD}"/>
              </a:ext>
            </a:extLst>
          </p:cNvPr>
          <p:cNvSpPr/>
          <p:nvPr/>
        </p:nvSpPr>
        <p:spPr>
          <a:xfrm>
            <a:off x="5542933" y="6090665"/>
            <a:ext cx="1379515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DB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EF5B3A-3F50-475C-25F3-97E76A1ABBA2}"/>
              </a:ext>
            </a:extLst>
          </p:cNvPr>
          <p:cNvSpPr/>
          <p:nvPr/>
        </p:nvSpPr>
        <p:spPr>
          <a:xfrm>
            <a:off x="2649358" y="1737740"/>
            <a:ext cx="1379515" cy="3385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FRONT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F912D3-BE0A-E864-F32D-5A9B51DCDFA2}"/>
              </a:ext>
            </a:extLst>
          </p:cNvPr>
          <p:cNvCxnSpPr>
            <a:stCxn id="35" idx="3"/>
            <a:endCxn id="49" idx="0"/>
          </p:cNvCxnSpPr>
          <p:nvPr/>
        </p:nvCxnSpPr>
        <p:spPr>
          <a:xfrm>
            <a:off x="4028873" y="1907017"/>
            <a:ext cx="2203820" cy="2567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8029FC-46BA-00A7-5411-FFC456E477ED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 rot="5400000">
            <a:off x="5814115" y="5672088"/>
            <a:ext cx="837154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6E391B7-1CF8-4FDD-A7F6-32EEBFED2147}"/>
              </a:ext>
            </a:extLst>
          </p:cNvPr>
          <p:cNvSpPr/>
          <p:nvPr/>
        </p:nvSpPr>
        <p:spPr>
          <a:xfrm>
            <a:off x="1717736" y="2960561"/>
            <a:ext cx="1917577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GenericController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42A014-D98C-4815-A90F-0D6E06EABD43}"/>
              </a:ext>
            </a:extLst>
          </p:cNvPr>
          <p:cNvSpPr/>
          <p:nvPr/>
        </p:nvSpPr>
        <p:spPr>
          <a:xfrm>
            <a:off x="1762123" y="5264202"/>
            <a:ext cx="1828801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UsersController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BA2B2B4-7D69-4C44-9FE5-D4FE78B6146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5400000">
            <a:off x="1822107" y="4409783"/>
            <a:ext cx="170883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bg1"/>
                </a:solidFill>
              </a:rPr>
              <a:t>API : GÉNÉRICITÉ DES CLASSES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F1C16-5732-44F6-79B6-B4C8DDF75A52}"/>
              </a:ext>
            </a:extLst>
          </p:cNvPr>
          <p:cNvSpPr txBox="1"/>
          <p:nvPr/>
        </p:nvSpPr>
        <p:spPr>
          <a:xfrm>
            <a:off x="7917730" y="2101581"/>
            <a:ext cx="123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</a:rPr>
              <a:t>Entities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908FE-FD67-37A5-A0B5-DBF02D31E8C7}"/>
              </a:ext>
            </a:extLst>
          </p:cNvPr>
          <p:cNvSpPr/>
          <p:nvPr/>
        </p:nvSpPr>
        <p:spPr>
          <a:xfrm>
            <a:off x="7575611" y="2960561"/>
            <a:ext cx="1917577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GenericPayload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9AAFD-4772-3CEF-3515-A84F3E8AC868}"/>
              </a:ext>
            </a:extLst>
          </p:cNvPr>
          <p:cNvSpPr/>
          <p:nvPr/>
        </p:nvSpPr>
        <p:spPr>
          <a:xfrm>
            <a:off x="7619996" y="4014114"/>
            <a:ext cx="1828801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UsersPayload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2ECC2C-AB2E-EE8E-4167-158F30ADFEF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8305025" y="3784738"/>
            <a:ext cx="458749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D7F786-F25C-93C2-5D4C-13BF1A48D70E}"/>
              </a:ext>
            </a:extLst>
          </p:cNvPr>
          <p:cNvSpPr txBox="1"/>
          <p:nvPr/>
        </p:nvSpPr>
        <p:spPr>
          <a:xfrm>
            <a:off x="2126530" y="2101581"/>
            <a:ext cx="123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</a:rPr>
              <a:t>Layers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FA9C3-ED54-2D3C-4D3C-709366D2D49E}"/>
              </a:ext>
            </a:extLst>
          </p:cNvPr>
          <p:cNvSpPr/>
          <p:nvPr/>
        </p:nvSpPr>
        <p:spPr>
          <a:xfrm>
            <a:off x="6200775" y="5264202"/>
            <a:ext cx="216217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CreateUsersPayload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9554CF-6BE2-245A-E900-B3BB7A0A9077}"/>
              </a:ext>
            </a:extLst>
          </p:cNvPr>
          <p:cNvSpPr/>
          <p:nvPr/>
        </p:nvSpPr>
        <p:spPr>
          <a:xfrm>
            <a:off x="8843963" y="5264202"/>
            <a:ext cx="233070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UpdateUsersPayload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63AAE6A-FD65-80BD-C550-B5728CB5780F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>
            <a:off x="7580488" y="4310293"/>
            <a:ext cx="655284" cy="12525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DA74F52-FFE9-D892-7A59-15E7267B588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rot="16200000" flipH="1">
            <a:off x="8944215" y="4199099"/>
            <a:ext cx="655284" cy="14749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53BE9FD-A9E9-044C-C540-BC10BA19C1A9}"/>
              </a:ext>
            </a:extLst>
          </p:cNvPr>
          <p:cNvCxnSpPr>
            <a:cxnSpLocks/>
          </p:cNvCxnSpPr>
          <p:nvPr/>
        </p:nvCxnSpPr>
        <p:spPr>
          <a:xfrm rot="5400000">
            <a:off x="1822108" y="4409784"/>
            <a:ext cx="170883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7D460A3-0669-AC0B-08F8-AA6031D95A56}"/>
              </a:ext>
            </a:extLst>
          </p:cNvPr>
          <p:cNvCxnSpPr>
            <a:cxnSpLocks/>
          </p:cNvCxnSpPr>
          <p:nvPr/>
        </p:nvCxnSpPr>
        <p:spPr>
          <a:xfrm rot="5400000">
            <a:off x="8305026" y="3784739"/>
            <a:ext cx="458749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93E3D1-BFCD-801D-2053-B8B5B870C98A}"/>
              </a:ext>
            </a:extLst>
          </p:cNvPr>
          <p:cNvCxnSpPr>
            <a:cxnSpLocks/>
          </p:cNvCxnSpPr>
          <p:nvPr/>
        </p:nvCxnSpPr>
        <p:spPr>
          <a:xfrm rot="5400000">
            <a:off x="7580489" y="4310294"/>
            <a:ext cx="655284" cy="125253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7FAA78F-A16D-EC3E-D03F-D788EB2E6D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44216" y="4199100"/>
            <a:ext cx="655284" cy="147492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6CFF46-CAA5-6D6A-A77D-DE831FFE9093}"/>
              </a:ext>
            </a:extLst>
          </p:cNvPr>
          <p:cNvSpPr txBox="1"/>
          <p:nvPr/>
        </p:nvSpPr>
        <p:spPr>
          <a:xfrm>
            <a:off x="3711781" y="2776348"/>
            <a:ext cx="1262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- getAll</a:t>
            </a:r>
          </a:p>
          <a:p>
            <a:r>
              <a:rPr lang="fr-FR" sz="1600">
                <a:solidFill>
                  <a:schemeClr val="bg1"/>
                </a:solidFill>
              </a:rPr>
              <a:t>- getById</a:t>
            </a:r>
          </a:p>
          <a:p>
            <a:r>
              <a:rPr lang="fr-FR" sz="1600">
                <a:solidFill>
                  <a:schemeClr val="bg1"/>
                </a:solidFill>
              </a:rPr>
              <a:t>- save</a:t>
            </a:r>
          </a:p>
          <a:p>
            <a:r>
              <a:rPr lang="en-US" sz="1600">
                <a:solidFill>
                  <a:schemeClr val="bg1"/>
                </a:solidFill>
              </a:rPr>
              <a:t>- delete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338453-FDA6-0167-6DEE-F600A0B9C99C}"/>
              </a:ext>
            </a:extLst>
          </p:cNvPr>
          <p:cNvSpPr txBox="1"/>
          <p:nvPr/>
        </p:nvSpPr>
        <p:spPr>
          <a:xfrm>
            <a:off x="3635313" y="5392327"/>
            <a:ext cx="220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</a:rPr>
              <a:t>- getUsersFromGroup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123AA-3F73-54BE-7307-CFCD4D477FB1}"/>
              </a:ext>
            </a:extLst>
          </p:cNvPr>
          <p:cNvCxnSpPr/>
          <p:nvPr/>
        </p:nvCxnSpPr>
        <p:spPr>
          <a:xfrm>
            <a:off x="5772150" y="1838325"/>
            <a:ext cx="0" cy="47734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6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2">
            <a:extLst>
              <a:ext uri="{FF2B5EF4-FFF2-40B4-BE49-F238E27FC236}">
                <a16:creationId xmlns:a16="http://schemas.microsoft.com/office/drawing/2014/main" id="{73785881-B744-E58E-C152-B267B3D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7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D5AF67-DBEA-80C8-15A1-E79B86A4E90B}"/>
              </a:ext>
            </a:extLst>
          </p:cNvPr>
          <p:cNvSpPr txBox="1">
            <a:spLocks/>
          </p:cNvSpPr>
          <p:nvPr/>
        </p:nvSpPr>
        <p:spPr>
          <a:xfrm>
            <a:off x="2296357" y="529734"/>
            <a:ext cx="7599286" cy="94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bg1"/>
                </a:solidFill>
              </a:rPr>
              <a:t>API : TESTS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123AA-3F73-54BE-7307-CFCD4D477FB1}"/>
              </a:ext>
            </a:extLst>
          </p:cNvPr>
          <p:cNvCxnSpPr/>
          <p:nvPr/>
        </p:nvCxnSpPr>
        <p:spPr>
          <a:xfrm>
            <a:off x="6143625" y="1838325"/>
            <a:ext cx="0" cy="47734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9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1985</TotalTime>
  <Words>94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Calibri, sans-serif</vt:lpstr>
      <vt:lpstr>Arial</vt:lpstr>
      <vt:lpstr>Calibri</vt:lpstr>
      <vt:lpstr>Tw Cen MT</vt:lpstr>
      <vt:lpstr>Wingdings</vt:lpstr>
      <vt:lpstr>Circuit</vt:lpstr>
      <vt:lpstr>LINKER : GROUPES DE DISCUSSION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29</cp:revision>
  <dcterms:created xsi:type="dcterms:W3CDTF">2022-01-09T23:31:02Z</dcterms:created>
  <dcterms:modified xsi:type="dcterms:W3CDTF">2023-04-10T14:00:44Z</dcterms:modified>
</cp:coreProperties>
</file>