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p:presentation xmlns:r="http://schemas.openxmlformats.org/officeDocument/2006/relationships" xmlns:a="http://schemas.openxmlformats.org/drawingml/2006/main" xmlns:p="http://schemas.openxmlformats.org/presentationml/2006/main" saveSubsetFonts="1">
  <p:sldMasterIdLst>
    <p:sldMasterId id="2147483648" r:id="rId1"/>
    <p:sldMasterId id="2147483709" r:id="rId2"/>
  </p:sldMasterIdLst>
  <p:sldIdLst>
    <p:sldId id="259" r:id="rId3"/>
    <p:sldId id="262" r:id="rId4"/>
    <p:sldId id="265" r:id="rId5"/>
    <p:sldId id="268" r:id="rId6"/>
    <p:sldId id="271" r:id="rId7"/>
    <p:sldId id="274" r:id="rId8"/>
    <p:sldId id="277" r:id="rId9"/>
    <p:sldId id="280" r:id="rId10"/>
    <p:sldId id="283" r:id="rId11"/>
    <p:sldId id="286" r:id="rId12"/>
    <p:sldId id="289" r:id="rId13"/>
    <p:sldId id="304" r:id="rId14"/>
    <p:sldId id="307" r:id="rId15"/>
    <p:sldId id="310" r:id="rId16"/>
    <p:sldId id="313" r:id="rId17"/>
    <p:sldId id="292" r:id="rId18"/>
    <p:sldId id="295" r:id="rId19"/>
    <p:sldId id="298" r:id="rId20"/>
    <p:sldId id="301" r:id="rId21"/>
    <p:sldId id="316" r:id="rId22"/>
  </p:sldIdLst>
  <p:sldSz cx="9144000" cy="5150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slideMaster" Target="slideMasters/slideMaster2.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tags" Target="tags/tag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jpeg" /><Relationship Id="rId5" Type="http://schemas.openxmlformats.org/officeDocument/2006/relationships/image" Target="../media/image6.jpeg" /><Relationship Id="rId6" Type="http://schemas.openxmlformats.org/officeDocument/2006/relationships/image" Target="../media/image7.jpeg" /><Relationship Id="rId7"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image" Target="../media/image12.png" /><Relationship Id="rId6"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image" Target="../media/image12.png" /><Relationship Id="rId6"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3.png" /><Relationship Id="rId6" Type="http://schemas.openxmlformats.org/officeDocument/2006/relationships/image" Target="../media/image4.png" /><Relationship Id="rId7"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3.png" /><Relationship Id="rId6" Type="http://schemas.openxmlformats.org/officeDocument/2006/relationships/image" Target="../media/image4.png" /><Relationship Id="rId7"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14.png"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17.png"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17.png"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18.png" /><Relationship Id="rId2"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67CBF612-B34C-4DF2-8A1B-B9D79A0949B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0614BCC-B020-4355-A7E9-6B6E8DA37D3C}"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39695A4-37A7-4271-B982-5A75C99A423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1ère de couverture">
    <p:bg>
      <p:bgPr>
        <a:solidFill>
          <a:schemeClr val="accent2"/>
        </a:solidFill>
        <a:effectLst/>
      </p:bgPr>
    </p:bg>
    <p:spTree>
      <p:nvGrpSpPr>
        <p:cNvPr id="1" name=""/>
        <p:cNvGrpSpPr/>
        <p:nvPr/>
      </p:nvGrpSpPr>
      <p:grpSpPr>
        <a:xfrm>
          <a:off x="0" y="0"/>
          <a:ext cx="0" cy="0"/>
        </a:xfrm>
      </p:grpSpPr>
      <p:grpSp>
        <p:nvGrpSpPr>
          <p:cNvPr id="2" name="Groupe 1"/>
          <p:cNvGrpSpPr/>
          <p:nvPr userDrawn="1"/>
        </p:nvGrpSpPr>
        <p:grpSpPr>
          <a:xfrm>
            <a:off x="1271552" y="391480"/>
            <a:ext cx="7872448" cy="4761508"/>
            <a:chOff x="1271552" y="391480"/>
            <a:chExt cx="7872448" cy="4761508"/>
          </a:xfrm>
        </p:grpSpPr>
        <p:grpSp>
          <p:nvGrpSpPr>
            <p:cNvPr id="3" name="Groupe 2"/>
            <p:cNvGrpSpPr/>
            <p:nvPr userDrawn="1"/>
          </p:nvGrpSpPr>
          <p:grpSpPr>
            <a:xfrm>
              <a:off x="1271552" y="2610106"/>
              <a:ext cx="540704" cy="2542882"/>
              <a:chOff x="1241630" y="2598177"/>
              <a:chExt cx="540704" cy="2542882"/>
            </a:xfrm>
          </p:grpSpPr>
          <p:sp>
            <p:nvSpPr>
              <p:cNvPr id="4" name="Freeform 7"/>
              <p:cNvSpPr>
                <a:spLocks noEditPoints="1"/>
              </p:cNvSpPr>
              <p:nvPr/>
            </p:nvSpPr>
            <p:spPr bwMode="auto">
              <a:xfrm>
                <a:off x="1246880" y="2598177"/>
                <a:ext cx="530205" cy="531254"/>
              </a:xfrm>
              <a:custGeom>
                <a:gdLst>
                  <a:gd name="T0" fmla="*/ 371 w 743"/>
                  <a:gd name="T1" fmla="*/ 743 h 743"/>
                  <a:gd name="T2" fmla="*/ 0 w 743"/>
                  <a:gd name="T3" fmla="*/ 372 h 743"/>
                  <a:gd name="T4" fmla="*/ 371 w 743"/>
                  <a:gd name="T5" fmla="*/ 0 h 743"/>
                  <a:gd name="T6" fmla="*/ 743 w 743"/>
                  <a:gd name="T7" fmla="*/ 372 h 743"/>
                  <a:gd name="T8" fmla="*/ 371 w 743"/>
                  <a:gd name="T9" fmla="*/ 743 h 743"/>
                  <a:gd name="T10" fmla="*/ 371 w 743"/>
                  <a:gd name="T11" fmla="*/ 12 h 743"/>
                  <a:gd name="T12" fmla="*/ 12 w 743"/>
                  <a:gd name="T13" fmla="*/ 372 h 743"/>
                  <a:gd name="T14" fmla="*/ 371 w 743"/>
                  <a:gd name="T15" fmla="*/ 731 h 743"/>
                  <a:gd name="T16" fmla="*/ 731 w 743"/>
                  <a:gd name="T17" fmla="*/ 372 h 743"/>
                  <a:gd name="T18" fmla="*/ 371 w 743"/>
                  <a:gd name="T19" fmla="*/ 12 h 7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743">
                    <a:moveTo>
                      <a:pt x="371" y="743"/>
                    </a:moveTo>
                    <a:cubicBezTo>
                      <a:pt x="167" y="743"/>
                      <a:pt x="0" y="577"/>
                      <a:pt x="0" y="372"/>
                    </a:cubicBezTo>
                    <a:cubicBezTo>
                      <a:pt x="0" y="167"/>
                      <a:pt x="167" y="0"/>
                      <a:pt x="371" y="0"/>
                    </a:cubicBezTo>
                    <a:cubicBezTo>
                      <a:pt x="576" y="0"/>
                      <a:pt x="743" y="167"/>
                      <a:pt x="743" y="372"/>
                    </a:cubicBezTo>
                    <a:cubicBezTo>
                      <a:pt x="743" y="577"/>
                      <a:pt x="576" y="743"/>
                      <a:pt x="371" y="743"/>
                    </a:cubicBezTo>
                    <a:close/>
                    <a:moveTo>
                      <a:pt x="371" y="12"/>
                    </a:moveTo>
                    <a:cubicBezTo>
                      <a:pt x="173" y="12"/>
                      <a:pt x="12" y="173"/>
                      <a:pt x="12" y="372"/>
                    </a:cubicBezTo>
                    <a:cubicBezTo>
                      <a:pt x="12" y="570"/>
                      <a:pt x="173" y="731"/>
                      <a:pt x="371" y="731"/>
                    </a:cubicBezTo>
                    <a:cubicBezTo>
                      <a:pt x="570" y="731"/>
                      <a:pt x="731" y="570"/>
                      <a:pt x="731" y="372"/>
                    </a:cubicBezTo>
                    <a:cubicBezTo>
                      <a:pt x="731" y="173"/>
                      <a:pt x="570" y="12"/>
                      <a:pt x="37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 name="Freeform 8"/>
              <p:cNvSpPr>
                <a:spLocks noEditPoints="1"/>
              </p:cNvSpPr>
              <p:nvPr/>
            </p:nvSpPr>
            <p:spPr bwMode="auto">
              <a:xfrm>
                <a:off x="1337172" y="2688469"/>
                <a:ext cx="350670" cy="350670"/>
              </a:xfrm>
              <a:custGeom>
                <a:gdLst>
                  <a:gd name="T0" fmla="*/ 245 w 491"/>
                  <a:gd name="T1" fmla="*/ 491 h 491"/>
                  <a:gd name="T2" fmla="*/ 0 w 491"/>
                  <a:gd name="T3" fmla="*/ 246 h 491"/>
                  <a:gd name="T4" fmla="*/ 245 w 491"/>
                  <a:gd name="T5" fmla="*/ 0 h 491"/>
                  <a:gd name="T6" fmla="*/ 491 w 491"/>
                  <a:gd name="T7" fmla="*/ 246 h 491"/>
                  <a:gd name="T8" fmla="*/ 245 w 491"/>
                  <a:gd name="T9" fmla="*/ 491 h 491"/>
                  <a:gd name="T10" fmla="*/ 245 w 491"/>
                  <a:gd name="T11" fmla="*/ 12 h 491"/>
                  <a:gd name="T12" fmla="*/ 12 w 491"/>
                  <a:gd name="T13" fmla="*/ 246 h 491"/>
                  <a:gd name="T14" fmla="*/ 245 w 491"/>
                  <a:gd name="T15" fmla="*/ 479 h 491"/>
                  <a:gd name="T16" fmla="*/ 479 w 491"/>
                  <a:gd name="T17" fmla="*/ 246 h 491"/>
                  <a:gd name="T18" fmla="*/ 245 w 491"/>
                  <a:gd name="T19" fmla="*/ 12 h 4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491">
                    <a:moveTo>
                      <a:pt x="245" y="491"/>
                    </a:moveTo>
                    <a:cubicBezTo>
                      <a:pt x="110" y="491"/>
                      <a:pt x="0" y="381"/>
                      <a:pt x="0" y="246"/>
                    </a:cubicBezTo>
                    <a:cubicBezTo>
                      <a:pt x="0" y="110"/>
                      <a:pt x="110" y="0"/>
                      <a:pt x="245" y="0"/>
                    </a:cubicBezTo>
                    <a:cubicBezTo>
                      <a:pt x="381" y="0"/>
                      <a:pt x="491" y="110"/>
                      <a:pt x="491" y="246"/>
                    </a:cubicBezTo>
                    <a:cubicBezTo>
                      <a:pt x="491" y="381"/>
                      <a:pt x="381" y="491"/>
                      <a:pt x="245" y="491"/>
                    </a:cubicBezTo>
                    <a:close/>
                    <a:moveTo>
                      <a:pt x="245" y="12"/>
                    </a:moveTo>
                    <a:cubicBezTo>
                      <a:pt x="117" y="12"/>
                      <a:pt x="12" y="117"/>
                      <a:pt x="12" y="246"/>
                    </a:cubicBezTo>
                    <a:cubicBezTo>
                      <a:pt x="12" y="375"/>
                      <a:pt x="117" y="479"/>
                      <a:pt x="245" y="479"/>
                    </a:cubicBezTo>
                    <a:cubicBezTo>
                      <a:pt x="374" y="479"/>
                      <a:pt x="479" y="375"/>
                      <a:pt x="479" y="246"/>
                    </a:cubicBezTo>
                    <a:cubicBezTo>
                      <a:pt x="479" y="117"/>
                      <a:pt x="374" y="12"/>
                      <a:pt x="245"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 name="Freeform 9"/>
              <p:cNvSpPr>
                <a:spLocks noEditPoints="1"/>
              </p:cNvSpPr>
              <p:nvPr/>
            </p:nvSpPr>
            <p:spPr bwMode="auto">
              <a:xfrm>
                <a:off x="1418015" y="2769312"/>
                <a:ext cx="187934" cy="187934"/>
              </a:xfrm>
              <a:custGeom>
                <a:gdLst>
                  <a:gd name="T0" fmla="*/ 131 w 263"/>
                  <a:gd name="T1" fmla="*/ 263 h 263"/>
                  <a:gd name="T2" fmla="*/ 0 w 263"/>
                  <a:gd name="T3" fmla="*/ 132 h 263"/>
                  <a:gd name="T4" fmla="*/ 131 w 263"/>
                  <a:gd name="T5" fmla="*/ 0 h 263"/>
                  <a:gd name="T6" fmla="*/ 263 w 263"/>
                  <a:gd name="T7" fmla="*/ 132 h 263"/>
                  <a:gd name="T8" fmla="*/ 131 w 263"/>
                  <a:gd name="T9" fmla="*/ 263 h 263"/>
                  <a:gd name="T10" fmla="*/ 131 w 263"/>
                  <a:gd name="T11" fmla="*/ 12 h 263"/>
                  <a:gd name="T12" fmla="*/ 11 w 263"/>
                  <a:gd name="T13" fmla="*/ 132 h 263"/>
                  <a:gd name="T14" fmla="*/ 131 w 263"/>
                  <a:gd name="T15" fmla="*/ 252 h 263"/>
                  <a:gd name="T16" fmla="*/ 251 w 263"/>
                  <a:gd name="T17" fmla="*/ 132 h 263"/>
                  <a:gd name="T18" fmla="*/ 131 w 263"/>
                  <a:gd name="T19" fmla="*/ 1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1" y="263"/>
                    </a:moveTo>
                    <a:cubicBezTo>
                      <a:pt x="59" y="263"/>
                      <a:pt x="0" y="204"/>
                      <a:pt x="0" y="132"/>
                    </a:cubicBezTo>
                    <a:cubicBezTo>
                      <a:pt x="0" y="59"/>
                      <a:pt x="59" y="0"/>
                      <a:pt x="131" y="0"/>
                    </a:cubicBezTo>
                    <a:cubicBezTo>
                      <a:pt x="204" y="0"/>
                      <a:pt x="263" y="59"/>
                      <a:pt x="263" y="132"/>
                    </a:cubicBezTo>
                    <a:cubicBezTo>
                      <a:pt x="263" y="204"/>
                      <a:pt x="204" y="263"/>
                      <a:pt x="131" y="263"/>
                    </a:cubicBezTo>
                    <a:close/>
                    <a:moveTo>
                      <a:pt x="131" y="12"/>
                    </a:moveTo>
                    <a:cubicBezTo>
                      <a:pt x="65" y="12"/>
                      <a:pt x="11" y="66"/>
                      <a:pt x="11" y="132"/>
                    </a:cubicBezTo>
                    <a:cubicBezTo>
                      <a:pt x="11" y="198"/>
                      <a:pt x="65" y="252"/>
                      <a:pt x="131" y="252"/>
                    </a:cubicBezTo>
                    <a:cubicBezTo>
                      <a:pt x="198" y="252"/>
                      <a:pt x="251" y="198"/>
                      <a:pt x="251" y="132"/>
                    </a:cubicBezTo>
                    <a:cubicBezTo>
                      <a:pt x="251" y="66"/>
                      <a:pt x="198" y="12"/>
                      <a:pt x="13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 name="Oval 10"/>
              <p:cNvSpPr>
                <a:spLocks noChangeArrowheads="1"/>
              </p:cNvSpPr>
              <p:nvPr/>
            </p:nvSpPr>
            <p:spPr bwMode="auto">
              <a:xfrm>
                <a:off x="1490459" y="2841756"/>
                <a:ext cx="43047" cy="4409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 name="Freeform 11"/>
              <p:cNvSpPr/>
              <p:nvPr/>
            </p:nvSpPr>
            <p:spPr bwMode="auto">
              <a:xfrm>
                <a:off x="1298325" y="3434955"/>
                <a:ext cx="427314" cy="24148"/>
              </a:xfrm>
              <a:custGeom>
                <a:gdLst>
                  <a:gd name="T0" fmla="*/ 581 w 599"/>
                  <a:gd name="T1" fmla="*/ 0 h 34"/>
                  <a:gd name="T2" fmla="*/ 17 w 599"/>
                  <a:gd name="T3" fmla="*/ 0 h 34"/>
                  <a:gd name="T4" fmla="*/ 0 w 599"/>
                  <a:gd name="T5" fmla="*/ 17 h 34"/>
                  <a:gd name="T6" fmla="*/ 0 w 599"/>
                  <a:gd name="T7" fmla="*/ 17 h 34"/>
                  <a:gd name="T8" fmla="*/ 17 w 599"/>
                  <a:gd name="T9" fmla="*/ 34 h 34"/>
                  <a:gd name="T10" fmla="*/ 581 w 599"/>
                  <a:gd name="T11" fmla="*/ 34 h 34"/>
                  <a:gd name="T12" fmla="*/ 599 w 599"/>
                  <a:gd name="T13" fmla="*/ 17 h 34"/>
                  <a:gd name="T14" fmla="*/ 599 w 599"/>
                  <a:gd name="T15" fmla="*/ 17 h 34"/>
                  <a:gd name="T16" fmla="*/ 581 w 599"/>
                  <a:gd name="T17" fmla="*/ 0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9" h="34">
                    <a:moveTo>
                      <a:pt x="581" y="0"/>
                    </a:moveTo>
                    <a:cubicBezTo>
                      <a:pt x="17" y="0"/>
                      <a:pt x="17" y="0"/>
                      <a:pt x="17" y="0"/>
                    </a:cubicBezTo>
                    <a:cubicBezTo>
                      <a:pt x="8" y="0"/>
                      <a:pt x="0" y="8"/>
                      <a:pt x="0" y="17"/>
                    </a:cubicBezTo>
                    <a:cubicBezTo>
                      <a:pt x="0" y="17"/>
                      <a:pt x="0" y="17"/>
                      <a:pt x="0" y="17"/>
                    </a:cubicBezTo>
                    <a:cubicBezTo>
                      <a:pt x="0" y="26"/>
                      <a:pt x="8" y="34"/>
                      <a:pt x="17" y="34"/>
                    </a:cubicBezTo>
                    <a:cubicBezTo>
                      <a:pt x="581" y="34"/>
                      <a:pt x="581" y="34"/>
                      <a:pt x="581" y="34"/>
                    </a:cubicBezTo>
                    <a:cubicBezTo>
                      <a:pt x="591" y="34"/>
                      <a:pt x="599" y="26"/>
                      <a:pt x="599" y="17"/>
                    </a:cubicBezTo>
                    <a:cubicBezTo>
                      <a:pt x="599" y="17"/>
                      <a:pt x="599" y="17"/>
                      <a:pt x="599" y="17"/>
                    </a:cubicBezTo>
                    <a:cubicBezTo>
                      <a:pt x="599" y="8"/>
                      <a:pt x="591" y="0"/>
                      <a:pt x="58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 name="Freeform 12"/>
              <p:cNvSpPr/>
              <p:nvPr/>
            </p:nvSpPr>
            <p:spPr bwMode="auto">
              <a:xfrm>
                <a:off x="1360270" y="3810823"/>
                <a:ext cx="303424" cy="1330236"/>
              </a:xfrm>
              <a:custGeom>
                <a:gdLst>
                  <a:gd name="T0" fmla="*/ 289 w 289"/>
                  <a:gd name="T1" fmla="*/ 1267 h 1267"/>
                  <a:gd name="T2" fmla="*/ 0 w 289"/>
                  <a:gd name="T3" fmla="*/ 1267 h 1267"/>
                  <a:gd name="T4" fmla="*/ 50 w 289"/>
                  <a:gd name="T5" fmla="*/ 0 h 1267"/>
                  <a:gd name="T6" fmla="*/ 238 w 289"/>
                  <a:gd name="T7" fmla="*/ 0 h 1267"/>
                  <a:gd name="T8" fmla="*/ 289 w 289"/>
                  <a:gd name="T9" fmla="*/ 1267 h 1267"/>
                </a:gdLst>
                <a:cxnLst>
                  <a:cxn ang="0">
                    <a:pos x="T0" y="T1"/>
                  </a:cxn>
                  <a:cxn ang="0">
                    <a:pos x="T2" y="T3"/>
                  </a:cxn>
                  <a:cxn ang="0">
                    <a:pos x="T4" y="T5"/>
                  </a:cxn>
                  <a:cxn ang="0">
                    <a:pos x="T6" y="T7"/>
                  </a:cxn>
                  <a:cxn ang="0">
                    <a:pos x="T8" y="T9"/>
                  </a:cxn>
                </a:cxnLst>
                <a:rect l="0" t="0" r="r" b="b"/>
                <a:pathLst>
                  <a:path w="289" h="1267">
                    <a:moveTo>
                      <a:pt x="289" y="1267"/>
                    </a:moveTo>
                    <a:lnTo>
                      <a:pt x="0" y="1267"/>
                    </a:lnTo>
                    <a:lnTo>
                      <a:pt x="50" y="0"/>
                    </a:lnTo>
                    <a:lnTo>
                      <a:pt x="238" y="0"/>
                    </a:lnTo>
                    <a:lnTo>
                      <a:pt x="289" y="1267"/>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 name="Freeform 13"/>
              <p:cNvSpPr/>
              <p:nvPr/>
            </p:nvSpPr>
            <p:spPr bwMode="auto">
              <a:xfrm>
                <a:off x="1536655" y="3810823"/>
                <a:ext cx="80843" cy="1330236"/>
              </a:xfrm>
              <a:custGeom>
                <a:gdLst>
                  <a:gd name="T0" fmla="*/ 0 w 77"/>
                  <a:gd name="T1" fmla="*/ 0 h 1267"/>
                  <a:gd name="T2" fmla="*/ 36 w 77"/>
                  <a:gd name="T3" fmla="*/ 0 h 1267"/>
                  <a:gd name="T4" fmla="*/ 77 w 77"/>
                  <a:gd name="T5" fmla="*/ 1267 h 1267"/>
                  <a:gd name="T6" fmla="*/ 4 w 77"/>
                  <a:gd name="T7" fmla="*/ 1267 h 1267"/>
                  <a:gd name="T8" fmla="*/ 0 w 77"/>
                  <a:gd name="T9" fmla="*/ 0 h 1267"/>
                </a:gdLst>
                <a:cxnLst>
                  <a:cxn ang="0">
                    <a:pos x="T0" y="T1"/>
                  </a:cxn>
                  <a:cxn ang="0">
                    <a:pos x="T2" y="T3"/>
                  </a:cxn>
                  <a:cxn ang="0">
                    <a:pos x="T4" y="T5"/>
                  </a:cxn>
                  <a:cxn ang="0">
                    <a:pos x="T6" y="T7"/>
                  </a:cxn>
                  <a:cxn ang="0">
                    <a:pos x="T8" y="T9"/>
                  </a:cxn>
                </a:cxnLst>
                <a:rect l="0" t="0" r="r" b="b"/>
                <a:pathLst>
                  <a:path w="77" h="1267">
                    <a:moveTo>
                      <a:pt x="0" y="0"/>
                    </a:moveTo>
                    <a:lnTo>
                      <a:pt x="36" y="0"/>
                    </a:lnTo>
                    <a:lnTo>
                      <a:pt x="77" y="1267"/>
                    </a:lnTo>
                    <a:lnTo>
                      <a:pt x="4" y="1267"/>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 name="Freeform 14"/>
              <p:cNvSpPr/>
              <p:nvPr/>
            </p:nvSpPr>
            <p:spPr bwMode="auto">
              <a:xfrm>
                <a:off x="1257379" y="3578793"/>
                <a:ext cx="509206" cy="215232"/>
              </a:xfrm>
              <a:custGeom>
                <a:gdLst>
                  <a:gd name="T0" fmla="*/ 438 w 485"/>
                  <a:gd name="T1" fmla="*/ 205 h 205"/>
                  <a:gd name="T2" fmla="*/ 47 w 485"/>
                  <a:gd name="T3" fmla="*/ 205 h 205"/>
                  <a:gd name="T4" fmla="*/ 0 w 485"/>
                  <a:gd name="T5" fmla="*/ 0 h 205"/>
                  <a:gd name="T6" fmla="*/ 485 w 485"/>
                  <a:gd name="T7" fmla="*/ 0 h 205"/>
                  <a:gd name="T8" fmla="*/ 438 w 485"/>
                  <a:gd name="T9" fmla="*/ 205 h 205"/>
                </a:gdLst>
                <a:cxnLst>
                  <a:cxn ang="0">
                    <a:pos x="T0" y="T1"/>
                  </a:cxn>
                  <a:cxn ang="0">
                    <a:pos x="T2" y="T3"/>
                  </a:cxn>
                  <a:cxn ang="0">
                    <a:pos x="T4" y="T5"/>
                  </a:cxn>
                  <a:cxn ang="0">
                    <a:pos x="T6" y="T7"/>
                  </a:cxn>
                  <a:cxn ang="0">
                    <a:pos x="T8" y="T9"/>
                  </a:cxn>
                </a:cxnLst>
                <a:rect l="0" t="0" r="r" b="b"/>
                <a:pathLst>
                  <a:path w="485" h="205">
                    <a:moveTo>
                      <a:pt x="438" y="205"/>
                    </a:moveTo>
                    <a:lnTo>
                      <a:pt x="47" y="205"/>
                    </a:lnTo>
                    <a:lnTo>
                      <a:pt x="0" y="0"/>
                    </a:lnTo>
                    <a:lnTo>
                      <a:pt x="485" y="0"/>
                    </a:lnTo>
                    <a:lnTo>
                      <a:pt x="438" y="205"/>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 name="Freeform 15"/>
              <p:cNvSpPr/>
              <p:nvPr/>
            </p:nvSpPr>
            <p:spPr bwMode="auto">
              <a:xfrm>
                <a:off x="1257379" y="3578793"/>
                <a:ext cx="178485" cy="215232"/>
              </a:xfrm>
              <a:custGeom>
                <a:gdLst>
                  <a:gd name="T0" fmla="*/ 170 w 170"/>
                  <a:gd name="T1" fmla="*/ 205 h 205"/>
                  <a:gd name="T2" fmla="*/ 47 w 170"/>
                  <a:gd name="T3" fmla="*/ 205 h 205"/>
                  <a:gd name="T4" fmla="*/ 0 w 170"/>
                  <a:gd name="T5" fmla="*/ 0 h 205"/>
                  <a:gd name="T6" fmla="*/ 144 w 170"/>
                  <a:gd name="T7" fmla="*/ 0 h 205"/>
                  <a:gd name="T8" fmla="*/ 170 w 170"/>
                  <a:gd name="T9" fmla="*/ 205 h 205"/>
                </a:gdLst>
                <a:cxnLst>
                  <a:cxn ang="0">
                    <a:pos x="T0" y="T1"/>
                  </a:cxn>
                  <a:cxn ang="0">
                    <a:pos x="T2" y="T3"/>
                  </a:cxn>
                  <a:cxn ang="0">
                    <a:pos x="T4" y="T5"/>
                  </a:cxn>
                  <a:cxn ang="0">
                    <a:pos x="T6" y="T7"/>
                  </a:cxn>
                  <a:cxn ang="0">
                    <a:pos x="T8" y="T9"/>
                  </a:cxn>
                </a:cxnLst>
                <a:rect l="0" t="0" r="r" b="b"/>
                <a:pathLst>
                  <a:path w="170" h="205">
                    <a:moveTo>
                      <a:pt x="170" y="205"/>
                    </a:moveTo>
                    <a:lnTo>
                      <a:pt x="47" y="205"/>
                    </a:lnTo>
                    <a:lnTo>
                      <a:pt x="0" y="0"/>
                    </a:lnTo>
                    <a:lnTo>
                      <a:pt x="144" y="0"/>
                    </a:lnTo>
                    <a:lnTo>
                      <a:pt x="17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 name="Freeform 16"/>
              <p:cNvSpPr/>
              <p:nvPr/>
            </p:nvSpPr>
            <p:spPr bwMode="auto">
              <a:xfrm>
                <a:off x="1588101" y="3578793"/>
                <a:ext cx="178485" cy="215232"/>
              </a:xfrm>
              <a:custGeom>
                <a:gdLst>
                  <a:gd name="T0" fmla="*/ 0 w 170"/>
                  <a:gd name="T1" fmla="*/ 205 h 205"/>
                  <a:gd name="T2" fmla="*/ 123 w 170"/>
                  <a:gd name="T3" fmla="*/ 205 h 205"/>
                  <a:gd name="T4" fmla="*/ 170 w 170"/>
                  <a:gd name="T5" fmla="*/ 0 h 205"/>
                  <a:gd name="T6" fmla="*/ 27 w 170"/>
                  <a:gd name="T7" fmla="*/ 0 h 205"/>
                  <a:gd name="T8" fmla="*/ 0 w 170"/>
                  <a:gd name="T9" fmla="*/ 205 h 205"/>
                </a:gdLst>
                <a:cxnLst>
                  <a:cxn ang="0">
                    <a:pos x="T0" y="T1"/>
                  </a:cxn>
                  <a:cxn ang="0">
                    <a:pos x="T2" y="T3"/>
                  </a:cxn>
                  <a:cxn ang="0">
                    <a:pos x="T4" y="T5"/>
                  </a:cxn>
                  <a:cxn ang="0">
                    <a:pos x="T6" y="T7"/>
                  </a:cxn>
                  <a:cxn ang="0">
                    <a:pos x="T8" y="T9"/>
                  </a:cxn>
                </a:cxnLst>
                <a:rect l="0" t="0" r="r" b="b"/>
                <a:pathLst>
                  <a:path w="170" h="205">
                    <a:moveTo>
                      <a:pt x="0" y="205"/>
                    </a:moveTo>
                    <a:lnTo>
                      <a:pt x="123" y="205"/>
                    </a:lnTo>
                    <a:lnTo>
                      <a:pt x="170" y="0"/>
                    </a:lnTo>
                    <a:lnTo>
                      <a:pt x="27" y="0"/>
                    </a:lnTo>
                    <a:lnTo>
                      <a:pt x="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 name="Freeform 17"/>
              <p:cNvSpPr/>
              <p:nvPr/>
            </p:nvSpPr>
            <p:spPr bwMode="auto">
              <a:xfrm>
                <a:off x="1306725" y="3794024"/>
                <a:ext cx="410515" cy="17849"/>
              </a:xfrm>
              <a:custGeom>
                <a:gdLst>
                  <a:gd name="T0" fmla="*/ 574 w 574"/>
                  <a:gd name="T1" fmla="*/ 0 h 24"/>
                  <a:gd name="T2" fmla="*/ 574 w 574"/>
                  <a:gd name="T3" fmla="*/ 0 h 24"/>
                  <a:gd name="T4" fmla="*/ 550 w 574"/>
                  <a:gd name="T5" fmla="*/ 24 h 24"/>
                  <a:gd name="T6" fmla="*/ 25 w 574"/>
                  <a:gd name="T7" fmla="*/ 24 h 24"/>
                  <a:gd name="T8" fmla="*/ 0 w 574"/>
                  <a:gd name="T9" fmla="*/ 0 h 24"/>
                  <a:gd name="T10" fmla="*/ 0 w 574"/>
                  <a:gd name="T11" fmla="*/ 0 h 24"/>
                  <a:gd name="T12" fmla="*/ 574 w 574"/>
                  <a:gd name="T13" fmla="*/ 0 h 24"/>
                </a:gdLst>
                <a:cxnLst>
                  <a:cxn ang="0">
                    <a:pos x="T0" y="T1"/>
                  </a:cxn>
                  <a:cxn ang="0">
                    <a:pos x="T2" y="T3"/>
                  </a:cxn>
                  <a:cxn ang="0">
                    <a:pos x="T4" y="T5"/>
                  </a:cxn>
                  <a:cxn ang="0">
                    <a:pos x="T6" y="T7"/>
                  </a:cxn>
                  <a:cxn ang="0">
                    <a:pos x="T8" y="T9"/>
                  </a:cxn>
                  <a:cxn ang="0">
                    <a:pos x="T10" y="T11"/>
                  </a:cxn>
                  <a:cxn ang="0">
                    <a:pos x="T12" y="T13"/>
                  </a:cxn>
                </a:cxnLst>
                <a:rect l="0" t="0" r="r" b="b"/>
                <a:pathLst>
                  <a:path w="574" h="24">
                    <a:moveTo>
                      <a:pt x="574" y="0"/>
                    </a:moveTo>
                    <a:cubicBezTo>
                      <a:pt x="574" y="0"/>
                      <a:pt x="574" y="0"/>
                      <a:pt x="574" y="0"/>
                    </a:cubicBezTo>
                    <a:cubicBezTo>
                      <a:pt x="574" y="13"/>
                      <a:pt x="563" y="24"/>
                      <a:pt x="550" y="24"/>
                    </a:cubicBezTo>
                    <a:cubicBezTo>
                      <a:pt x="25" y="24"/>
                      <a:pt x="25" y="24"/>
                      <a:pt x="25" y="24"/>
                    </a:cubicBezTo>
                    <a:cubicBezTo>
                      <a:pt x="11" y="24"/>
                      <a:pt x="0" y="13"/>
                      <a:pt x="0" y="0"/>
                    </a:cubicBezTo>
                    <a:cubicBezTo>
                      <a:pt x="0" y="0"/>
                      <a:pt x="0" y="0"/>
                      <a:pt x="0" y="0"/>
                    </a:cubicBezTo>
                    <a:lnTo>
                      <a:pt x="57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 name="Freeform 18"/>
              <p:cNvSpPr/>
              <p:nvPr/>
            </p:nvSpPr>
            <p:spPr bwMode="auto">
              <a:xfrm>
                <a:off x="1241630" y="3447554"/>
                <a:ext cx="540704" cy="131239"/>
              </a:xfrm>
              <a:custGeom>
                <a:gdLst>
                  <a:gd name="T0" fmla="*/ 515 w 515"/>
                  <a:gd name="T1" fmla="*/ 125 h 125"/>
                  <a:gd name="T2" fmla="*/ 0 w 515"/>
                  <a:gd name="T3" fmla="*/ 125 h 125"/>
                  <a:gd name="T4" fmla="*/ 54 w 515"/>
                  <a:gd name="T5" fmla="*/ 0 h 125"/>
                  <a:gd name="T6" fmla="*/ 461 w 515"/>
                  <a:gd name="T7" fmla="*/ 0 h 125"/>
                  <a:gd name="T8" fmla="*/ 515 w 515"/>
                  <a:gd name="T9" fmla="*/ 125 h 125"/>
                </a:gdLst>
                <a:cxnLst>
                  <a:cxn ang="0">
                    <a:pos x="T0" y="T1"/>
                  </a:cxn>
                  <a:cxn ang="0">
                    <a:pos x="T2" y="T3"/>
                  </a:cxn>
                  <a:cxn ang="0">
                    <a:pos x="T4" y="T5"/>
                  </a:cxn>
                  <a:cxn ang="0">
                    <a:pos x="T6" y="T7"/>
                  </a:cxn>
                  <a:cxn ang="0">
                    <a:pos x="T8" y="T9"/>
                  </a:cxn>
                </a:cxnLst>
                <a:rect l="0" t="0" r="r" b="b"/>
                <a:pathLst>
                  <a:path w="515" h="125">
                    <a:moveTo>
                      <a:pt x="515" y="125"/>
                    </a:moveTo>
                    <a:lnTo>
                      <a:pt x="0" y="125"/>
                    </a:lnTo>
                    <a:lnTo>
                      <a:pt x="54" y="0"/>
                    </a:lnTo>
                    <a:lnTo>
                      <a:pt x="461" y="0"/>
                    </a:lnTo>
                    <a:lnTo>
                      <a:pt x="515" y="12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 name="Freeform 19"/>
              <p:cNvSpPr/>
              <p:nvPr/>
            </p:nvSpPr>
            <p:spPr bwMode="auto">
              <a:xfrm>
                <a:off x="1482060" y="3307916"/>
                <a:ext cx="60895" cy="127039"/>
              </a:xfrm>
              <a:custGeom>
                <a:gdLst>
                  <a:gd name="T0" fmla="*/ 58 w 58"/>
                  <a:gd name="T1" fmla="*/ 121 h 121"/>
                  <a:gd name="T2" fmla="*/ 0 w 58"/>
                  <a:gd name="T3" fmla="*/ 121 h 121"/>
                  <a:gd name="T4" fmla="*/ 6 w 58"/>
                  <a:gd name="T5" fmla="*/ 0 h 121"/>
                  <a:gd name="T6" fmla="*/ 51 w 58"/>
                  <a:gd name="T7" fmla="*/ 0 h 121"/>
                  <a:gd name="T8" fmla="*/ 58 w 58"/>
                  <a:gd name="T9" fmla="*/ 121 h 121"/>
                </a:gdLst>
                <a:cxnLst>
                  <a:cxn ang="0">
                    <a:pos x="T0" y="T1"/>
                  </a:cxn>
                  <a:cxn ang="0">
                    <a:pos x="T2" y="T3"/>
                  </a:cxn>
                  <a:cxn ang="0">
                    <a:pos x="T4" y="T5"/>
                  </a:cxn>
                  <a:cxn ang="0">
                    <a:pos x="T6" y="T7"/>
                  </a:cxn>
                  <a:cxn ang="0">
                    <a:pos x="T8" y="T9"/>
                  </a:cxn>
                </a:cxnLst>
                <a:rect l="0" t="0" r="r" b="b"/>
                <a:pathLst>
                  <a:path w="57" h="120">
                    <a:moveTo>
                      <a:pt x="58" y="121"/>
                    </a:moveTo>
                    <a:lnTo>
                      <a:pt x="0" y="121"/>
                    </a:lnTo>
                    <a:lnTo>
                      <a:pt x="6" y="0"/>
                    </a:lnTo>
                    <a:lnTo>
                      <a:pt x="51" y="0"/>
                    </a:lnTo>
                    <a:lnTo>
                      <a:pt x="58" y="121"/>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20"/>
              <p:cNvSpPr/>
              <p:nvPr/>
            </p:nvSpPr>
            <p:spPr bwMode="auto">
              <a:xfrm>
                <a:off x="1491509" y="2881653"/>
                <a:ext cx="41997" cy="426264"/>
              </a:xfrm>
              <a:custGeom>
                <a:gdLst>
                  <a:gd name="T0" fmla="*/ 40 w 40"/>
                  <a:gd name="T1" fmla="*/ 406 h 406"/>
                  <a:gd name="T2" fmla="*/ 0 w 40"/>
                  <a:gd name="T3" fmla="*/ 406 h 406"/>
                  <a:gd name="T4" fmla="*/ 7 w 40"/>
                  <a:gd name="T5" fmla="*/ 0 h 406"/>
                  <a:gd name="T6" fmla="*/ 32 w 40"/>
                  <a:gd name="T7" fmla="*/ 0 h 406"/>
                  <a:gd name="T8" fmla="*/ 40 w 40"/>
                  <a:gd name="T9" fmla="*/ 406 h 406"/>
                </a:gdLst>
                <a:cxnLst>
                  <a:cxn ang="0">
                    <a:pos x="T0" y="T1"/>
                  </a:cxn>
                  <a:cxn ang="0">
                    <a:pos x="T2" y="T3"/>
                  </a:cxn>
                  <a:cxn ang="0">
                    <a:pos x="T4" y="T5"/>
                  </a:cxn>
                  <a:cxn ang="0">
                    <a:pos x="T6" y="T7"/>
                  </a:cxn>
                  <a:cxn ang="0">
                    <a:pos x="T8" y="T9"/>
                  </a:cxn>
                </a:cxnLst>
                <a:rect l="0" t="0" r="r" b="b"/>
                <a:pathLst>
                  <a:path w="40" h="406">
                    <a:moveTo>
                      <a:pt x="40" y="406"/>
                    </a:moveTo>
                    <a:lnTo>
                      <a:pt x="0" y="406"/>
                    </a:lnTo>
                    <a:lnTo>
                      <a:pt x="7" y="0"/>
                    </a:lnTo>
                    <a:lnTo>
                      <a:pt x="32" y="0"/>
                    </a:lnTo>
                    <a:lnTo>
                      <a:pt x="40" y="40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Freeform 21"/>
              <p:cNvSpPr/>
              <p:nvPr/>
            </p:nvSpPr>
            <p:spPr bwMode="auto">
              <a:xfrm>
                <a:off x="1497808" y="2910000"/>
                <a:ext cx="28348" cy="28348"/>
              </a:xfrm>
              <a:custGeom>
                <a:gdLst>
                  <a:gd name="T0" fmla="*/ 26 w 27"/>
                  <a:gd name="T1" fmla="*/ 0 h 27"/>
                  <a:gd name="T2" fmla="*/ 0 w 27"/>
                  <a:gd name="T3" fmla="*/ 0 h 27"/>
                  <a:gd name="T4" fmla="*/ 0 w 27"/>
                  <a:gd name="T5" fmla="*/ 27 h 27"/>
                  <a:gd name="T6" fmla="*/ 27 w 27"/>
                  <a:gd name="T7" fmla="*/ 27 h 27"/>
                  <a:gd name="T8" fmla="*/ 26 w 27"/>
                  <a:gd name="T9" fmla="*/ 0 h 27"/>
                </a:gdLst>
                <a:cxnLst>
                  <a:cxn ang="0">
                    <a:pos x="T0" y="T1"/>
                  </a:cxn>
                  <a:cxn ang="0">
                    <a:pos x="T2" y="T3"/>
                  </a:cxn>
                  <a:cxn ang="0">
                    <a:pos x="T4" y="T5"/>
                  </a:cxn>
                  <a:cxn ang="0">
                    <a:pos x="T6" y="T7"/>
                  </a:cxn>
                  <a:cxn ang="0">
                    <a:pos x="T8" y="T9"/>
                  </a:cxn>
                </a:cxnLst>
                <a:rect l="0" t="0" r="r" b="b"/>
                <a:pathLst>
                  <a:path w="27" h="27">
                    <a:moveTo>
                      <a:pt x="26" y="0"/>
                    </a:moveTo>
                    <a:lnTo>
                      <a:pt x="0" y="0"/>
                    </a:lnTo>
                    <a:lnTo>
                      <a:pt x="0" y="27"/>
                    </a:lnTo>
                    <a:lnTo>
                      <a:pt x="27" y="27"/>
                    </a:lnTo>
                    <a:lnTo>
                      <a:pt x="26"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 name="Freeform 22"/>
              <p:cNvSpPr/>
              <p:nvPr/>
            </p:nvSpPr>
            <p:spPr bwMode="auto">
              <a:xfrm>
                <a:off x="1496758" y="2966695"/>
                <a:ext cx="30448" cy="28348"/>
              </a:xfrm>
              <a:custGeom>
                <a:gdLst>
                  <a:gd name="T0" fmla="*/ 29 w 29"/>
                  <a:gd name="T1" fmla="*/ 0 h 27"/>
                  <a:gd name="T2" fmla="*/ 1 w 29"/>
                  <a:gd name="T3" fmla="*/ 0 h 27"/>
                  <a:gd name="T4" fmla="*/ 0 w 29"/>
                  <a:gd name="T5" fmla="*/ 27 h 27"/>
                  <a:gd name="T6" fmla="*/ 29 w 29"/>
                  <a:gd name="T7" fmla="*/ 27 h 27"/>
                  <a:gd name="T8" fmla="*/ 29 w 29"/>
                  <a:gd name="T9" fmla="*/ 0 h 27"/>
                </a:gdLst>
                <a:cxnLst>
                  <a:cxn ang="0">
                    <a:pos x="T0" y="T1"/>
                  </a:cxn>
                  <a:cxn ang="0">
                    <a:pos x="T2" y="T3"/>
                  </a:cxn>
                  <a:cxn ang="0">
                    <a:pos x="T4" y="T5"/>
                  </a:cxn>
                  <a:cxn ang="0">
                    <a:pos x="T6" y="T7"/>
                  </a:cxn>
                  <a:cxn ang="0">
                    <a:pos x="T8" y="T9"/>
                  </a:cxn>
                </a:cxnLst>
                <a:rect l="0" t="0" r="r" b="b"/>
                <a:pathLst>
                  <a:path w="28" h="27">
                    <a:moveTo>
                      <a:pt x="29" y="0"/>
                    </a:moveTo>
                    <a:lnTo>
                      <a:pt x="1" y="0"/>
                    </a:lnTo>
                    <a:lnTo>
                      <a:pt x="0" y="27"/>
                    </a:lnTo>
                    <a:lnTo>
                      <a:pt x="29" y="27"/>
                    </a:lnTo>
                    <a:lnTo>
                      <a:pt x="29"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 name="Freeform 23"/>
              <p:cNvSpPr/>
              <p:nvPr/>
            </p:nvSpPr>
            <p:spPr bwMode="auto">
              <a:xfrm>
                <a:off x="1495709" y="3024441"/>
                <a:ext cx="32547" cy="28348"/>
              </a:xfrm>
              <a:custGeom>
                <a:gdLst>
                  <a:gd name="T0" fmla="*/ 30 w 31"/>
                  <a:gd name="T1" fmla="*/ 0 h 27"/>
                  <a:gd name="T2" fmla="*/ 0 w 31"/>
                  <a:gd name="T3" fmla="*/ 0 h 27"/>
                  <a:gd name="T4" fmla="*/ 0 w 31"/>
                  <a:gd name="T5" fmla="*/ 27 h 27"/>
                  <a:gd name="T6" fmla="*/ 31 w 31"/>
                  <a:gd name="T7" fmla="*/ 27 h 27"/>
                  <a:gd name="T8" fmla="*/ 30 w 31"/>
                  <a:gd name="T9" fmla="*/ 0 h 27"/>
                </a:gdLst>
                <a:cxnLst>
                  <a:cxn ang="0">
                    <a:pos x="T0" y="T1"/>
                  </a:cxn>
                  <a:cxn ang="0">
                    <a:pos x="T2" y="T3"/>
                  </a:cxn>
                  <a:cxn ang="0">
                    <a:pos x="T4" y="T5"/>
                  </a:cxn>
                  <a:cxn ang="0">
                    <a:pos x="T6" y="T7"/>
                  </a:cxn>
                  <a:cxn ang="0">
                    <a:pos x="T8" y="T9"/>
                  </a:cxn>
                </a:cxnLst>
                <a:rect l="0" t="0" r="r" b="b"/>
                <a:pathLst>
                  <a:path w="31" h="27">
                    <a:moveTo>
                      <a:pt x="30" y="0"/>
                    </a:moveTo>
                    <a:lnTo>
                      <a:pt x="0" y="0"/>
                    </a:lnTo>
                    <a:lnTo>
                      <a:pt x="0" y="27"/>
                    </a:lnTo>
                    <a:lnTo>
                      <a:pt x="31" y="27"/>
                    </a:lnTo>
                    <a:lnTo>
                      <a:pt x="30"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24"/>
              <p:cNvSpPr/>
              <p:nvPr/>
            </p:nvSpPr>
            <p:spPr bwMode="auto">
              <a:xfrm>
                <a:off x="1494659" y="3081135"/>
                <a:ext cx="34647" cy="28348"/>
              </a:xfrm>
              <a:custGeom>
                <a:gdLst>
                  <a:gd name="T0" fmla="*/ 33 w 33"/>
                  <a:gd name="T1" fmla="*/ 0 h 27"/>
                  <a:gd name="T2" fmla="*/ 1 w 33"/>
                  <a:gd name="T3" fmla="*/ 0 h 27"/>
                  <a:gd name="T4" fmla="*/ 0 w 33"/>
                  <a:gd name="T5" fmla="*/ 27 h 27"/>
                  <a:gd name="T6" fmla="*/ 33 w 33"/>
                  <a:gd name="T7" fmla="*/ 27 h 27"/>
                  <a:gd name="T8" fmla="*/ 33 w 33"/>
                  <a:gd name="T9" fmla="*/ 0 h 27"/>
                </a:gdLst>
                <a:cxnLst>
                  <a:cxn ang="0">
                    <a:pos x="T0" y="T1"/>
                  </a:cxn>
                  <a:cxn ang="0">
                    <a:pos x="T2" y="T3"/>
                  </a:cxn>
                  <a:cxn ang="0">
                    <a:pos x="T4" y="T5"/>
                  </a:cxn>
                  <a:cxn ang="0">
                    <a:pos x="T6" y="T7"/>
                  </a:cxn>
                  <a:cxn ang="0">
                    <a:pos x="T8" y="T9"/>
                  </a:cxn>
                </a:cxnLst>
                <a:rect l="0" t="0" r="r" b="b"/>
                <a:pathLst>
                  <a:path w="33" h="27">
                    <a:moveTo>
                      <a:pt x="33" y="0"/>
                    </a:moveTo>
                    <a:lnTo>
                      <a:pt x="1" y="0"/>
                    </a:lnTo>
                    <a:lnTo>
                      <a:pt x="0" y="27"/>
                    </a:lnTo>
                    <a:lnTo>
                      <a:pt x="33" y="27"/>
                    </a:lnTo>
                    <a:lnTo>
                      <a:pt x="33"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 name="Freeform 25"/>
              <p:cNvSpPr/>
              <p:nvPr/>
            </p:nvSpPr>
            <p:spPr bwMode="auto">
              <a:xfrm>
                <a:off x="1493609" y="3137831"/>
                <a:ext cx="36747" cy="28348"/>
              </a:xfrm>
              <a:custGeom>
                <a:gdLst>
                  <a:gd name="T0" fmla="*/ 34 w 35"/>
                  <a:gd name="T1" fmla="*/ 0 h 27"/>
                  <a:gd name="T2" fmla="*/ 0 w 35"/>
                  <a:gd name="T3" fmla="*/ 0 h 27"/>
                  <a:gd name="T4" fmla="*/ 0 w 35"/>
                  <a:gd name="T5" fmla="*/ 27 h 27"/>
                  <a:gd name="T6" fmla="*/ 35 w 35"/>
                  <a:gd name="T7" fmla="*/ 27 h 27"/>
                  <a:gd name="T8" fmla="*/ 34 w 35"/>
                  <a:gd name="T9" fmla="*/ 0 h 27"/>
                </a:gdLst>
                <a:cxnLst>
                  <a:cxn ang="0">
                    <a:pos x="T0" y="T1"/>
                  </a:cxn>
                  <a:cxn ang="0">
                    <a:pos x="T2" y="T3"/>
                  </a:cxn>
                  <a:cxn ang="0">
                    <a:pos x="T4" y="T5"/>
                  </a:cxn>
                  <a:cxn ang="0">
                    <a:pos x="T6" y="T7"/>
                  </a:cxn>
                  <a:cxn ang="0">
                    <a:pos x="T8" y="T9"/>
                  </a:cxn>
                </a:cxnLst>
                <a:rect l="0" t="0" r="r" b="b"/>
                <a:pathLst>
                  <a:path w="35" h="27">
                    <a:moveTo>
                      <a:pt x="34" y="0"/>
                    </a:moveTo>
                    <a:lnTo>
                      <a:pt x="0" y="0"/>
                    </a:lnTo>
                    <a:lnTo>
                      <a:pt x="0" y="27"/>
                    </a:lnTo>
                    <a:lnTo>
                      <a:pt x="35" y="27"/>
                    </a:lnTo>
                    <a:lnTo>
                      <a:pt x="3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3" name="Freeform 26"/>
              <p:cNvSpPr/>
              <p:nvPr/>
            </p:nvSpPr>
            <p:spPr bwMode="auto">
              <a:xfrm>
                <a:off x="1492559" y="3194526"/>
                <a:ext cx="38847" cy="29398"/>
              </a:xfrm>
              <a:custGeom>
                <a:gdLst>
                  <a:gd name="T0" fmla="*/ 37 w 37"/>
                  <a:gd name="T1" fmla="*/ 0 h 28"/>
                  <a:gd name="T2" fmla="*/ 1 w 37"/>
                  <a:gd name="T3" fmla="*/ 0 h 28"/>
                  <a:gd name="T4" fmla="*/ 0 w 37"/>
                  <a:gd name="T5" fmla="*/ 28 h 28"/>
                  <a:gd name="T6" fmla="*/ 37 w 37"/>
                  <a:gd name="T7" fmla="*/ 28 h 28"/>
                  <a:gd name="T8" fmla="*/ 37 w 37"/>
                  <a:gd name="T9" fmla="*/ 0 h 28"/>
                </a:gdLst>
                <a:cxnLst>
                  <a:cxn ang="0">
                    <a:pos x="T0" y="T1"/>
                  </a:cxn>
                  <a:cxn ang="0">
                    <a:pos x="T2" y="T3"/>
                  </a:cxn>
                  <a:cxn ang="0">
                    <a:pos x="T4" y="T5"/>
                  </a:cxn>
                  <a:cxn ang="0">
                    <a:pos x="T6" y="T7"/>
                  </a:cxn>
                  <a:cxn ang="0">
                    <a:pos x="T8" y="T9"/>
                  </a:cxn>
                </a:cxnLst>
                <a:rect l="0" t="0" r="r" b="b"/>
                <a:pathLst>
                  <a:path w="37" h="28">
                    <a:moveTo>
                      <a:pt x="37" y="0"/>
                    </a:moveTo>
                    <a:lnTo>
                      <a:pt x="1" y="0"/>
                    </a:lnTo>
                    <a:lnTo>
                      <a:pt x="0" y="28"/>
                    </a:lnTo>
                    <a:lnTo>
                      <a:pt x="37" y="28"/>
                    </a:lnTo>
                    <a:lnTo>
                      <a:pt x="37"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27"/>
              <p:cNvSpPr/>
              <p:nvPr/>
            </p:nvSpPr>
            <p:spPr bwMode="auto">
              <a:xfrm>
                <a:off x="1491509" y="3252271"/>
                <a:ext cx="40947" cy="28348"/>
              </a:xfrm>
              <a:custGeom>
                <a:gdLst>
                  <a:gd name="T0" fmla="*/ 38 w 39"/>
                  <a:gd name="T1" fmla="*/ 0 h 27"/>
                  <a:gd name="T2" fmla="*/ 1 w 39"/>
                  <a:gd name="T3" fmla="*/ 0 h 27"/>
                  <a:gd name="T4" fmla="*/ 0 w 39"/>
                  <a:gd name="T5" fmla="*/ 27 h 27"/>
                  <a:gd name="T6" fmla="*/ 39 w 39"/>
                  <a:gd name="T7" fmla="*/ 27 h 27"/>
                  <a:gd name="T8" fmla="*/ 38 w 39"/>
                  <a:gd name="T9" fmla="*/ 0 h 27"/>
                </a:gdLst>
                <a:cxnLst>
                  <a:cxn ang="0">
                    <a:pos x="T0" y="T1"/>
                  </a:cxn>
                  <a:cxn ang="0">
                    <a:pos x="T2" y="T3"/>
                  </a:cxn>
                  <a:cxn ang="0">
                    <a:pos x="T4" y="T5"/>
                  </a:cxn>
                  <a:cxn ang="0">
                    <a:pos x="T6" y="T7"/>
                  </a:cxn>
                  <a:cxn ang="0">
                    <a:pos x="T8" y="T9"/>
                  </a:cxn>
                </a:cxnLst>
                <a:rect l="0" t="0" r="r" b="b"/>
                <a:pathLst>
                  <a:path w="39" h="27">
                    <a:moveTo>
                      <a:pt x="38" y="0"/>
                    </a:moveTo>
                    <a:lnTo>
                      <a:pt x="1" y="0"/>
                    </a:lnTo>
                    <a:lnTo>
                      <a:pt x="0" y="27"/>
                    </a:lnTo>
                    <a:lnTo>
                      <a:pt x="39" y="27"/>
                    </a:lnTo>
                    <a:lnTo>
                      <a:pt x="38"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 name="Oval 28"/>
              <p:cNvSpPr>
                <a:spLocks noChangeArrowheads="1"/>
              </p:cNvSpPr>
              <p:nvPr/>
            </p:nvSpPr>
            <p:spPr bwMode="auto">
              <a:xfrm>
                <a:off x="1449512" y="3318415"/>
                <a:ext cx="72444" cy="72444"/>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 name="Oval 29"/>
              <p:cNvSpPr>
                <a:spLocks noChangeArrowheads="1"/>
              </p:cNvSpPr>
              <p:nvPr/>
            </p:nvSpPr>
            <p:spPr bwMode="auto">
              <a:xfrm>
                <a:off x="1519857" y="3379310"/>
                <a:ext cx="45146" cy="4514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 name="Freeform 30"/>
              <p:cNvSpPr/>
              <p:nvPr/>
            </p:nvSpPr>
            <p:spPr bwMode="auto">
              <a:xfrm>
                <a:off x="1401217" y="3979858"/>
                <a:ext cx="221531" cy="10499"/>
              </a:xfrm>
              <a:custGeom>
                <a:gdLst>
                  <a:gd name="T0" fmla="*/ 303 w 310"/>
                  <a:gd name="T1" fmla="*/ 14 h 14"/>
                  <a:gd name="T2" fmla="*/ 7 w 310"/>
                  <a:gd name="T3" fmla="*/ 14 h 14"/>
                  <a:gd name="T4" fmla="*/ 0 w 310"/>
                  <a:gd name="T5" fmla="*/ 7 h 14"/>
                  <a:gd name="T6" fmla="*/ 0 w 310"/>
                  <a:gd name="T7" fmla="*/ 7 h 14"/>
                  <a:gd name="T8" fmla="*/ 7 w 310"/>
                  <a:gd name="T9" fmla="*/ 0 h 14"/>
                  <a:gd name="T10" fmla="*/ 303 w 310"/>
                  <a:gd name="T11" fmla="*/ 0 h 14"/>
                  <a:gd name="T12" fmla="*/ 310 w 310"/>
                  <a:gd name="T13" fmla="*/ 7 h 14"/>
                  <a:gd name="T14" fmla="*/ 310 w 310"/>
                  <a:gd name="T15" fmla="*/ 7 h 14"/>
                  <a:gd name="T16" fmla="*/ 303 w 310"/>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14">
                    <a:moveTo>
                      <a:pt x="303" y="14"/>
                    </a:moveTo>
                    <a:cubicBezTo>
                      <a:pt x="7" y="14"/>
                      <a:pt x="7" y="14"/>
                      <a:pt x="7" y="14"/>
                    </a:cubicBezTo>
                    <a:cubicBezTo>
                      <a:pt x="3" y="14"/>
                      <a:pt x="0" y="11"/>
                      <a:pt x="0" y="7"/>
                    </a:cubicBezTo>
                    <a:cubicBezTo>
                      <a:pt x="0" y="7"/>
                      <a:pt x="0" y="7"/>
                      <a:pt x="0" y="7"/>
                    </a:cubicBezTo>
                    <a:cubicBezTo>
                      <a:pt x="0" y="3"/>
                      <a:pt x="3" y="0"/>
                      <a:pt x="7" y="0"/>
                    </a:cubicBezTo>
                    <a:cubicBezTo>
                      <a:pt x="303" y="0"/>
                      <a:pt x="303" y="0"/>
                      <a:pt x="303" y="0"/>
                    </a:cubicBezTo>
                    <a:cubicBezTo>
                      <a:pt x="307" y="0"/>
                      <a:pt x="310" y="3"/>
                      <a:pt x="310" y="7"/>
                    </a:cubicBezTo>
                    <a:cubicBezTo>
                      <a:pt x="310" y="7"/>
                      <a:pt x="310" y="7"/>
                      <a:pt x="310" y="7"/>
                    </a:cubicBezTo>
                    <a:cubicBezTo>
                      <a:pt x="310" y="11"/>
                      <a:pt x="307" y="14"/>
                      <a:pt x="303"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31"/>
              <p:cNvSpPr/>
              <p:nvPr/>
            </p:nvSpPr>
            <p:spPr bwMode="auto">
              <a:xfrm>
                <a:off x="1388617" y="4312680"/>
                <a:ext cx="247779" cy="11549"/>
              </a:xfrm>
              <a:custGeom>
                <a:gdLst>
                  <a:gd name="T0" fmla="*/ 339 w 347"/>
                  <a:gd name="T1" fmla="*/ 15 h 15"/>
                  <a:gd name="T2" fmla="*/ 7 w 347"/>
                  <a:gd name="T3" fmla="*/ 15 h 15"/>
                  <a:gd name="T4" fmla="*/ 0 w 347"/>
                  <a:gd name="T5" fmla="*/ 7 h 15"/>
                  <a:gd name="T6" fmla="*/ 0 w 347"/>
                  <a:gd name="T7" fmla="*/ 7 h 15"/>
                  <a:gd name="T8" fmla="*/ 7 w 347"/>
                  <a:gd name="T9" fmla="*/ 0 h 15"/>
                  <a:gd name="T10" fmla="*/ 339 w 347"/>
                  <a:gd name="T11" fmla="*/ 0 h 15"/>
                  <a:gd name="T12" fmla="*/ 347 w 347"/>
                  <a:gd name="T13" fmla="*/ 7 h 15"/>
                  <a:gd name="T14" fmla="*/ 347 w 347"/>
                  <a:gd name="T15" fmla="*/ 7 h 15"/>
                  <a:gd name="T16" fmla="*/ 339 w 347"/>
                  <a:gd name="T17" fmla="*/ 15 h 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15">
                    <a:moveTo>
                      <a:pt x="339" y="15"/>
                    </a:moveTo>
                    <a:cubicBezTo>
                      <a:pt x="7" y="15"/>
                      <a:pt x="7" y="15"/>
                      <a:pt x="7" y="15"/>
                    </a:cubicBezTo>
                    <a:cubicBezTo>
                      <a:pt x="3" y="15"/>
                      <a:pt x="0" y="11"/>
                      <a:pt x="0" y="7"/>
                    </a:cubicBezTo>
                    <a:cubicBezTo>
                      <a:pt x="0" y="7"/>
                      <a:pt x="0" y="7"/>
                      <a:pt x="0" y="7"/>
                    </a:cubicBezTo>
                    <a:cubicBezTo>
                      <a:pt x="0" y="3"/>
                      <a:pt x="3" y="0"/>
                      <a:pt x="7" y="0"/>
                    </a:cubicBezTo>
                    <a:cubicBezTo>
                      <a:pt x="339" y="0"/>
                      <a:pt x="339" y="0"/>
                      <a:pt x="339" y="0"/>
                    </a:cubicBezTo>
                    <a:cubicBezTo>
                      <a:pt x="343" y="0"/>
                      <a:pt x="347" y="3"/>
                      <a:pt x="347" y="7"/>
                    </a:cubicBezTo>
                    <a:cubicBezTo>
                      <a:pt x="347" y="7"/>
                      <a:pt x="347" y="7"/>
                      <a:pt x="347" y="7"/>
                    </a:cubicBezTo>
                    <a:cubicBezTo>
                      <a:pt x="347" y="11"/>
                      <a:pt x="343" y="15"/>
                      <a:pt x="339" y="15"/>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32"/>
              <p:cNvSpPr/>
              <p:nvPr/>
            </p:nvSpPr>
            <p:spPr bwMode="auto">
              <a:xfrm>
                <a:off x="1374969" y="4646551"/>
                <a:ext cx="274027" cy="10499"/>
              </a:xfrm>
              <a:custGeom>
                <a:gdLst>
                  <a:gd name="T0" fmla="*/ 377 w 384"/>
                  <a:gd name="T1" fmla="*/ 14 h 14"/>
                  <a:gd name="T2" fmla="*/ 7 w 384"/>
                  <a:gd name="T3" fmla="*/ 14 h 14"/>
                  <a:gd name="T4" fmla="*/ 0 w 384"/>
                  <a:gd name="T5" fmla="*/ 7 h 14"/>
                  <a:gd name="T6" fmla="*/ 0 w 384"/>
                  <a:gd name="T7" fmla="*/ 7 h 14"/>
                  <a:gd name="T8" fmla="*/ 7 w 384"/>
                  <a:gd name="T9" fmla="*/ 0 h 14"/>
                  <a:gd name="T10" fmla="*/ 377 w 384"/>
                  <a:gd name="T11" fmla="*/ 0 h 14"/>
                  <a:gd name="T12" fmla="*/ 384 w 384"/>
                  <a:gd name="T13" fmla="*/ 7 h 14"/>
                  <a:gd name="T14" fmla="*/ 384 w 384"/>
                  <a:gd name="T15" fmla="*/ 7 h 14"/>
                  <a:gd name="T16" fmla="*/ 377 w 384"/>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4">
                    <a:moveTo>
                      <a:pt x="377" y="14"/>
                    </a:moveTo>
                    <a:cubicBezTo>
                      <a:pt x="7" y="14"/>
                      <a:pt x="7" y="14"/>
                      <a:pt x="7" y="14"/>
                    </a:cubicBezTo>
                    <a:cubicBezTo>
                      <a:pt x="3" y="14"/>
                      <a:pt x="0" y="11"/>
                      <a:pt x="0" y="7"/>
                    </a:cubicBezTo>
                    <a:cubicBezTo>
                      <a:pt x="0" y="7"/>
                      <a:pt x="0" y="7"/>
                      <a:pt x="0" y="7"/>
                    </a:cubicBezTo>
                    <a:cubicBezTo>
                      <a:pt x="0" y="3"/>
                      <a:pt x="3" y="0"/>
                      <a:pt x="7" y="0"/>
                    </a:cubicBezTo>
                    <a:cubicBezTo>
                      <a:pt x="377" y="0"/>
                      <a:pt x="377" y="0"/>
                      <a:pt x="377" y="0"/>
                    </a:cubicBezTo>
                    <a:cubicBezTo>
                      <a:pt x="381" y="0"/>
                      <a:pt x="384" y="3"/>
                      <a:pt x="384" y="7"/>
                    </a:cubicBezTo>
                    <a:cubicBezTo>
                      <a:pt x="384" y="7"/>
                      <a:pt x="384" y="7"/>
                      <a:pt x="384" y="7"/>
                    </a:cubicBezTo>
                    <a:cubicBezTo>
                      <a:pt x="384" y="11"/>
                      <a:pt x="381" y="14"/>
                      <a:pt x="377"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Freeform 33"/>
              <p:cNvSpPr/>
              <p:nvPr/>
            </p:nvSpPr>
            <p:spPr bwMode="auto">
              <a:xfrm>
                <a:off x="1588101" y="3447554"/>
                <a:ext cx="83993" cy="131239"/>
              </a:xfrm>
              <a:custGeom>
                <a:gdLst>
                  <a:gd name="T0" fmla="*/ 27 w 80"/>
                  <a:gd name="T1" fmla="*/ 125 h 125"/>
                  <a:gd name="T2" fmla="*/ 0 w 80"/>
                  <a:gd name="T3" fmla="*/ 0 h 125"/>
                  <a:gd name="T4" fmla="*/ 49 w 80"/>
                  <a:gd name="T5" fmla="*/ 0 h 125"/>
                  <a:gd name="T6" fmla="*/ 80 w 80"/>
                  <a:gd name="T7" fmla="*/ 125 h 125"/>
                  <a:gd name="T8" fmla="*/ 27 w 80"/>
                  <a:gd name="T9" fmla="*/ 125 h 125"/>
                </a:gdLst>
                <a:cxnLst>
                  <a:cxn ang="0">
                    <a:pos x="T0" y="T1"/>
                  </a:cxn>
                  <a:cxn ang="0">
                    <a:pos x="T2" y="T3"/>
                  </a:cxn>
                  <a:cxn ang="0">
                    <a:pos x="T4" y="T5"/>
                  </a:cxn>
                  <a:cxn ang="0">
                    <a:pos x="T6" y="T7"/>
                  </a:cxn>
                  <a:cxn ang="0">
                    <a:pos x="T8" y="T9"/>
                  </a:cxn>
                </a:cxnLst>
                <a:rect l="0" t="0" r="r" b="b"/>
                <a:pathLst>
                  <a:path w="80" h="125">
                    <a:moveTo>
                      <a:pt x="27" y="125"/>
                    </a:moveTo>
                    <a:lnTo>
                      <a:pt x="0" y="0"/>
                    </a:lnTo>
                    <a:lnTo>
                      <a:pt x="49" y="0"/>
                    </a:lnTo>
                    <a:lnTo>
                      <a:pt x="80" y="125"/>
                    </a:lnTo>
                    <a:lnTo>
                      <a:pt x="27" y="12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Freeform 34"/>
              <p:cNvSpPr/>
              <p:nvPr/>
            </p:nvSpPr>
            <p:spPr bwMode="auto">
              <a:xfrm>
                <a:off x="1412766" y="3810823"/>
                <a:ext cx="201583" cy="93442"/>
              </a:xfrm>
              <a:custGeom>
                <a:gdLst>
                  <a:gd name="T0" fmla="*/ 0 w 192"/>
                  <a:gd name="T1" fmla="*/ 0 h 89"/>
                  <a:gd name="T2" fmla="*/ 0 w 192"/>
                  <a:gd name="T3" fmla="*/ 33 h 89"/>
                  <a:gd name="T4" fmla="*/ 192 w 192"/>
                  <a:gd name="T5" fmla="*/ 89 h 89"/>
                  <a:gd name="T6" fmla="*/ 188 w 192"/>
                  <a:gd name="T7" fmla="*/ 0 h 89"/>
                  <a:gd name="T8" fmla="*/ 0 w 192"/>
                  <a:gd name="T9" fmla="*/ 0 h 89"/>
                </a:gdLst>
                <a:cxnLst>
                  <a:cxn ang="0">
                    <a:pos x="T0" y="T1"/>
                  </a:cxn>
                  <a:cxn ang="0">
                    <a:pos x="T2" y="T3"/>
                  </a:cxn>
                  <a:cxn ang="0">
                    <a:pos x="T4" y="T5"/>
                  </a:cxn>
                  <a:cxn ang="0">
                    <a:pos x="T6" y="T7"/>
                  </a:cxn>
                  <a:cxn ang="0">
                    <a:pos x="T8" y="T9"/>
                  </a:cxn>
                </a:cxnLst>
                <a:rect l="0" t="0" r="r" b="b"/>
                <a:pathLst>
                  <a:path w="192" h="89">
                    <a:moveTo>
                      <a:pt x="0" y="0"/>
                    </a:moveTo>
                    <a:lnTo>
                      <a:pt x="0" y="33"/>
                    </a:lnTo>
                    <a:lnTo>
                      <a:pt x="192" y="89"/>
                    </a:lnTo>
                    <a:lnTo>
                      <a:pt x="18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Freeform 35"/>
              <p:cNvSpPr/>
              <p:nvPr/>
            </p:nvSpPr>
            <p:spPr bwMode="auto">
              <a:xfrm>
                <a:off x="1408566" y="3578793"/>
                <a:ext cx="207882" cy="111291"/>
              </a:xfrm>
              <a:custGeom>
                <a:gdLst>
                  <a:gd name="T0" fmla="*/ 0 w 198"/>
                  <a:gd name="T1" fmla="*/ 0 h 106"/>
                  <a:gd name="T2" fmla="*/ 13 w 198"/>
                  <a:gd name="T3" fmla="*/ 106 h 106"/>
                  <a:gd name="T4" fmla="*/ 184 w 198"/>
                  <a:gd name="T5" fmla="*/ 106 h 106"/>
                  <a:gd name="T6" fmla="*/ 198 w 198"/>
                  <a:gd name="T7" fmla="*/ 0 h 106"/>
                  <a:gd name="T8" fmla="*/ 0 w 198"/>
                  <a:gd name="T9" fmla="*/ 0 h 106"/>
                </a:gdLst>
                <a:cxnLst>
                  <a:cxn ang="0">
                    <a:pos x="T0" y="T1"/>
                  </a:cxn>
                  <a:cxn ang="0">
                    <a:pos x="T2" y="T3"/>
                  </a:cxn>
                  <a:cxn ang="0">
                    <a:pos x="T4" y="T5"/>
                  </a:cxn>
                  <a:cxn ang="0">
                    <a:pos x="T6" y="T7"/>
                  </a:cxn>
                  <a:cxn ang="0">
                    <a:pos x="T8" y="T9"/>
                  </a:cxn>
                </a:cxnLst>
                <a:rect l="0" t="0" r="r" b="b"/>
                <a:pathLst>
                  <a:path w="198" h="105">
                    <a:moveTo>
                      <a:pt x="0" y="0"/>
                    </a:moveTo>
                    <a:lnTo>
                      <a:pt x="13" y="106"/>
                    </a:lnTo>
                    <a:lnTo>
                      <a:pt x="184" y="106"/>
                    </a:lnTo>
                    <a:lnTo>
                      <a:pt x="198"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36"/>
              <p:cNvSpPr/>
              <p:nvPr/>
            </p:nvSpPr>
            <p:spPr bwMode="auto">
              <a:xfrm>
                <a:off x="1276277" y="3684834"/>
                <a:ext cx="471410" cy="10499"/>
              </a:xfrm>
              <a:custGeom>
                <a:gdLst>
                  <a:gd name="T0" fmla="*/ 652 w 659"/>
                  <a:gd name="T1" fmla="*/ 14 h 14"/>
                  <a:gd name="T2" fmla="*/ 7 w 659"/>
                  <a:gd name="T3" fmla="*/ 14 h 14"/>
                  <a:gd name="T4" fmla="*/ 0 w 659"/>
                  <a:gd name="T5" fmla="*/ 7 h 14"/>
                  <a:gd name="T6" fmla="*/ 0 w 659"/>
                  <a:gd name="T7" fmla="*/ 7 h 14"/>
                  <a:gd name="T8" fmla="*/ 7 w 659"/>
                  <a:gd name="T9" fmla="*/ 0 h 14"/>
                  <a:gd name="T10" fmla="*/ 652 w 659"/>
                  <a:gd name="T11" fmla="*/ 0 h 14"/>
                  <a:gd name="T12" fmla="*/ 659 w 659"/>
                  <a:gd name="T13" fmla="*/ 7 h 14"/>
                  <a:gd name="T14" fmla="*/ 659 w 659"/>
                  <a:gd name="T15" fmla="*/ 7 h 14"/>
                  <a:gd name="T16" fmla="*/ 652 w 659"/>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4">
                    <a:moveTo>
                      <a:pt x="652" y="14"/>
                    </a:moveTo>
                    <a:cubicBezTo>
                      <a:pt x="7" y="14"/>
                      <a:pt x="7" y="14"/>
                      <a:pt x="7" y="14"/>
                    </a:cubicBezTo>
                    <a:cubicBezTo>
                      <a:pt x="3" y="14"/>
                      <a:pt x="0" y="11"/>
                      <a:pt x="0" y="7"/>
                    </a:cubicBezTo>
                    <a:cubicBezTo>
                      <a:pt x="0" y="7"/>
                      <a:pt x="0" y="7"/>
                      <a:pt x="0" y="7"/>
                    </a:cubicBezTo>
                    <a:cubicBezTo>
                      <a:pt x="0" y="3"/>
                      <a:pt x="3" y="0"/>
                      <a:pt x="7" y="0"/>
                    </a:cubicBezTo>
                    <a:cubicBezTo>
                      <a:pt x="652" y="0"/>
                      <a:pt x="652" y="0"/>
                      <a:pt x="652" y="0"/>
                    </a:cubicBezTo>
                    <a:cubicBezTo>
                      <a:pt x="656" y="0"/>
                      <a:pt x="659" y="3"/>
                      <a:pt x="659" y="7"/>
                    </a:cubicBezTo>
                    <a:cubicBezTo>
                      <a:pt x="659" y="7"/>
                      <a:pt x="659" y="7"/>
                      <a:pt x="659" y="7"/>
                    </a:cubicBezTo>
                    <a:cubicBezTo>
                      <a:pt x="659" y="11"/>
                      <a:pt x="656" y="14"/>
                      <a:pt x="652"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37"/>
              <p:cNvSpPr/>
              <p:nvPr/>
            </p:nvSpPr>
            <p:spPr bwMode="auto">
              <a:xfrm>
                <a:off x="1419065" y="3665935"/>
                <a:ext cx="88192" cy="18898"/>
              </a:xfrm>
              <a:custGeom>
                <a:gdLst>
                  <a:gd name="T0" fmla="*/ 84 w 84"/>
                  <a:gd name="T1" fmla="*/ 18 h 18"/>
                  <a:gd name="T2" fmla="*/ 3 w 84"/>
                  <a:gd name="T3" fmla="*/ 18 h 18"/>
                  <a:gd name="T4" fmla="*/ 0 w 84"/>
                  <a:gd name="T5" fmla="*/ 0 h 18"/>
                  <a:gd name="T6" fmla="*/ 84 w 84"/>
                  <a:gd name="T7" fmla="*/ 0 h 18"/>
                  <a:gd name="T8" fmla="*/ 84 w 84"/>
                  <a:gd name="T9" fmla="*/ 18 h 18"/>
                </a:gdLst>
                <a:cxnLst>
                  <a:cxn ang="0">
                    <a:pos x="T0" y="T1"/>
                  </a:cxn>
                  <a:cxn ang="0">
                    <a:pos x="T2" y="T3"/>
                  </a:cxn>
                  <a:cxn ang="0">
                    <a:pos x="T4" y="T5"/>
                  </a:cxn>
                  <a:cxn ang="0">
                    <a:pos x="T6" y="T7"/>
                  </a:cxn>
                  <a:cxn ang="0">
                    <a:pos x="T8" y="T9"/>
                  </a:cxn>
                </a:cxnLst>
                <a:rect l="0" t="0" r="r" b="b"/>
                <a:pathLst>
                  <a:path w="84" h="18">
                    <a:moveTo>
                      <a:pt x="84" y="18"/>
                    </a:moveTo>
                    <a:lnTo>
                      <a:pt x="3" y="18"/>
                    </a:lnTo>
                    <a:lnTo>
                      <a:pt x="0" y="0"/>
                    </a:lnTo>
                    <a:lnTo>
                      <a:pt x="84" y="0"/>
                    </a:lnTo>
                    <a:lnTo>
                      <a:pt x="84" y="18"/>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38"/>
              <p:cNvSpPr/>
              <p:nvPr/>
            </p:nvSpPr>
            <p:spPr bwMode="auto">
              <a:xfrm>
                <a:off x="1525106" y="3614490"/>
                <a:ext cx="86092" cy="70345"/>
              </a:xfrm>
              <a:custGeom>
                <a:gdLst>
                  <a:gd name="T0" fmla="*/ 73 w 82"/>
                  <a:gd name="T1" fmla="*/ 67 h 67"/>
                  <a:gd name="T2" fmla="*/ 0 w 82"/>
                  <a:gd name="T3" fmla="*/ 67 h 67"/>
                  <a:gd name="T4" fmla="*/ 0 w 82"/>
                  <a:gd name="T5" fmla="*/ 0 h 67"/>
                  <a:gd name="T6" fmla="*/ 82 w 82"/>
                  <a:gd name="T7" fmla="*/ 0 h 67"/>
                  <a:gd name="T8" fmla="*/ 73 w 82"/>
                  <a:gd name="T9" fmla="*/ 67 h 67"/>
                </a:gdLst>
                <a:cxnLst>
                  <a:cxn ang="0">
                    <a:pos x="T0" y="T1"/>
                  </a:cxn>
                  <a:cxn ang="0">
                    <a:pos x="T2" y="T3"/>
                  </a:cxn>
                  <a:cxn ang="0">
                    <a:pos x="T4" y="T5"/>
                  </a:cxn>
                  <a:cxn ang="0">
                    <a:pos x="T6" y="T7"/>
                  </a:cxn>
                  <a:cxn ang="0">
                    <a:pos x="T8" y="T9"/>
                  </a:cxn>
                </a:cxnLst>
                <a:rect l="0" t="0" r="r" b="b"/>
                <a:pathLst>
                  <a:path w="82" h="67">
                    <a:moveTo>
                      <a:pt x="73" y="67"/>
                    </a:moveTo>
                    <a:lnTo>
                      <a:pt x="0" y="67"/>
                    </a:lnTo>
                    <a:lnTo>
                      <a:pt x="0" y="0"/>
                    </a:lnTo>
                    <a:lnTo>
                      <a:pt x="82" y="0"/>
                    </a:lnTo>
                    <a:lnTo>
                      <a:pt x="73" y="67"/>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6" name="Freeform 39"/>
              <p:cNvSpPr/>
              <p:nvPr/>
            </p:nvSpPr>
            <p:spPr bwMode="auto">
              <a:xfrm>
                <a:off x="1531406" y="3620789"/>
                <a:ext cx="78743" cy="36747"/>
              </a:xfrm>
              <a:custGeom>
                <a:gdLst>
                  <a:gd name="T0" fmla="*/ 103 w 110"/>
                  <a:gd name="T1" fmla="*/ 52 h 52"/>
                  <a:gd name="T2" fmla="*/ 5 w 110"/>
                  <a:gd name="T3" fmla="*/ 52 h 52"/>
                  <a:gd name="T4" fmla="*/ 0 w 110"/>
                  <a:gd name="T5" fmla="*/ 47 h 52"/>
                  <a:gd name="T6" fmla="*/ 0 w 110"/>
                  <a:gd name="T7" fmla="*/ 5 h 52"/>
                  <a:gd name="T8" fmla="*/ 5 w 110"/>
                  <a:gd name="T9" fmla="*/ 0 h 52"/>
                  <a:gd name="T10" fmla="*/ 110 w 110"/>
                  <a:gd name="T11" fmla="*/ 0 h 52"/>
                  <a:gd name="T12" fmla="*/ 103 w 110"/>
                  <a:gd name="T13" fmla="*/ 52 h 52"/>
                </a:gdLst>
                <a:cxnLst>
                  <a:cxn ang="0">
                    <a:pos x="T0" y="T1"/>
                  </a:cxn>
                  <a:cxn ang="0">
                    <a:pos x="T2" y="T3"/>
                  </a:cxn>
                  <a:cxn ang="0">
                    <a:pos x="T4" y="T5"/>
                  </a:cxn>
                  <a:cxn ang="0">
                    <a:pos x="T6" y="T7"/>
                  </a:cxn>
                  <a:cxn ang="0">
                    <a:pos x="T8" y="T9"/>
                  </a:cxn>
                  <a:cxn ang="0">
                    <a:pos x="T10" y="T11"/>
                  </a:cxn>
                  <a:cxn ang="0">
                    <a:pos x="T12" y="T13"/>
                  </a:cxn>
                </a:cxnLst>
                <a:rect l="0" t="0" r="r" b="b"/>
                <a:pathLst>
                  <a:path w="110" h="52">
                    <a:moveTo>
                      <a:pt x="103" y="52"/>
                    </a:moveTo>
                    <a:cubicBezTo>
                      <a:pt x="5" y="52"/>
                      <a:pt x="5" y="52"/>
                      <a:pt x="5" y="52"/>
                    </a:cubicBezTo>
                    <a:cubicBezTo>
                      <a:pt x="2" y="52"/>
                      <a:pt x="0" y="50"/>
                      <a:pt x="0" y="47"/>
                    </a:cubicBezTo>
                    <a:cubicBezTo>
                      <a:pt x="0" y="5"/>
                      <a:pt x="0" y="5"/>
                      <a:pt x="0" y="5"/>
                    </a:cubicBezTo>
                    <a:cubicBezTo>
                      <a:pt x="0" y="3"/>
                      <a:pt x="2" y="0"/>
                      <a:pt x="5" y="0"/>
                    </a:cubicBezTo>
                    <a:cubicBezTo>
                      <a:pt x="110" y="0"/>
                      <a:pt x="110" y="0"/>
                      <a:pt x="110" y="0"/>
                    </a:cubicBezTo>
                    <a:lnTo>
                      <a:pt x="103" y="5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7" name="Oval 40"/>
              <p:cNvSpPr>
                <a:spLocks noChangeArrowheads="1"/>
              </p:cNvSpPr>
              <p:nvPr/>
            </p:nvSpPr>
            <p:spPr bwMode="auto">
              <a:xfrm>
                <a:off x="1537705"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8" name="Oval 41"/>
              <p:cNvSpPr>
                <a:spLocks noChangeArrowheads="1"/>
              </p:cNvSpPr>
              <p:nvPr/>
            </p:nvSpPr>
            <p:spPr bwMode="auto">
              <a:xfrm>
                <a:off x="1575502"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9" name="Oval 42"/>
              <p:cNvSpPr>
                <a:spLocks noChangeArrowheads="1"/>
              </p:cNvSpPr>
              <p:nvPr/>
            </p:nvSpPr>
            <p:spPr bwMode="auto">
              <a:xfrm>
                <a:off x="1548205" y="3635488"/>
                <a:ext cx="8399" cy="7350"/>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0" name="Rectangle 43"/>
              <p:cNvSpPr>
                <a:spLocks noChangeArrowheads="1"/>
              </p:cNvSpPr>
              <p:nvPr/>
            </p:nvSpPr>
            <p:spPr bwMode="auto">
              <a:xfrm>
                <a:off x="1551354" y="3632338"/>
                <a:ext cx="2100" cy="419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1" name="Rectangle 44"/>
              <p:cNvSpPr>
                <a:spLocks noChangeArrowheads="1"/>
              </p:cNvSpPr>
              <p:nvPr/>
            </p:nvSpPr>
            <p:spPr bwMode="auto">
              <a:xfrm>
                <a:off x="1551354" y="3641787"/>
                <a:ext cx="2100" cy="31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2" name="Rectangle 45"/>
              <p:cNvSpPr>
                <a:spLocks noChangeArrowheads="1"/>
              </p:cNvSpPr>
              <p:nvPr/>
            </p:nvSpPr>
            <p:spPr bwMode="auto">
              <a:xfrm>
                <a:off x="1555554" y="3638638"/>
                <a:ext cx="315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3" name="Rectangle 46"/>
              <p:cNvSpPr>
                <a:spLocks noChangeArrowheads="1"/>
              </p:cNvSpPr>
              <p:nvPr/>
            </p:nvSpPr>
            <p:spPr bwMode="auto">
              <a:xfrm>
                <a:off x="1547154" y="3638638"/>
                <a:ext cx="210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4" name="Freeform 47"/>
              <p:cNvSpPr/>
              <p:nvPr/>
            </p:nvSpPr>
            <p:spPr bwMode="auto">
              <a:xfrm>
                <a:off x="1586001" y="3635488"/>
                <a:ext cx="8399" cy="8399"/>
              </a:xfrm>
              <a:custGeom>
                <a:gdLst>
                  <a:gd name="T0" fmla="*/ 10 w 12"/>
                  <a:gd name="T1" fmla="*/ 10 h 12"/>
                  <a:gd name="T2" fmla="*/ 2 w 12"/>
                  <a:gd name="T3" fmla="*/ 10 h 12"/>
                  <a:gd name="T4" fmla="*/ 2 w 12"/>
                  <a:gd name="T5" fmla="*/ 2 h 12"/>
                  <a:gd name="T6" fmla="*/ 10 w 12"/>
                  <a:gd name="T7" fmla="*/ 2 h 12"/>
                  <a:gd name="T8" fmla="*/ 10 w 12"/>
                  <a:gd name="T9" fmla="*/ 10 h 12"/>
                </a:gd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5" name="Freeform 48"/>
              <p:cNvSpPr/>
              <p:nvPr/>
            </p:nvSpPr>
            <p:spPr bwMode="auto">
              <a:xfrm>
                <a:off x="1591250" y="3634438"/>
                <a:ext cx="3150" cy="3150"/>
              </a:xfrm>
              <a:custGeom>
                <a:gdLst>
                  <a:gd name="T0" fmla="*/ 3 w 3"/>
                  <a:gd name="T1" fmla="*/ 0 h 3"/>
                  <a:gd name="T2" fmla="*/ 3 w 3"/>
                  <a:gd name="T3" fmla="*/ 1 h 3"/>
                  <a:gd name="T4" fmla="*/ 1 w 3"/>
                  <a:gd name="T5" fmla="*/ 3 h 3"/>
                  <a:gd name="T6" fmla="*/ 0 w 3"/>
                  <a:gd name="T7" fmla="*/ 2 h 3"/>
                  <a:gd name="T8" fmla="*/ 3 w 3"/>
                  <a:gd name="T9" fmla="*/ 0 h 3"/>
                </a:gdLst>
                <a:cxnLst>
                  <a:cxn ang="0">
                    <a:pos x="T0" y="T1"/>
                  </a:cxn>
                  <a:cxn ang="0">
                    <a:pos x="T2" y="T3"/>
                  </a:cxn>
                  <a:cxn ang="0">
                    <a:pos x="T4" y="T5"/>
                  </a:cxn>
                  <a:cxn ang="0">
                    <a:pos x="T6" y="T7"/>
                  </a:cxn>
                  <a:cxn ang="0">
                    <a:pos x="T8" y="T9"/>
                  </a:cxn>
                </a:cxnLst>
                <a:rect l="0" t="0" r="r" b="b"/>
                <a:pathLst>
                  <a:path w="3" h="3">
                    <a:moveTo>
                      <a:pt x="3" y="0"/>
                    </a:moveTo>
                    <a:lnTo>
                      <a:pt x="3" y="1"/>
                    </a:lnTo>
                    <a:lnTo>
                      <a:pt x="1" y="3"/>
                    </a:lnTo>
                    <a:lnTo>
                      <a:pt x="0" y="2"/>
                    </a:lnTo>
                    <a:lnTo>
                      <a:pt x="3"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6" name="Freeform 49"/>
              <p:cNvSpPr/>
              <p:nvPr/>
            </p:nvSpPr>
            <p:spPr bwMode="auto">
              <a:xfrm>
                <a:off x="1584951" y="3640737"/>
                <a:ext cx="4199" cy="3150"/>
              </a:xfrm>
              <a:custGeom>
                <a:gdLst>
                  <a:gd name="T0" fmla="*/ 2 w 4"/>
                  <a:gd name="T1" fmla="*/ 0 h 3"/>
                  <a:gd name="T2" fmla="*/ 4 w 4"/>
                  <a:gd name="T3" fmla="*/ 1 h 3"/>
                  <a:gd name="T4" fmla="*/ 2 w 4"/>
                  <a:gd name="T5" fmla="*/ 3 h 3"/>
                  <a:gd name="T6" fmla="*/ 0 w 4"/>
                  <a:gd name="T7" fmla="*/ 2 h 3"/>
                  <a:gd name="T8" fmla="*/ 2 w 4"/>
                  <a:gd name="T9" fmla="*/ 0 h 3"/>
                </a:gdLst>
                <a:cxnLst>
                  <a:cxn ang="0">
                    <a:pos x="T0" y="T1"/>
                  </a:cxn>
                  <a:cxn ang="0">
                    <a:pos x="T2" y="T3"/>
                  </a:cxn>
                  <a:cxn ang="0">
                    <a:pos x="T4" y="T5"/>
                  </a:cxn>
                  <a:cxn ang="0">
                    <a:pos x="T6" y="T7"/>
                  </a:cxn>
                  <a:cxn ang="0">
                    <a:pos x="T8" y="T9"/>
                  </a:cxn>
                </a:cxnLst>
                <a:rect l="0" t="0" r="r" b="b"/>
                <a:pathLst>
                  <a:path w="4" h="3">
                    <a:moveTo>
                      <a:pt x="2" y="0"/>
                    </a:moveTo>
                    <a:lnTo>
                      <a:pt x="4" y="1"/>
                    </a:lnTo>
                    <a:lnTo>
                      <a:pt x="2" y="3"/>
                    </a:lnTo>
                    <a:lnTo>
                      <a:pt x="0" y="2"/>
                    </a:lnTo>
                    <a:lnTo>
                      <a:pt x="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7" name="Freeform 50"/>
              <p:cNvSpPr/>
              <p:nvPr/>
            </p:nvSpPr>
            <p:spPr bwMode="auto">
              <a:xfrm>
                <a:off x="1591250" y="3640737"/>
                <a:ext cx="3150" cy="3150"/>
              </a:xfrm>
              <a:custGeom>
                <a:gdLst>
                  <a:gd name="T0" fmla="*/ 3 w 3"/>
                  <a:gd name="T1" fmla="*/ 2 h 3"/>
                  <a:gd name="T2" fmla="*/ 3 w 3"/>
                  <a:gd name="T3" fmla="*/ 3 h 3"/>
                  <a:gd name="T4" fmla="*/ 0 w 3"/>
                  <a:gd name="T5" fmla="*/ 1 h 3"/>
                  <a:gd name="T6" fmla="*/ 1 w 3"/>
                  <a:gd name="T7" fmla="*/ 0 h 3"/>
                  <a:gd name="T8" fmla="*/ 3 w 3"/>
                  <a:gd name="T9" fmla="*/ 2 h 3"/>
                </a:gdLst>
                <a:cxnLst>
                  <a:cxn ang="0">
                    <a:pos x="T0" y="T1"/>
                  </a:cxn>
                  <a:cxn ang="0">
                    <a:pos x="T2" y="T3"/>
                  </a:cxn>
                  <a:cxn ang="0">
                    <a:pos x="T4" y="T5"/>
                  </a:cxn>
                  <a:cxn ang="0">
                    <a:pos x="T6" y="T7"/>
                  </a:cxn>
                  <a:cxn ang="0">
                    <a:pos x="T8" y="T9"/>
                  </a:cxn>
                </a:cxnLst>
                <a:rect l="0" t="0" r="r" b="b"/>
                <a:pathLst>
                  <a:path w="3" h="3">
                    <a:moveTo>
                      <a:pt x="3" y="2"/>
                    </a:moveTo>
                    <a:lnTo>
                      <a:pt x="3" y="3"/>
                    </a:lnTo>
                    <a:lnTo>
                      <a:pt x="0" y="1"/>
                    </a:lnTo>
                    <a:lnTo>
                      <a:pt x="1" y="0"/>
                    </a:lnTo>
                    <a:lnTo>
                      <a:pt x="3"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8" name="Freeform 51"/>
              <p:cNvSpPr/>
              <p:nvPr/>
            </p:nvSpPr>
            <p:spPr bwMode="auto">
              <a:xfrm>
                <a:off x="1584951" y="3634438"/>
                <a:ext cx="4199" cy="3150"/>
              </a:xfrm>
              <a:custGeom>
                <a:gdLst>
                  <a:gd name="T0" fmla="*/ 4 w 4"/>
                  <a:gd name="T1" fmla="*/ 2 h 3"/>
                  <a:gd name="T2" fmla="*/ 2 w 4"/>
                  <a:gd name="T3" fmla="*/ 3 h 3"/>
                  <a:gd name="T4" fmla="*/ 0 w 4"/>
                  <a:gd name="T5" fmla="*/ 1 h 3"/>
                  <a:gd name="T6" fmla="*/ 2 w 4"/>
                  <a:gd name="T7" fmla="*/ 0 h 3"/>
                  <a:gd name="T8" fmla="*/ 4 w 4"/>
                  <a:gd name="T9" fmla="*/ 2 h 3"/>
                </a:gdLst>
                <a:cxnLst>
                  <a:cxn ang="0">
                    <a:pos x="T0" y="T1"/>
                  </a:cxn>
                  <a:cxn ang="0">
                    <a:pos x="T2" y="T3"/>
                  </a:cxn>
                  <a:cxn ang="0">
                    <a:pos x="T4" y="T5"/>
                  </a:cxn>
                  <a:cxn ang="0">
                    <a:pos x="T6" y="T7"/>
                  </a:cxn>
                  <a:cxn ang="0">
                    <a:pos x="T8" y="T9"/>
                  </a:cxn>
                </a:cxnLst>
                <a:rect l="0" t="0" r="r" b="b"/>
                <a:pathLst>
                  <a:path w="4" h="3">
                    <a:moveTo>
                      <a:pt x="4" y="2"/>
                    </a:moveTo>
                    <a:lnTo>
                      <a:pt x="2" y="3"/>
                    </a:lnTo>
                    <a:lnTo>
                      <a:pt x="0" y="1"/>
                    </a:lnTo>
                    <a:lnTo>
                      <a:pt x="2" y="0"/>
                    </a:lnTo>
                    <a:lnTo>
                      <a:pt x="4"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9" name="Oval 52"/>
              <p:cNvSpPr>
                <a:spLocks noChangeArrowheads="1"/>
              </p:cNvSpPr>
              <p:nvPr/>
            </p:nvSpPr>
            <p:spPr bwMode="auto">
              <a:xfrm>
                <a:off x="1531406"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0" name="Oval 53"/>
              <p:cNvSpPr>
                <a:spLocks noChangeArrowheads="1"/>
              </p:cNvSpPr>
              <p:nvPr/>
            </p:nvSpPr>
            <p:spPr bwMode="auto">
              <a:xfrm>
                <a:off x="1539805"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1" name="Oval 54"/>
              <p:cNvSpPr>
                <a:spLocks noChangeArrowheads="1"/>
              </p:cNvSpPr>
              <p:nvPr/>
            </p:nvSpPr>
            <p:spPr bwMode="auto">
              <a:xfrm>
                <a:off x="1547154"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Oval 55"/>
              <p:cNvSpPr>
                <a:spLocks noChangeArrowheads="1"/>
              </p:cNvSpPr>
              <p:nvPr/>
            </p:nvSpPr>
            <p:spPr bwMode="auto">
              <a:xfrm>
                <a:off x="1555554" y="3665935"/>
                <a:ext cx="5250"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Oval 56"/>
              <p:cNvSpPr>
                <a:spLocks noChangeArrowheads="1"/>
              </p:cNvSpPr>
              <p:nvPr/>
            </p:nvSpPr>
            <p:spPr bwMode="auto">
              <a:xfrm>
                <a:off x="1563953"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4" name="Oval 57"/>
              <p:cNvSpPr>
                <a:spLocks noChangeArrowheads="1"/>
              </p:cNvSpPr>
              <p:nvPr/>
            </p:nvSpPr>
            <p:spPr bwMode="auto">
              <a:xfrm>
                <a:off x="1571302"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5" name="Oval 58"/>
              <p:cNvSpPr>
                <a:spLocks noChangeArrowheads="1"/>
              </p:cNvSpPr>
              <p:nvPr/>
            </p:nvSpPr>
            <p:spPr bwMode="auto">
              <a:xfrm>
                <a:off x="1579702" y="3665935"/>
                <a:ext cx="4199"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6" name="Oval 59"/>
              <p:cNvSpPr>
                <a:spLocks noChangeArrowheads="1"/>
              </p:cNvSpPr>
              <p:nvPr/>
            </p:nvSpPr>
            <p:spPr bwMode="auto">
              <a:xfrm>
                <a:off x="1587051"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7" name="Oval 60"/>
              <p:cNvSpPr>
                <a:spLocks noChangeArrowheads="1"/>
              </p:cNvSpPr>
              <p:nvPr/>
            </p:nvSpPr>
            <p:spPr bwMode="auto">
              <a:xfrm>
                <a:off x="1596500" y="3665935"/>
                <a:ext cx="4199" cy="4199"/>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Rectangle 61"/>
              <p:cNvSpPr>
                <a:spLocks noChangeArrowheads="1"/>
              </p:cNvSpPr>
              <p:nvPr/>
            </p:nvSpPr>
            <p:spPr bwMode="auto">
              <a:xfrm>
                <a:off x="1464211" y="3647036"/>
                <a:ext cx="6299" cy="18898"/>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62"/>
              <p:cNvSpPr/>
              <p:nvPr/>
            </p:nvSpPr>
            <p:spPr bwMode="auto">
              <a:xfrm>
                <a:off x="1442164" y="3620789"/>
                <a:ext cx="51446" cy="34647"/>
              </a:xfrm>
              <a:custGeom>
                <a:gdLst>
                  <a:gd name="T0" fmla="*/ 71 w 73"/>
                  <a:gd name="T1" fmla="*/ 48 h 48"/>
                  <a:gd name="T2" fmla="*/ 2 w 73"/>
                  <a:gd name="T3" fmla="*/ 48 h 48"/>
                  <a:gd name="T4" fmla="*/ 0 w 73"/>
                  <a:gd name="T5" fmla="*/ 46 h 48"/>
                  <a:gd name="T6" fmla="*/ 0 w 73"/>
                  <a:gd name="T7" fmla="*/ 2 h 48"/>
                  <a:gd name="T8" fmla="*/ 2 w 73"/>
                  <a:gd name="T9" fmla="*/ 0 h 48"/>
                  <a:gd name="T10" fmla="*/ 71 w 73"/>
                  <a:gd name="T11" fmla="*/ 0 h 48"/>
                  <a:gd name="T12" fmla="*/ 73 w 73"/>
                  <a:gd name="T13" fmla="*/ 2 h 48"/>
                  <a:gd name="T14" fmla="*/ 73 w 73"/>
                  <a:gd name="T15" fmla="*/ 46 h 48"/>
                  <a:gd name="T16" fmla="*/ 71 w 73"/>
                  <a:gd name="T17" fmla="*/ 48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8">
                    <a:moveTo>
                      <a:pt x="71" y="48"/>
                    </a:moveTo>
                    <a:cubicBezTo>
                      <a:pt x="2" y="48"/>
                      <a:pt x="2" y="48"/>
                      <a:pt x="2" y="48"/>
                    </a:cubicBezTo>
                    <a:cubicBezTo>
                      <a:pt x="1" y="48"/>
                      <a:pt x="0" y="47"/>
                      <a:pt x="0" y="46"/>
                    </a:cubicBezTo>
                    <a:cubicBezTo>
                      <a:pt x="0" y="2"/>
                      <a:pt x="0" y="2"/>
                      <a:pt x="0" y="2"/>
                    </a:cubicBezTo>
                    <a:cubicBezTo>
                      <a:pt x="0" y="1"/>
                      <a:pt x="1" y="0"/>
                      <a:pt x="2" y="0"/>
                    </a:cubicBezTo>
                    <a:cubicBezTo>
                      <a:pt x="71" y="0"/>
                      <a:pt x="71" y="0"/>
                      <a:pt x="71" y="0"/>
                    </a:cubicBezTo>
                    <a:cubicBezTo>
                      <a:pt x="72" y="0"/>
                      <a:pt x="73" y="1"/>
                      <a:pt x="73" y="2"/>
                    </a:cubicBezTo>
                    <a:cubicBezTo>
                      <a:pt x="73" y="46"/>
                      <a:pt x="73" y="46"/>
                      <a:pt x="73" y="46"/>
                    </a:cubicBezTo>
                    <a:cubicBezTo>
                      <a:pt x="73" y="47"/>
                      <a:pt x="72" y="48"/>
                      <a:pt x="71" y="48"/>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0" name="Freeform 63"/>
              <p:cNvSpPr>
                <a:spLocks noEditPoints="1"/>
              </p:cNvSpPr>
              <p:nvPr/>
            </p:nvSpPr>
            <p:spPr bwMode="auto">
              <a:xfrm>
                <a:off x="1440064" y="3618690"/>
                <a:ext cx="55646" cy="37797"/>
              </a:xfrm>
              <a:custGeom>
                <a:gdLst>
                  <a:gd name="T0" fmla="*/ 72 w 79"/>
                  <a:gd name="T1" fmla="*/ 53 h 53"/>
                  <a:gd name="T2" fmla="*/ 6 w 79"/>
                  <a:gd name="T3" fmla="*/ 53 h 53"/>
                  <a:gd name="T4" fmla="*/ 0 w 79"/>
                  <a:gd name="T5" fmla="*/ 47 h 53"/>
                  <a:gd name="T6" fmla="*/ 0 w 79"/>
                  <a:gd name="T7" fmla="*/ 6 h 53"/>
                  <a:gd name="T8" fmla="*/ 6 w 79"/>
                  <a:gd name="T9" fmla="*/ 0 h 53"/>
                  <a:gd name="T10" fmla="*/ 72 w 79"/>
                  <a:gd name="T11" fmla="*/ 0 h 53"/>
                  <a:gd name="T12" fmla="*/ 79 w 79"/>
                  <a:gd name="T13" fmla="*/ 6 h 53"/>
                  <a:gd name="T14" fmla="*/ 79 w 79"/>
                  <a:gd name="T15" fmla="*/ 47 h 53"/>
                  <a:gd name="T16" fmla="*/ 72 w 79"/>
                  <a:gd name="T17" fmla="*/ 53 h 53"/>
                  <a:gd name="T18" fmla="*/ 6 w 79"/>
                  <a:gd name="T19" fmla="*/ 5 h 53"/>
                  <a:gd name="T20" fmla="*/ 5 w 79"/>
                  <a:gd name="T21" fmla="*/ 6 h 53"/>
                  <a:gd name="T22" fmla="*/ 5 w 79"/>
                  <a:gd name="T23" fmla="*/ 47 h 53"/>
                  <a:gd name="T24" fmla="*/ 6 w 79"/>
                  <a:gd name="T25" fmla="*/ 48 h 53"/>
                  <a:gd name="T26" fmla="*/ 72 w 79"/>
                  <a:gd name="T27" fmla="*/ 48 h 53"/>
                  <a:gd name="T28" fmla="*/ 73 w 79"/>
                  <a:gd name="T29" fmla="*/ 47 h 53"/>
                  <a:gd name="T30" fmla="*/ 73 w 79"/>
                  <a:gd name="T31" fmla="*/ 6 h 53"/>
                  <a:gd name="T32" fmla="*/ 72 w 79"/>
                  <a:gd name="T33" fmla="*/ 5 h 53"/>
                  <a:gd name="T34" fmla="*/ 6 w 79"/>
                  <a:gd name="T35" fmla="*/ 5 h 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52">
                    <a:moveTo>
                      <a:pt x="72" y="53"/>
                    </a:moveTo>
                    <a:cubicBezTo>
                      <a:pt x="6" y="53"/>
                      <a:pt x="6" y="53"/>
                      <a:pt x="6" y="53"/>
                    </a:cubicBezTo>
                    <a:cubicBezTo>
                      <a:pt x="3" y="53"/>
                      <a:pt x="0" y="51"/>
                      <a:pt x="0" y="47"/>
                    </a:cubicBezTo>
                    <a:cubicBezTo>
                      <a:pt x="0" y="6"/>
                      <a:pt x="0" y="6"/>
                      <a:pt x="0" y="6"/>
                    </a:cubicBezTo>
                    <a:cubicBezTo>
                      <a:pt x="0" y="3"/>
                      <a:pt x="3" y="0"/>
                      <a:pt x="6" y="0"/>
                    </a:cubicBezTo>
                    <a:cubicBezTo>
                      <a:pt x="72" y="0"/>
                      <a:pt x="72" y="0"/>
                      <a:pt x="72" y="0"/>
                    </a:cubicBezTo>
                    <a:cubicBezTo>
                      <a:pt x="76" y="0"/>
                      <a:pt x="79" y="3"/>
                      <a:pt x="79" y="6"/>
                    </a:cubicBezTo>
                    <a:cubicBezTo>
                      <a:pt x="79" y="47"/>
                      <a:pt x="79" y="47"/>
                      <a:pt x="79" y="47"/>
                    </a:cubicBezTo>
                    <a:cubicBezTo>
                      <a:pt x="79" y="51"/>
                      <a:pt x="76" y="53"/>
                      <a:pt x="72" y="53"/>
                    </a:cubicBezTo>
                    <a:close/>
                    <a:moveTo>
                      <a:pt x="6" y="5"/>
                    </a:moveTo>
                    <a:cubicBezTo>
                      <a:pt x="6" y="5"/>
                      <a:pt x="5" y="6"/>
                      <a:pt x="5" y="6"/>
                    </a:cubicBezTo>
                    <a:cubicBezTo>
                      <a:pt x="5" y="47"/>
                      <a:pt x="5" y="47"/>
                      <a:pt x="5" y="47"/>
                    </a:cubicBezTo>
                    <a:cubicBezTo>
                      <a:pt x="5" y="48"/>
                      <a:pt x="6" y="48"/>
                      <a:pt x="6" y="48"/>
                    </a:cubicBezTo>
                    <a:cubicBezTo>
                      <a:pt x="72" y="48"/>
                      <a:pt x="72" y="48"/>
                      <a:pt x="72" y="48"/>
                    </a:cubicBezTo>
                    <a:cubicBezTo>
                      <a:pt x="73" y="48"/>
                      <a:pt x="73" y="48"/>
                      <a:pt x="73" y="47"/>
                    </a:cubicBezTo>
                    <a:cubicBezTo>
                      <a:pt x="73" y="6"/>
                      <a:pt x="73" y="6"/>
                      <a:pt x="73" y="6"/>
                    </a:cubicBezTo>
                    <a:cubicBezTo>
                      <a:pt x="73" y="6"/>
                      <a:pt x="73" y="5"/>
                      <a:pt x="72" y="5"/>
                    </a:cubicBezTo>
                    <a:lnTo>
                      <a:pt x="6"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1" name="Freeform 64"/>
              <p:cNvSpPr/>
              <p:nvPr/>
            </p:nvSpPr>
            <p:spPr bwMode="auto">
              <a:xfrm>
                <a:off x="1443213" y="3662786"/>
                <a:ext cx="49346" cy="3150"/>
              </a:xfrm>
              <a:custGeom>
                <a:gdLst>
                  <a:gd name="T0" fmla="*/ 0 w 69"/>
                  <a:gd name="T1" fmla="*/ 4 h 4"/>
                  <a:gd name="T2" fmla="*/ 0 w 69"/>
                  <a:gd name="T3" fmla="*/ 4 h 4"/>
                  <a:gd name="T4" fmla="*/ 4 w 69"/>
                  <a:gd name="T5" fmla="*/ 0 h 4"/>
                  <a:gd name="T6" fmla="*/ 65 w 69"/>
                  <a:gd name="T7" fmla="*/ 0 h 4"/>
                  <a:gd name="T8" fmla="*/ 69 w 69"/>
                  <a:gd name="T9" fmla="*/ 4 h 4"/>
                  <a:gd name="T10" fmla="*/ 69 w 69"/>
                  <a:gd name="T11" fmla="*/ 4 h 4"/>
                  <a:gd name="T12" fmla="*/ 0 w 69"/>
                  <a:gd name="T13" fmla="*/ 4 h 4"/>
                </a:gdLst>
                <a:cxnLst>
                  <a:cxn ang="0">
                    <a:pos x="T0" y="T1"/>
                  </a:cxn>
                  <a:cxn ang="0">
                    <a:pos x="T2" y="T3"/>
                  </a:cxn>
                  <a:cxn ang="0">
                    <a:pos x="T4" y="T5"/>
                  </a:cxn>
                  <a:cxn ang="0">
                    <a:pos x="T6" y="T7"/>
                  </a:cxn>
                  <a:cxn ang="0">
                    <a:pos x="T8" y="T9"/>
                  </a:cxn>
                  <a:cxn ang="0">
                    <a:pos x="T10" y="T11"/>
                  </a:cxn>
                  <a:cxn ang="0">
                    <a:pos x="T12" y="T13"/>
                  </a:cxn>
                </a:cxnLst>
                <a:rect l="0" t="0" r="r" b="b"/>
                <a:pathLst>
                  <a:path w="69" h="4">
                    <a:moveTo>
                      <a:pt x="0" y="4"/>
                    </a:moveTo>
                    <a:cubicBezTo>
                      <a:pt x="0" y="4"/>
                      <a:pt x="0" y="4"/>
                      <a:pt x="0" y="4"/>
                    </a:cubicBezTo>
                    <a:cubicBezTo>
                      <a:pt x="0" y="2"/>
                      <a:pt x="1" y="0"/>
                      <a:pt x="4" y="0"/>
                    </a:cubicBezTo>
                    <a:cubicBezTo>
                      <a:pt x="65" y="0"/>
                      <a:pt x="65" y="0"/>
                      <a:pt x="65" y="0"/>
                    </a:cubicBezTo>
                    <a:cubicBezTo>
                      <a:pt x="67" y="0"/>
                      <a:pt x="69" y="2"/>
                      <a:pt x="69" y="4"/>
                    </a:cubicBezTo>
                    <a:cubicBezTo>
                      <a:pt x="69" y="4"/>
                      <a:pt x="69" y="4"/>
                      <a:pt x="69" y="4"/>
                    </a:cubicBezTo>
                    <a:lnTo>
                      <a:pt x="0"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2" name="Rectangle 65"/>
              <p:cNvSpPr>
                <a:spLocks noChangeArrowheads="1"/>
              </p:cNvSpPr>
              <p:nvPr/>
            </p:nvSpPr>
            <p:spPr bwMode="auto">
              <a:xfrm>
                <a:off x="1450562" y="3628138"/>
                <a:ext cx="14699" cy="945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3" name="Rectangle 66"/>
              <p:cNvSpPr>
                <a:spLocks noChangeArrowheads="1"/>
              </p:cNvSpPr>
              <p:nvPr/>
            </p:nvSpPr>
            <p:spPr bwMode="auto">
              <a:xfrm>
                <a:off x="1450562" y="3628138"/>
                <a:ext cx="1469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4" name="Rectangle 67"/>
              <p:cNvSpPr>
                <a:spLocks noChangeArrowheads="1"/>
              </p:cNvSpPr>
              <p:nvPr/>
            </p:nvSpPr>
            <p:spPr bwMode="auto">
              <a:xfrm>
                <a:off x="1463161" y="3630238"/>
                <a:ext cx="17849" cy="136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5" name="Rectangle 68"/>
              <p:cNvSpPr>
                <a:spLocks noChangeArrowheads="1"/>
              </p:cNvSpPr>
              <p:nvPr/>
            </p:nvSpPr>
            <p:spPr bwMode="auto">
              <a:xfrm>
                <a:off x="1463161" y="3630238"/>
                <a:ext cx="1784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 name="Rectangle 69"/>
              <p:cNvSpPr>
                <a:spLocks noChangeArrowheads="1"/>
              </p:cNvSpPr>
              <p:nvPr/>
            </p:nvSpPr>
            <p:spPr bwMode="auto">
              <a:xfrm>
                <a:off x="1464211" y="363233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7" name="Rectangle 70"/>
              <p:cNvSpPr>
                <a:spLocks noChangeArrowheads="1"/>
              </p:cNvSpPr>
              <p:nvPr/>
            </p:nvSpPr>
            <p:spPr bwMode="auto">
              <a:xfrm>
                <a:off x="1464211" y="363548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8" name="Rectangle 71"/>
              <p:cNvSpPr>
                <a:spLocks noChangeArrowheads="1"/>
              </p:cNvSpPr>
              <p:nvPr/>
            </p:nvSpPr>
            <p:spPr bwMode="auto">
              <a:xfrm>
                <a:off x="1464211" y="3638638"/>
                <a:ext cx="2100" cy="105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9" name="Rectangle 72"/>
              <p:cNvSpPr>
                <a:spLocks noChangeArrowheads="1"/>
              </p:cNvSpPr>
              <p:nvPr/>
            </p:nvSpPr>
            <p:spPr bwMode="auto">
              <a:xfrm>
                <a:off x="1469461" y="3632338"/>
                <a:ext cx="105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0" name="Freeform 73"/>
              <p:cNvSpPr/>
              <p:nvPr/>
            </p:nvSpPr>
            <p:spPr bwMode="auto">
              <a:xfrm>
                <a:off x="1508307" y="3619739"/>
                <a:ext cx="26248" cy="33597"/>
              </a:xfrm>
              <a:custGeom>
                <a:gdLst>
                  <a:gd name="T0" fmla="*/ 4 w 37"/>
                  <a:gd name="T1" fmla="*/ 32 h 47"/>
                  <a:gd name="T2" fmla="*/ 7 w 37"/>
                  <a:gd name="T3" fmla="*/ 36 h 47"/>
                  <a:gd name="T4" fmla="*/ 26 w 37"/>
                  <a:gd name="T5" fmla="*/ 42 h 47"/>
                  <a:gd name="T6" fmla="*/ 35 w 37"/>
                  <a:gd name="T7" fmla="*/ 17 h 47"/>
                  <a:gd name="T8" fmla="*/ 17 w 37"/>
                  <a:gd name="T9" fmla="*/ 2 h 47"/>
                  <a:gd name="T10" fmla="*/ 2 w 37"/>
                  <a:gd name="T11" fmla="*/ 20 h 47"/>
                  <a:gd name="T12" fmla="*/ 0 w 37"/>
                  <a:gd name="T13" fmla="*/ 31 h 47"/>
                  <a:gd name="T14" fmla="*/ 4 w 37"/>
                  <a:gd name="T15" fmla="*/ 32 h 47"/>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7">
                    <a:moveTo>
                      <a:pt x="4" y="32"/>
                    </a:moveTo>
                    <a:cubicBezTo>
                      <a:pt x="7" y="36"/>
                      <a:pt x="7" y="36"/>
                      <a:pt x="7" y="36"/>
                    </a:cubicBezTo>
                    <a:cubicBezTo>
                      <a:pt x="7" y="36"/>
                      <a:pt x="13" y="47"/>
                      <a:pt x="26" y="42"/>
                    </a:cubicBezTo>
                    <a:cubicBezTo>
                      <a:pt x="34" y="39"/>
                      <a:pt x="37" y="28"/>
                      <a:pt x="35" y="17"/>
                    </a:cubicBezTo>
                    <a:cubicBezTo>
                      <a:pt x="34" y="4"/>
                      <a:pt x="26" y="0"/>
                      <a:pt x="17" y="2"/>
                    </a:cubicBezTo>
                    <a:cubicBezTo>
                      <a:pt x="7" y="4"/>
                      <a:pt x="3" y="9"/>
                      <a:pt x="2" y="20"/>
                    </a:cubicBezTo>
                    <a:cubicBezTo>
                      <a:pt x="0" y="31"/>
                      <a:pt x="0" y="31"/>
                      <a:pt x="0" y="31"/>
                    </a:cubicBezTo>
                    <a:lnTo>
                      <a:pt x="4" y="32"/>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1" name="Freeform 74"/>
              <p:cNvSpPr/>
              <p:nvPr/>
            </p:nvSpPr>
            <p:spPr bwMode="auto">
              <a:xfrm>
                <a:off x="1521957" y="3644937"/>
                <a:ext cx="9450" cy="9450"/>
              </a:xfrm>
              <a:custGeom>
                <a:gdLst>
                  <a:gd name="T0" fmla="*/ 9 w 9"/>
                  <a:gd name="T1" fmla="*/ 6 h 9"/>
                  <a:gd name="T2" fmla="*/ 2 w 9"/>
                  <a:gd name="T3" fmla="*/ 9 h 9"/>
                  <a:gd name="T4" fmla="*/ 0 w 9"/>
                  <a:gd name="T5" fmla="*/ 4 h 9"/>
                  <a:gd name="T6" fmla="*/ 8 w 9"/>
                  <a:gd name="T7" fmla="*/ 0 h 9"/>
                  <a:gd name="T8" fmla="*/ 9 w 9"/>
                  <a:gd name="T9" fmla="*/ 6 h 9"/>
                </a:gdLst>
                <a:cxnLst>
                  <a:cxn ang="0">
                    <a:pos x="T0" y="T1"/>
                  </a:cxn>
                  <a:cxn ang="0">
                    <a:pos x="T2" y="T3"/>
                  </a:cxn>
                  <a:cxn ang="0">
                    <a:pos x="T4" y="T5"/>
                  </a:cxn>
                  <a:cxn ang="0">
                    <a:pos x="T6" y="T7"/>
                  </a:cxn>
                  <a:cxn ang="0">
                    <a:pos x="T8" y="T9"/>
                  </a:cxn>
                </a:cxnLst>
                <a:rect l="0" t="0" r="r" b="b"/>
                <a:pathLst>
                  <a:path w="9" h="9">
                    <a:moveTo>
                      <a:pt x="9" y="6"/>
                    </a:moveTo>
                    <a:lnTo>
                      <a:pt x="2" y="9"/>
                    </a:lnTo>
                    <a:lnTo>
                      <a:pt x="0" y="4"/>
                    </a:lnTo>
                    <a:lnTo>
                      <a:pt x="8" y="0"/>
                    </a:lnTo>
                    <a:lnTo>
                      <a:pt x="9"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75"/>
              <p:cNvSpPr/>
              <p:nvPr/>
            </p:nvSpPr>
            <p:spPr bwMode="auto">
              <a:xfrm>
                <a:off x="1511457" y="3618690"/>
                <a:ext cx="29398" cy="27298"/>
              </a:xfrm>
              <a:custGeom>
                <a:gdLst>
                  <a:gd name="T0" fmla="*/ 28 w 42"/>
                  <a:gd name="T1" fmla="*/ 39 h 39"/>
                  <a:gd name="T2" fmla="*/ 25 w 42"/>
                  <a:gd name="T3" fmla="*/ 24 h 39"/>
                  <a:gd name="T4" fmla="*/ 21 w 42"/>
                  <a:gd name="T5" fmla="*/ 20 h 39"/>
                  <a:gd name="T6" fmla="*/ 17 w 42"/>
                  <a:gd name="T7" fmla="*/ 26 h 39"/>
                  <a:gd name="T8" fmla="*/ 14 w 42"/>
                  <a:gd name="T9" fmla="*/ 23 h 39"/>
                  <a:gd name="T10" fmla="*/ 0 w 42"/>
                  <a:gd name="T11" fmla="*/ 12 h 39"/>
                  <a:gd name="T12" fmla="*/ 17 w 42"/>
                  <a:gd name="T13" fmla="*/ 0 h 39"/>
                  <a:gd name="T14" fmla="*/ 28 w 42"/>
                  <a:gd name="T15" fmla="*/ 39 h 3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9">
                    <a:moveTo>
                      <a:pt x="28" y="39"/>
                    </a:moveTo>
                    <a:cubicBezTo>
                      <a:pt x="28" y="39"/>
                      <a:pt x="26" y="31"/>
                      <a:pt x="25" y="24"/>
                    </a:cubicBezTo>
                    <a:cubicBezTo>
                      <a:pt x="25" y="24"/>
                      <a:pt x="25" y="19"/>
                      <a:pt x="21" y="20"/>
                    </a:cubicBezTo>
                    <a:cubicBezTo>
                      <a:pt x="16" y="20"/>
                      <a:pt x="17" y="26"/>
                      <a:pt x="17" y="26"/>
                    </a:cubicBezTo>
                    <a:cubicBezTo>
                      <a:pt x="17" y="26"/>
                      <a:pt x="15" y="26"/>
                      <a:pt x="14" y="23"/>
                    </a:cubicBezTo>
                    <a:cubicBezTo>
                      <a:pt x="12" y="21"/>
                      <a:pt x="11" y="13"/>
                      <a:pt x="0" y="12"/>
                    </a:cubicBezTo>
                    <a:cubicBezTo>
                      <a:pt x="0" y="8"/>
                      <a:pt x="8" y="0"/>
                      <a:pt x="17" y="0"/>
                    </a:cubicBezTo>
                    <a:cubicBezTo>
                      <a:pt x="41" y="0"/>
                      <a:pt x="42" y="31"/>
                      <a:pt x="28" y="3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Oval 76"/>
              <p:cNvSpPr>
                <a:spLocks noChangeArrowheads="1"/>
              </p:cNvSpPr>
              <p:nvPr/>
            </p:nvSpPr>
            <p:spPr bwMode="auto">
              <a:xfrm>
                <a:off x="1513557" y="3635488"/>
                <a:ext cx="2100" cy="21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4" name="Freeform 77"/>
              <p:cNvSpPr/>
              <p:nvPr/>
            </p:nvSpPr>
            <p:spPr bwMode="auto">
              <a:xfrm>
                <a:off x="1531406" y="3644937"/>
                <a:ext cx="11549" cy="20998"/>
              </a:xfrm>
              <a:custGeom>
                <a:gdLst>
                  <a:gd name="T0" fmla="*/ 4 w 15"/>
                  <a:gd name="T1" fmla="*/ 0 h 30"/>
                  <a:gd name="T2" fmla="*/ 9 w 15"/>
                  <a:gd name="T3" fmla="*/ 30 h 30"/>
                  <a:gd name="T4" fmla="*/ 0 w 15"/>
                  <a:gd name="T5" fmla="*/ 2 h 30"/>
                  <a:gd name="T6" fmla="*/ 4 w 15"/>
                  <a:gd name="T7" fmla="*/ 0 h 30"/>
                </a:gdLst>
                <a:cxnLst>
                  <a:cxn ang="0">
                    <a:pos x="T0" y="T1"/>
                  </a:cxn>
                  <a:cxn ang="0">
                    <a:pos x="T2" y="T3"/>
                  </a:cxn>
                  <a:cxn ang="0">
                    <a:pos x="T4" y="T5"/>
                  </a:cxn>
                  <a:cxn ang="0">
                    <a:pos x="T6" y="T7"/>
                  </a:cxn>
                </a:cxnLst>
                <a:rect l="0" t="0" r="r" b="b"/>
                <a:pathLst>
                  <a:path w="15" h="30">
                    <a:moveTo>
                      <a:pt x="4" y="0"/>
                    </a:moveTo>
                    <a:cubicBezTo>
                      <a:pt x="4" y="0"/>
                      <a:pt x="15" y="12"/>
                      <a:pt x="9" y="30"/>
                    </a:cubicBezTo>
                    <a:cubicBezTo>
                      <a:pt x="4" y="8"/>
                      <a:pt x="0" y="12"/>
                      <a:pt x="0" y="2"/>
                    </a:cubicBezTo>
                    <a:cubicBezTo>
                      <a:pt x="3" y="1"/>
                      <a:pt x="4" y="0"/>
                      <a:pt x="4"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5" name="Freeform 78"/>
              <p:cNvSpPr/>
              <p:nvPr/>
            </p:nvSpPr>
            <p:spPr bwMode="auto">
              <a:xfrm>
                <a:off x="1531406" y="3643887"/>
                <a:ext cx="4199" cy="3150"/>
              </a:xfrm>
              <a:custGeom>
                <a:gdLst>
                  <a:gd name="T0" fmla="*/ 0 w 6"/>
                  <a:gd name="T1" fmla="*/ 3 h 5"/>
                  <a:gd name="T2" fmla="*/ 4 w 6"/>
                  <a:gd name="T3" fmla="*/ 0 h 5"/>
                  <a:gd name="T4" fmla="*/ 6 w 6"/>
                  <a:gd name="T5" fmla="*/ 0 h 5"/>
                  <a:gd name="T6" fmla="*/ 6 w 6"/>
                  <a:gd name="T7" fmla="*/ 0 h 5"/>
                  <a:gd name="T8" fmla="*/ 5 w 6"/>
                  <a:gd name="T9" fmla="*/ 2 h 5"/>
                  <a:gd name="T10" fmla="*/ 2 w 6"/>
                  <a:gd name="T11" fmla="*/ 5 h 5"/>
                  <a:gd name="T12" fmla="*/ 0 w 6"/>
                  <a:gd name="T13" fmla="*/ 5 h 5"/>
                  <a:gd name="T14" fmla="*/ 0 w 6"/>
                  <a:gd name="T15" fmla="*/ 5 h 5"/>
                  <a:gd name="T16" fmla="*/ 0 w 6"/>
                  <a:gd name="T17" fmla="*/ 3 h 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3"/>
                    </a:moveTo>
                    <a:cubicBezTo>
                      <a:pt x="4" y="0"/>
                      <a:pt x="4" y="0"/>
                      <a:pt x="4" y="0"/>
                    </a:cubicBezTo>
                    <a:cubicBezTo>
                      <a:pt x="4" y="0"/>
                      <a:pt x="5" y="0"/>
                      <a:pt x="6" y="0"/>
                    </a:cubicBezTo>
                    <a:cubicBezTo>
                      <a:pt x="6" y="0"/>
                      <a:pt x="6" y="0"/>
                      <a:pt x="6" y="0"/>
                    </a:cubicBezTo>
                    <a:cubicBezTo>
                      <a:pt x="6" y="1"/>
                      <a:pt x="6" y="2"/>
                      <a:pt x="5" y="2"/>
                    </a:cubicBezTo>
                    <a:cubicBezTo>
                      <a:pt x="2" y="5"/>
                      <a:pt x="2" y="5"/>
                      <a:pt x="2" y="5"/>
                    </a:cubicBezTo>
                    <a:cubicBezTo>
                      <a:pt x="1" y="5"/>
                      <a:pt x="1" y="5"/>
                      <a:pt x="0" y="5"/>
                    </a:cubicBezTo>
                    <a:cubicBezTo>
                      <a:pt x="0" y="5"/>
                      <a:pt x="0" y="5"/>
                      <a:pt x="0" y="5"/>
                    </a:cubicBezTo>
                    <a:cubicBezTo>
                      <a:pt x="0" y="4"/>
                      <a:pt x="0" y="3"/>
                      <a:pt x="0" y="3"/>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6" name="Freeform 79"/>
              <p:cNvSpPr/>
              <p:nvPr/>
            </p:nvSpPr>
            <p:spPr bwMode="auto">
              <a:xfrm>
                <a:off x="1475761" y="3660686"/>
                <a:ext cx="24148" cy="19949"/>
              </a:xfrm>
              <a:custGeom>
                <a:gdLst>
                  <a:gd name="T0" fmla="*/ 34 w 34"/>
                  <a:gd name="T1" fmla="*/ 27 h 28"/>
                  <a:gd name="T2" fmla="*/ 34 w 34"/>
                  <a:gd name="T3" fmla="*/ 27 h 28"/>
                  <a:gd name="T4" fmla="*/ 31 w 34"/>
                  <a:gd name="T5" fmla="*/ 28 h 28"/>
                  <a:gd name="T6" fmla="*/ 1 w 34"/>
                  <a:gd name="T7" fmla="*/ 3 h 28"/>
                  <a:gd name="T8" fmla="*/ 1 w 34"/>
                  <a:gd name="T9" fmla="*/ 0 h 28"/>
                  <a:gd name="T10" fmla="*/ 1 w 34"/>
                  <a:gd name="T11" fmla="*/ 0 h 28"/>
                  <a:gd name="T12" fmla="*/ 34 w 34"/>
                  <a:gd name="T13" fmla="*/ 27 h 28"/>
                </a:gdLst>
                <a:cxnLst>
                  <a:cxn ang="0">
                    <a:pos x="T0" y="T1"/>
                  </a:cxn>
                  <a:cxn ang="0">
                    <a:pos x="T2" y="T3"/>
                  </a:cxn>
                  <a:cxn ang="0">
                    <a:pos x="T4" y="T5"/>
                  </a:cxn>
                  <a:cxn ang="0">
                    <a:pos x="T6" y="T7"/>
                  </a:cxn>
                  <a:cxn ang="0">
                    <a:pos x="T8" y="T9"/>
                  </a:cxn>
                  <a:cxn ang="0">
                    <a:pos x="T10" y="T11"/>
                  </a:cxn>
                  <a:cxn ang="0">
                    <a:pos x="T12" y="T13"/>
                  </a:cxn>
                </a:cxnLst>
                <a:rect l="0" t="0" r="r" b="b"/>
                <a:pathLst>
                  <a:path w="34" h="28">
                    <a:moveTo>
                      <a:pt x="34" y="27"/>
                    </a:moveTo>
                    <a:cubicBezTo>
                      <a:pt x="34" y="27"/>
                      <a:pt x="34" y="27"/>
                      <a:pt x="34" y="27"/>
                    </a:cubicBezTo>
                    <a:cubicBezTo>
                      <a:pt x="33" y="28"/>
                      <a:pt x="32" y="28"/>
                      <a:pt x="31" y="28"/>
                    </a:cubicBezTo>
                    <a:cubicBezTo>
                      <a:pt x="1" y="3"/>
                      <a:pt x="1" y="3"/>
                      <a:pt x="1" y="3"/>
                    </a:cubicBezTo>
                    <a:cubicBezTo>
                      <a:pt x="0" y="3"/>
                      <a:pt x="0" y="2"/>
                      <a:pt x="1" y="0"/>
                    </a:cubicBezTo>
                    <a:cubicBezTo>
                      <a:pt x="1" y="0"/>
                      <a:pt x="1" y="0"/>
                      <a:pt x="1" y="0"/>
                    </a:cubicBezTo>
                    <a:lnTo>
                      <a:pt x="34" y="2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7" name="Freeform 80"/>
              <p:cNvSpPr/>
              <p:nvPr/>
            </p:nvSpPr>
            <p:spPr bwMode="auto">
              <a:xfrm>
                <a:off x="1495709" y="3650187"/>
                <a:ext cx="45146" cy="34647"/>
              </a:xfrm>
              <a:custGeom>
                <a:gdLst>
                  <a:gd name="T0" fmla="*/ 1 w 64"/>
                  <a:gd name="T1" fmla="*/ 32 h 48"/>
                  <a:gd name="T2" fmla="*/ 0 w 64"/>
                  <a:gd name="T3" fmla="*/ 41 h 48"/>
                  <a:gd name="T4" fmla="*/ 26 w 64"/>
                  <a:gd name="T5" fmla="*/ 48 h 48"/>
                  <a:gd name="T6" fmla="*/ 64 w 64"/>
                  <a:gd name="T7" fmla="*/ 48 h 48"/>
                  <a:gd name="T8" fmla="*/ 51 w 64"/>
                  <a:gd name="T9" fmla="*/ 0 h 48"/>
                  <a:gd name="T10" fmla="*/ 39 w 64"/>
                  <a:gd name="T11" fmla="*/ 5 h 48"/>
                  <a:gd name="T12" fmla="*/ 27 w 64"/>
                  <a:gd name="T13" fmla="*/ 35 h 48"/>
                  <a:gd name="T14" fmla="*/ 26 w 64"/>
                  <a:gd name="T15" fmla="*/ 35 h 48"/>
                  <a:gd name="T16" fmla="*/ 1 w 64"/>
                  <a:gd name="T17" fmla="*/ 32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1" y="32"/>
                    </a:moveTo>
                    <a:cubicBezTo>
                      <a:pt x="0" y="41"/>
                      <a:pt x="0" y="41"/>
                      <a:pt x="0" y="41"/>
                    </a:cubicBezTo>
                    <a:cubicBezTo>
                      <a:pt x="26" y="48"/>
                      <a:pt x="26" y="48"/>
                      <a:pt x="26" y="48"/>
                    </a:cubicBezTo>
                    <a:cubicBezTo>
                      <a:pt x="64" y="48"/>
                      <a:pt x="64" y="48"/>
                      <a:pt x="64" y="48"/>
                    </a:cubicBezTo>
                    <a:cubicBezTo>
                      <a:pt x="61" y="7"/>
                      <a:pt x="51" y="0"/>
                      <a:pt x="51" y="0"/>
                    </a:cubicBezTo>
                    <a:cubicBezTo>
                      <a:pt x="39" y="5"/>
                      <a:pt x="39" y="5"/>
                      <a:pt x="39" y="5"/>
                    </a:cubicBezTo>
                    <a:cubicBezTo>
                      <a:pt x="39" y="5"/>
                      <a:pt x="33" y="10"/>
                      <a:pt x="27" y="35"/>
                    </a:cubicBezTo>
                    <a:cubicBezTo>
                      <a:pt x="27" y="35"/>
                      <a:pt x="27" y="35"/>
                      <a:pt x="26" y="35"/>
                    </a:cubicBezTo>
                    <a:lnTo>
                      <a:pt x="1" y="32"/>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8" name="Freeform 81"/>
              <p:cNvSpPr/>
              <p:nvPr/>
            </p:nvSpPr>
            <p:spPr bwMode="auto">
              <a:xfrm>
                <a:off x="1484159" y="3669085"/>
                <a:ext cx="11549" cy="10499"/>
              </a:xfrm>
              <a:custGeom>
                <a:gdLst>
                  <a:gd name="T0" fmla="*/ 17 w 17"/>
                  <a:gd name="T1" fmla="*/ 6 h 15"/>
                  <a:gd name="T2" fmla="*/ 10 w 17"/>
                  <a:gd name="T3" fmla="*/ 2 h 15"/>
                  <a:gd name="T4" fmla="*/ 8 w 17"/>
                  <a:gd name="T5" fmla="*/ 4 h 15"/>
                  <a:gd name="T6" fmla="*/ 4 w 17"/>
                  <a:gd name="T7" fmla="*/ 4 h 15"/>
                  <a:gd name="T8" fmla="*/ 1 w 17"/>
                  <a:gd name="T9" fmla="*/ 5 h 15"/>
                  <a:gd name="T10" fmla="*/ 16 w 17"/>
                  <a:gd name="T11" fmla="*/ 15 h 15"/>
                  <a:gd name="T12" fmla="*/ 17 w 17"/>
                  <a:gd name="T13" fmla="*/ 6 h 15"/>
                </a:gdLst>
                <a:cxnLst>
                  <a:cxn ang="0">
                    <a:pos x="T0" y="T1"/>
                  </a:cxn>
                  <a:cxn ang="0">
                    <a:pos x="T2" y="T3"/>
                  </a:cxn>
                  <a:cxn ang="0">
                    <a:pos x="T4" y="T5"/>
                  </a:cxn>
                  <a:cxn ang="0">
                    <a:pos x="T6" y="T7"/>
                  </a:cxn>
                  <a:cxn ang="0">
                    <a:pos x="T8" y="T9"/>
                  </a:cxn>
                  <a:cxn ang="0">
                    <a:pos x="T10" y="T11"/>
                  </a:cxn>
                  <a:cxn ang="0">
                    <a:pos x="T12" y="T13"/>
                  </a:cxn>
                </a:cxnLst>
                <a:rect l="0" t="0" r="r" b="b"/>
                <a:pathLst>
                  <a:path w="17" h="15">
                    <a:moveTo>
                      <a:pt x="17" y="6"/>
                    </a:moveTo>
                    <a:cubicBezTo>
                      <a:pt x="17" y="6"/>
                      <a:pt x="14" y="4"/>
                      <a:pt x="10" y="2"/>
                    </a:cubicBezTo>
                    <a:cubicBezTo>
                      <a:pt x="7" y="0"/>
                      <a:pt x="7" y="2"/>
                      <a:pt x="8" y="4"/>
                    </a:cubicBezTo>
                    <a:cubicBezTo>
                      <a:pt x="6" y="4"/>
                      <a:pt x="4" y="4"/>
                      <a:pt x="4" y="4"/>
                    </a:cubicBezTo>
                    <a:cubicBezTo>
                      <a:pt x="4" y="4"/>
                      <a:pt x="1" y="3"/>
                      <a:pt x="1" y="5"/>
                    </a:cubicBezTo>
                    <a:cubicBezTo>
                      <a:pt x="0" y="8"/>
                      <a:pt x="2" y="14"/>
                      <a:pt x="16" y="15"/>
                    </a:cubicBezTo>
                    <a:lnTo>
                      <a:pt x="17"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9" name="Freeform 82"/>
              <p:cNvSpPr/>
              <p:nvPr/>
            </p:nvSpPr>
            <p:spPr bwMode="auto">
              <a:xfrm>
                <a:off x="1521957" y="3648087"/>
                <a:ext cx="9450" cy="7350"/>
              </a:xfrm>
              <a:custGeom>
                <a:gdLst>
                  <a:gd name="T0" fmla="*/ 9 w 9"/>
                  <a:gd name="T1" fmla="*/ 2 h 7"/>
                  <a:gd name="T2" fmla="*/ 9 w 9"/>
                  <a:gd name="T3" fmla="*/ 0 h 7"/>
                  <a:gd name="T4" fmla="*/ 1 w 9"/>
                  <a:gd name="T5" fmla="*/ 4 h 7"/>
                  <a:gd name="T6" fmla="*/ 0 w 9"/>
                  <a:gd name="T7" fmla="*/ 7 h 7"/>
                  <a:gd name="T8" fmla="*/ 9 w 9"/>
                  <a:gd name="T9" fmla="*/ 2 h 7"/>
                </a:gdLst>
                <a:cxnLst>
                  <a:cxn ang="0">
                    <a:pos x="T0" y="T1"/>
                  </a:cxn>
                  <a:cxn ang="0">
                    <a:pos x="T2" y="T3"/>
                  </a:cxn>
                  <a:cxn ang="0">
                    <a:pos x="T4" y="T5"/>
                  </a:cxn>
                  <a:cxn ang="0">
                    <a:pos x="T6" y="T7"/>
                  </a:cxn>
                  <a:cxn ang="0">
                    <a:pos x="T8" y="T9"/>
                  </a:cxn>
                </a:cxnLst>
                <a:rect l="0" t="0" r="r" b="b"/>
                <a:pathLst>
                  <a:path w="9" h="7">
                    <a:moveTo>
                      <a:pt x="9" y="2"/>
                    </a:moveTo>
                    <a:lnTo>
                      <a:pt x="9" y="0"/>
                    </a:lnTo>
                    <a:lnTo>
                      <a:pt x="1" y="4"/>
                    </a:lnTo>
                    <a:lnTo>
                      <a:pt x="0" y="7"/>
                    </a:lnTo>
                    <a:lnTo>
                      <a:pt x="9" y="2"/>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0" name="Rectangle 83"/>
              <p:cNvSpPr>
                <a:spLocks noChangeArrowheads="1"/>
              </p:cNvSpPr>
              <p:nvPr/>
            </p:nvSpPr>
            <p:spPr bwMode="auto">
              <a:xfrm>
                <a:off x="1576552" y="3590342"/>
                <a:ext cx="31497" cy="2204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1" name="Freeform 84"/>
              <p:cNvSpPr/>
              <p:nvPr/>
            </p:nvSpPr>
            <p:spPr bwMode="auto">
              <a:xfrm>
                <a:off x="1576552" y="3612390"/>
                <a:ext cx="3150" cy="2100"/>
              </a:xfrm>
              <a:custGeom>
                <a:gdLst>
                  <a:gd name="T0" fmla="*/ 2 w 3"/>
                  <a:gd name="T1" fmla="*/ 2 h 2"/>
                  <a:gd name="T2" fmla="*/ 1 w 3"/>
                  <a:gd name="T3" fmla="*/ 2 h 2"/>
                  <a:gd name="T4" fmla="*/ 0 w 3"/>
                  <a:gd name="T5" fmla="*/ 0 h 2"/>
                  <a:gd name="T6" fmla="*/ 3 w 3"/>
                  <a:gd name="T7" fmla="*/ 0 h 2"/>
                  <a:gd name="T8" fmla="*/ 2 w 3"/>
                  <a:gd name="T9" fmla="*/ 2 h 2"/>
                </a:gdLst>
                <a:cxnLst>
                  <a:cxn ang="0">
                    <a:pos x="T0" y="T1"/>
                  </a:cxn>
                  <a:cxn ang="0">
                    <a:pos x="T2" y="T3"/>
                  </a:cxn>
                  <a:cxn ang="0">
                    <a:pos x="T4" y="T5"/>
                  </a:cxn>
                  <a:cxn ang="0">
                    <a:pos x="T6" y="T7"/>
                  </a:cxn>
                  <a:cxn ang="0">
                    <a:pos x="T8" y="T9"/>
                  </a:cxn>
                </a:cxnLst>
                <a:rect l="0" t="0" r="r" b="b"/>
                <a:pathLst>
                  <a:path w="3" h="2">
                    <a:moveTo>
                      <a:pt x="2" y="2"/>
                    </a:moveTo>
                    <a:lnTo>
                      <a:pt x="1" y="2"/>
                    </a:lnTo>
                    <a:lnTo>
                      <a:pt x="0" y="0"/>
                    </a:lnTo>
                    <a:lnTo>
                      <a:pt x="3" y="0"/>
                    </a:lnTo>
                    <a:lnTo>
                      <a:pt x="2"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2" name="Rectangle 85"/>
              <p:cNvSpPr>
                <a:spLocks noChangeArrowheads="1"/>
              </p:cNvSpPr>
              <p:nvPr/>
            </p:nvSpPr>
            <p:spPr bwMode="auto">
              <a:xfrm>
                <a:off x="1604899" y="3612390"/>
                <a:ext cx="210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3" name="Freeform 86"/>
              <p:cNvSpPr/>
              <p:nvPr/>
            </p:nvSpPr>
            <p:spPr bwMode="auto">
              <a:xfrm>
                <a:off x="1578651" y="3592442"/>
                <a:ext cx="17849" cy="16799"/>
              </a:xfrm>
              <a:custGeom>
                <a:gdLst>
                  <a:gd name="T0" fmla="*/ 24 w 25"/>
                  <a:gd name="T1" fmla="*/ 23 h 23"/>
                  <a:gd name="T2" fmla="*/ 1 w 25"/>
                  <a:gd name="T3" fmla="*/ 23 h 23"/>
                  <a:gd name="T4" fmla="*/ 0 w 25"/>
                  <a:gd name="T5" fmla="*/ 22 h 23"/>
                  <a:gd name="T6" fmla="*/ 0 w 25"/>
                  <a:gd name="T7" fmla="*/ 1 h 23"/>
                  <a:gd name="T8" fmla="*/ 1 w 25"/>
                  <a:gd name="T9" fmla="*/ 0 h 23"/>
                  <a:gd name="T10" fmla="*/ 24 w 25"/>
                  <a:gd name="T11" fmla="*/ 0 h 23"/>
                  <a:gd name="T12" fmla="*/ 25 w 25"/>
                  <a:gd name="T13" fmla="*/ 1 h 23"/>
                  <a:gd name="T14" fmla="*/ 25 w 25"/>
                  <a:gd name="T15" fmla="*/ 22 h 23"/>
                  <a:gd name="T16" fmla="*/ 24 w 25"/>
                  <a:gd name="T17" fmla="*/ 23 h 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24" y="23"/>
                    </a:moveTo>
                    <a:cubicBezTo>
                      <a:pt x="1" y="23"/>
                      <a:pt x="1" y="23"/>
                      <a:pt x="1" y="23"/>
                    </a:cubicBezTo>
                    <a:cubicBezTo>
                      <a:pt x="1" y="23"/>
                      <a:pt x="0" y="23"/>
                      <a:pt x="0" y="22"/>
                    </a:cubicBezTo>
                    <a:cubicBezTo>
                      <a:pt x="0" y="1"/>
                      <a:pt x="0" y="1"/>
                      <a:pt x="0" y="1"/>
                    </a:cubicBezTo>
                    <a:cubicBezTo>
                      <a:pt x="0" y="0"/>
                      <a:pt x="1" y="0"/>
                      <a:pt x="1" y="0"/>
                    </a:cubicBezTo>
                    <a:cubicBezTo>
                      <a:pt x="24" y="0"/>
                      <a:pt x="24" y="0"/>
                      <a:pt x="24" y="0"/>
                    </a:cubicBezTo>
                    <a:cubicBezTo>
                      <a:pt x="24" y="0"/>
                      <a:pt x="25" y="0"/>
                      <a:pt x="25" y="1"/>
                    </a:cubicBezTo>
                    <a:cubicBezTo>
                      <a:pt x="25" y="22"/>
                      <a:pt x="25" y="22"/>
                      <a:pt x="25" y="22"/>
                    </a:cubicBezTo>
                    <a:cubicBezTo>
                      <a:pt x="25" y="23"/>
                      <a:pt x="24" y="23"/>
                      <a:pt x="24" y="2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4" name="Freeform 87"/>
              <p:cNvSpPr/>
              <p:nvPr/>
            </p:nvSpPr>
            <p:spPr bwMode="auto">
              <a:xfrm>
                <a:off x="1578651" y="3598741"/>
                <a:ext cx="17849" cy="4199"/>
              </a:xfrm>
              <a:custGeom>
                <a:gdLst>
                  <a:gd name="T0" fmla="*/ 0 w 25"/>
                  <a:gd name="T1" fmla="*/ 3 h 6"/>
                  <a:gd name="T2" fmla="*/ 4 w 25"/>
                  <a:gd name="T3" fmla="*/ 1 h 6"/>
                  <a:gd name="T4" fmla="*/ 13 w 25"/>
                  <a:gd name="T5" fmla="*/ 2 h 6"/>
                  <a:gd name="T6" fmla="*/ 17 w 25"/>
                  <a:gd name="T7" fmla="*/ 5 h 6"/>
                  <a:gd name="T8" fmla="*/ 21 w 25"/>
                  <a:gd name="T9" fmla="*/ 5 h 6"/>
                  <a:gd name="T10" fmla="*/ 25 w 25"/>
                  <a:gd name="T11" fmla="*/ 3 h 6"/>
                  <a:gd name="T12" fmla="*/ 21 w 25"/>
                  <a:gd name="T13" fmla="*/ 5 h 6"/>
                  <a:gd name="T14" fmla="*/ 17 w 25"/>
                  <a:gd name="T15" fmla="*/ 5 h 6"/>
                  <a:gd name="T16" fmla="*/ 13 w 25"/>
                  <a:gd name="T17" fmla="*/ 3 h 6"/>
                  <a:gd name="T18" fmla="*/ 4 w 25"/>
                  <a:gd name="T19" fmla="*/ 1 h 6"/>
                  <a:gd name="T20" fmla="*/ 0 w 25"/>
                  <a:gd name="T21" fmla="*/ 3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6">
                    <a:moveTo>
                      <a:pt x="0" y="3"/>
                    </a:moveTo>
                    <a:cubicBezTo>
                      <a:pt x="0" y="3"/>
                      <a:pt x="1" y="2"/>
                      <a:pt x="4" y="1"/>
                    </a:cubicBezTo>
                    <a:cubicBezTo>
                      <a:pt x="6" y="0"/>
                      <a:pt x="10" y="0"/>
                      <a:pt x="13" y="2"/>
                    </a:cubicBezTo>
                    <a:cubicBezTo>
                      <a:pt x="14" y="3"/>
                      <a:pt x="16" y="4"/>
                      <a:pt x="17" y="5"/>
                    </a:cubicBezTo>
                    <a:cubicBezTo>
                      <a:pt x="19" y="5"/>
                      <a:pt x="20" y="5"/>
                      <a:pt x="21" y="5"/>
                    </a:cubicBezTo>
                    <a:cubicBezTo>
                      <a:pt x="24" y="4"/>
                      <a:pt x="25" y="3"/>
                      <a:pt x="25" y="3"/>
                    </a:cubicBezTo>
                    <a:cubicBezTo>
                      <a:pt x="25" y="3"/>
                      <a:pt x="24" y="4"/>
                      <a:pt x="21" y="5"/>
                    </a:cubicBezTo>
                    <a:cubicBezTo>
                      <a:pt x="20" y="5"/>
                      <a:pt x="18" y="6"/>
                      <a:pt x="17" y="5"/>
                    </a:cubicBezTo>
                    <a:cubicBezTo>
                      <a:pt x="15" y="5"/>
                      <a:pt x="14" y="4"/>
                      <a:pt x="13" y="3"/>
                    </a:cubicBezTo>
                    <a:cubicBezTo>
                      <a:pt x="10" y="1"/>
                      <a:pt x="6" y="1"/>
                      <a:pt x="4" y="1"/>
                    </a:cubicBezTo>
                    <a:cubicBezTo>
                      <a:pt x="1" y="2"/>
                      <a:pt x="0" y="3"/>
                      <a:pt x="0" y="3"/>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Oval 88"/>
              <p:cNvSpPr>
                <a:spLocks noChangeArrowheads="1"/>
              </p:cNvSpPr>
              <p:nvPr/>
            </p:nvSpPr>
            <p:spPr bwMode="auto">
              <a:xfrm>
                <a:off x="1603850" y="3592442"/>
                <a:ext cx="2100" cy="2100"/>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Oval 89"/>
              <p:cNvSpPr>
                <a:spLocks noChangeArrowheads="1"/>
              </p:cNvSpPr>
              <p:nvPr/>
            </p:nvSpPr>
            <p:spPr bwMode="auto">
              <a:xfrm>
                <a:off x="1598600" y="3592442"/>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Oval 90"/>
              <p:cNvSpPr>
                <a:spLocks noChangeArrowheads="1"/>
              </p:cNvSpPr>
              <p:nvPr/>
            </p:nvSpPr>
            <p:spPr bwMode="auto">
              <a:xfrm>
                <a:off x="1598600" y="359664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8" name="Oval 91"/>
              <p:cNvSpPr>
                <a:spLocks noChangeArrowheads="1"/>
              </p:cNvSpPr>
              <p:nvPr/>
            </p:nvSpPr>
            <p:spPr bwMode="auto">
              <a:xfrm>
                <a:off x="1598600" y="35997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Oval 92"/>
              <p:cNvSpPr>
                <a:spLocks noChangeArrowheads="1"/>
              </p:cNvSpPr>
              <p:nvPr/>
            </p:nvSpPr>
            <p:spPr bwMode="auto">
              <a:xfrm>
                <a:off x="1598600" y="36039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Oval 93"/>
              <p:cNvSpPr>
                <a:spLocks noChangeArrowheads="1"/>
              </p:cNvSpPr>
              <p:nvPr/>
            </p:nvSpPr>
            <p:spPr bwMode="auto">
              <a:xfrm>
                <a:off x="1598600" y="3607140"/>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Rectangle 94"/>
              <p:cNvSpPr>
                <a:spLocks noChangeArrowheads="1"/>
              </p:cNvSpPr>
              <p:nvPr/>
            </p:nvSpPr>
            <p:spPr bwMode="auto">
              <a:xfrm>
                <a:off x="1604899" y="3596641"/>
                <a:ext cx="1050" cy="12599"/>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2" name="Rectangle 95"/>
              <p:cNvSpPr>
                <a:spLocks noChangeArrowheads="1"/>
              </p:cNvSpPr>
              <p:nvPr/>
            </p:nvSpPr>
            <p:spPr bwMode="auto">
              <a:xfrm>
                <a:off x="1602800" y="3601891"/>
                <a:ext cx="315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3" name="Freeform 98"/>
              <p:cNvSpPr/>
              <p:nvPr/>
            </p:nvSpPr>
            <p:spPr bwMode="auto">
              <a:xfrm>
                <a:off x="1334022" y="4922678"/>
                <a:ext cx="355920" cy="218381"/>
              </a:xfrm>
              <a:custGeom>
                <a:gdLst>
                  <a:gd name="T0" fmla="*/ 339 w 339"/>
                  <a:gd name="T1" fmla="*/ 208 h 208"/>
                  <a:gd name="T2" fmla="*/ 0 w 339"/>
                  <a:gd name="T3" fmla="*/ 208 h 208"/>
                  <a:gd name="T4" fmla="*/ 14 w 339"/>
                  <a:gd name="T5" fmla="*/ 0 h 208"/>
                  <a:gd name="T6" fmla="*/ 325 w 339"/>
                  <a:gd name="T7" fmla="*/ 0 h 208"/>
                  <a:gd name="T8" fmla="*/ 339 w 339"/>
                  <a:gd name="T9" fmla="*/ 208 h 208"/>
                </a:gdLst>
                <a:cxnLst>
                  <a:cxn ang="0">
                    <a:pos x="T0" y="T1"/>
                  </a:cxn>
                  <a:cxn ang="0">
                    <a:pos x="T2" y="T3"/>
                  </a:cxn>
                  <a:cxn ang="0">
                    <a:pos x="T4" y="T5"/>
                  </a:cxn>
                  <a:cxn ang="0">
                    <a:pos x="T6" y="T7"/>
                  </a:cxn>
                  <a:cxn ang="0">
                    <a:pos x="T8" y="T9"/>
                  </a:cxn>
                </a:cxnLst>
                <a:rect l="0" t="0" r="r" b="b"/>
                <a:pathLst>
                  <a:path w="339" h="208">
                    <a:moveTo>
                      <a:pt x="339" y="208"/>
                    </a:moveTo>
                    <a:lnTo>
                      <a:pt x="0" y="208"/>
                    </a:lnTo>
                    <a:lnTo>
                      <a:pt x="14" y="0"/>
                    </a:lnTo>
                    <a:lnTo>
                      <a:pt x="325" y="0"/>
                    </a:lnTo>
                    <a:lnTo>
                      <a:pt x="339" y="208"/>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94" name="Groupe 93"/>
            <p:cNvGrpSpPr/>
            <p:nvPr/>
          </p:nvGrpSpPr>
          <p:grpSpPr>
            <a:xfrm>
              <a:off x="1744446" y="4771250"/>
              <a:ext cx="129640" cy="381738"/>
              <a:chOff x="2455103" y="2598180"/>
              <a:chExt cx="683213" cy="2011790"/>
            </a:xfrm>
          </p:grpSpPr>
          <p:sp>
            <p:nvSpPr>
              <p:cNvPr id="112" name="Freeform 638"/>
              <p:cNvSpPr/>
              <p:nvPr/>
            </p:nvSpPr>
            <p:spPr bwMode="auto">
              <a:xfrm>
                <a:off x="2580013" y="3139452"/>
                <a:ext cx="54884" cy="41636"/>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Freeform 639"/>
              <p:cNvSpPr/>
              <p:nvPr/>
            </p:nvSpPr>
            <p:spPr bwMode="auto">
              <a:xfrm>
                <a:off x="2706815" y="3139452"/>
                <a:ext cx="54884" cy="41636"/>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640"/>
              <p:cNvSpPr/>
              <p:nvPr/>
            </p:nvSpPr>
            <p:spPr bwMode="auto">
              <a:xfrm>
                <a:off x="2833615" y="3139452"/>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641"/>
              <p:cNvSpPr/>
              <p:nvPr/>
            </p:nvSpPr>
            <p:spPr bwMode="auto">
              <a:xfrm>
                <a:off x="2958524" y="3139452"/>
                <a:ext cx="54884"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Freeform 649"/>
              <p:cNvSpPr/>
              <p:nvPr/>
            </p:nvSpPr>
            <p:spPr bwMode="auto">
              <a:xfrm>
                <a:off x="2455104" y="3290856"/>
                <a:ext cx="52991" cy="43529"/>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Freeform 650"/>
              <p:cNvSpPr/>
              <p:nvPr/>
            </p:nvSpPr>
            <p:spPr bwMode="auto">
              <a:xfrm>
                <a:off x="2580013" y="3290856"/>
                <a:ext cx="54884" cy="43529"/>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Freeform 651"/>
              <p:cNvSpPr/>
              <p:nvPr/>
            </p:nvSpPr>
            <p:spPr bwMode="auto">
              <a:xfrm>
                <a:off x="2706815" y="3290856"/>
                <a:ext cx="54884" cy="43529"/>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Freeform 652"/>
              <p:cNvSpPr/>
              <p:nvPr/>
            </p:nvSpPr>
            <p:spPr bwMode="auto">
              <a:xfrm>
                <a:off x="2833615" y="3292749"/>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653"/>
              <p:cNvSpPr/>
              <p:nvPr/>
            </p:nvSpPr>
            <p:spPr bwMode="auto">
              <a:xfrm>
                <a:off x="2958524" y="3292749"/>
                <a:ext cx="52991" cy="41636"/>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660"/>
              <p:cNvSpPr/>
              <p:nvPr/>
            </p:nvSpPr>
            <p:spPr bwMode="auto">
              <a:xfrm>
                <a:off x="2580013" y="3139452"/>
                <a:ext cx="306594" cy="194934"/>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Freeform 662"/>
              <p:cNvSpPr/>
              <p:nvPr/>
            </p:nvSpPr>
            <p:spPr bwMode="auto">
              <a:xfrm>
                <a:off x="2455104" y="3139452"/>
                <a:ext cx="306594" cy="194934"/>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Freeform 666"/>
              <p:cNvSpPr/>
              <p:nvPr/>
            </p:nvSpPr>
            <p:spPr bwMode="auto">
              <a:xfrm>
                <a:off x="2580013" y="3527427"/>
                <a:ext cx="54884" cy="43529"/>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667"/>
              <p:cNvSpPr/>
              <p:nvPr/>
            </p:nvSpPr>
            <p:spPr bwMode="auto">
              <a:xfrm>
                <a:off x="2706815" y="3527427"/>
                <a:ext cx="54884" cy="43529"/>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668"/>
              <p:cNvSpPr/>
              <p:nvPr/>
            </p:nvSpPr>
            <p:spPr bwMode="auto">
              <a:xfrm>
                <a:off x="2833615" y="3527427"/>
                <a:ext cx="52991" cy="43529"/>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669"/>
              <p:cNvSpPr/>
              <p:nvPr/>
            </p:nvSpPr>
            <p:spPr bwMode="auto">
              <a:xfrm>
                <a:off x="2958524" y="3527427"/>
                <a:ext cx="52991" cy="43529"/>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670"/>
              <p:cNvSpPr/>
              <p:nvPr/>
            </p:nvSpPr>
            <p:spPr bwMode="auto">
              <a:xfrm>
                <a:off x="3083432" y="3527427"/>
                <a:ext cx="54884" cy="43529"/>
              </a:xfrm>
              <a:custGeom>
                <a:gdLst>
                  <a:gd name="T0" fmla="*/ 36 w 42"/>
                  <a:gd name="T1" fmla="*/ 34 h 34"/>
                  <a:gd name="T2" fmla="*/ 6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680"/>
              <p:cNvSpPr/>
              <p:nvPr/>
            </p:nvSpPr>
            <p:spPr bwMode="auto">
              <a:xfrm>
                <a:off x="2833614" y="3680724"/>
                <a:ext cx="52991" cy="43529"/>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690"/>
              <p:cNvSpPr/>
              <p:nvPr/>
            </p:nvSpPr>
            <p:spPr bwMode="auto">
              <a:xfrm>
                <a:off x="2833614" y="3527427"/>
                <a:ext cx="304701" cy="196826"/>
              </a:xfrm>
              <a:custGeom>
                <a:gdLst>
                  <a:gd name="T0" fmla="*/ 6 w 237"/>
                  <a:gd name="T1" fmla="*/ 119 h 152"/>
                  <a:gd name="T2" fmla="*/ 16 w 237"/>
                  <a:gd name="T3" fmla="*/ 119 h 152"/>
                  <a:gd name="T4" fmla="*/ 19 w 237"/>
                  <a:gd name="T5" fmla="*/ 115 h 152"/>
                  <a:gd name="T6" fmla="*/ 118 w 237"/>
                  <a:gd name="T7" fmla="*/ 90 h 152"/>
                  <a:gd name="T8" fmla="*/ 184 w 237"/>
                  <a:gd name="T9" fmla="*/ 67 h 152"/>
                  <a:gd name="T10" fmla="*/ 203 w 237"/>
                  <a:gd name="T11" fmla="*/ 34 h 152"/>
                  <a:gd name="T12" fmla="*/ 201 w 237"/>
                  <a:gd name="T13" fmla="*/ 34 h 152"/>
                  <a:gd name="T14" fmla="*/ 195 w 237"/>
                  <a:gd name="T15" fmla="*/ 27 h 152"/>
                  <a:gd name="T16" fmla="*/ 195 w 237"/>
                  <a:gd name="T17" fmla="*/ 6 h 152"/>
                  <a:gd name="T18" fmla="*/ 202 w 237"/>
                  <a:gd name="T19" fmla="*/ 0 h 152"/>
                  <a:gd name="T20" fmla="*/ 231 w 237"/>
                  <a:gd name="T21" fmla="*/ 0 h 152"/>
                  <a:gd name="T22" fmla="*/ 237 w 237"/>
                  <a:gd name="T23" fmla="*/ 6 h 152"/>
                  <a:gd name="T24" fmla="*/ 237 w 237"/>
                  <a:gd name="T25" fmla="*/ 27 h 152"/>
                  <a:gd name="T26" fmla="*/ 231 w 237"/>
                  <a:gd name="T27" fmla="*/ 34 h 152"/>
                  <a:gd name="T28" fmla="*/ 225 w 237"/>
                  <a:gd name="T29" fmla="*/ 34 h 152"/>
                  <a:gd name="T30" fmla="*/ 200 w 237"/>
                  <a:gd name="T31" fmla="*/ 83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6 h 152"/>
                  <a:gd name="T44" fmla="*/ 0 w 237"/>
                  <a:gd name="T45" fmla="*/ 125 h 152"/>
                  <a:gd name="T46" fmla="*/ 6 w 237"/>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9"/>
                    </a:moveTo>
                    <a:cubicBezTo>
                      <a:pt x="16" y="119"/>
                      <a:pt x="16" y="119"/>
                      <a:pt x="16" y="119"/>
                    </a:cubicBezTo>
                    <a:cubicBezTo>
                      <a:pt x="17" y="117"/>
                      <a:pt x="18" y="116"/>
                      <a:pt x="19" y="115"/>
                    </a:cubicBezTo>
                    <a:cubicBezTo>
                      <a:pt x="35" y="98"/>
                      <a:pt x="69" y="91"/>
                      <a:pt x="118" y="90"/>
                    </a:cubicBezTo>
                    <a:cubicBezTo>
                      <a:pt x="147" y="90"/>
                      <a:pt x="170" y="82"/>
                      <a:pt x="184" y="67"/>
                    </a:cubicBezTo>
                    <a:cubicBezTo>
                      <a:pt x="195" y="57"/>
                      <a:pt x="200" y="44"/>
                      <a:pt x="203" y="34"/>
                    </a:cubicBezTo>
                    <a:cubicBezTo>
                      <a:pt x="201" y="34"/>
                      <a:pt x="201" y="34"/>
                      <a:pt x="201" y="34"/>
                    </a:cubicBezTo>
                    <a:cubicBezTo>
                      <a:pt x="198" y="34"/>
                      <a:pt x="195" y="31"/>
                      <a:pt x="195" y="27"/>
                    </a:cubicBezTo>
                    <a:cubicBezTo>
                      <a:pt x="195" y="6"/>
                      <a:pt x="195" y="6"/>
                      <a:pt x="195" y="6"/>
                    </a:cubicBezTo>
                    <a:cubicBezTo>
                      <a:pt x="195" y="3"/>
                      <a:pt x="198" y="0"/>
                      <a:pt x="202" y="0"/>
                    </a:cubicBezTo>
                    <a:cubicBezTo>
                      <a:pt x="231" y="0"/>
                      <a:pt x="231" y="0"/>
                      <a:pt x="231" y="0"/>
                    </a:cubicBezTo>
                    <a:cubicBezTo>
                      <a:pt x="234" y="0"/>
                      <a:pt x="237" y="3"/>
                      <a:pt x="237" y="6"/>
                    </a:cubicBezTo>
                    <a:cubicBezTo>
                      <a:pt x="237" y="27"/>
                      <a:pt x="237" y="27"/>
                      <a:pt x="237" y="27"/>
                    </a:cubicBezTo>
                    <a:cubicBezTo>
                      <a:pt x="237" y="31"/>
                      <a:pt x="234" y="34"/>
                      <a:pt x="231" y="34"/>
                    </a:cubicBezTo>
                    <a:cubicBezTo>
                      <a:pt x="225" y="34"/>
                      <a:pt x="225" y="34"/>
                      <a:pt x="225" y="34"/>
                    </a:cubicBezTo>
                    <a:cubicBezTo>
                      <a:pt x="223" y="47"/>
                      <a:pt x="217" y="67"/>
                      <a:pt x="200" y="83"/>
                    </a:cubicBezTo>
                    <a:cubicBezTo>
                      <a:pt x="181" y="102"/>
                      <a:pt x="154" y="112"/>
                      <a:pt x="118" y="112"/>
                    </a:cubicBezTo>
                    <a:cubicBezTo>
                      <a:pt x="74" y="112"/>
                      <a:pt x="52" y="119"/>
                      <a:pt x="41" y="125"/>
                    </a:cubicBezTo>
                    <a:cubicBezTo>
                      <a:pt x="41" y="146"/>
                      <a:pt x="41" y="146"/>
                      <a:pt x="41" y="146"/>
                    </a:cubicBezTo>
                    <a:cubicBezTo>
                      <a:pt x="41" y="149"/>
                      <a:pt x="39" y="152"/>
                      <a:pt x="35" y="152"/>
                    </a:cubicBezTo>
                    <a:cubicBezTo>
                      <a:pt x="6" y="152"/>
                      <a:pt x="6" y="152"/>
                      <a:pt x="6" y="152"/>
                    </a:cubicBezTo>
                    <a:cubicBezTo>
                      <a:pt x="2" y="152"/>
                      <a:pt x="0" y="149"/>
                      <a:pt x="0" y="146"/>
                    </a:cubicBezTo>
                    <a:cubicBezTo>
                      <a:pt x="0" y="125"/>
                      <a:pt x="0" y="125"/>
                      <a:pt x="0" y="125"/>
                    </a:cubicBezTo>
                    <a:cubicBezTo>
                      <a:pt x="0" y="122"/>
                      <a:pt x="2" y="119"/>
                      <a:pt x="6"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755"/>
              <p:cNvSpPr/>
              <p:nvPr/>
            </p:nvSpPr>
            <p:spPr bwMode="auto">
              <a:xfrm>
                <a:off x="2818473" y="4503986"/>
                <a:ext cx="249817" cy="105984"/>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756"/>
              <p:cNvSpPr/>
              <p:nvPr/>
            </p:nvSpPr>
            <p:spPr bwMode="auto">
              <a:xfrm>
                <a:off x="2502417" y="4502093"/>
                <a:ext cx="251709" cy="107876"/>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757"/>
              <p:cNvSpPr/>
              <p:nvPr/>
            </p:nvSpPr>
            <p:spPr bwMode="auto">
              <a:xfrm>
                <a:off x="2573388" y="3680724"/>
                <a:ext cx="423931" cy="834618"/>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758"/>
              <p:cNvSpPr/>
              <p:nvPr/>
            </p:nvSpPr>
            <p:spPr bwMode="auto">
              <a:xfrm>
                <a:off x="2455103" y="2999403"/>
                <a:ext cx="664286" cy="683213"/>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759"/>
              <p:cNvSpPr/>
              <p:nvPr/>
            </p:nvSpPr>
            <p:spPr bwMode="auto">
              <a:xfrm>
                <a:off x="2727630" y="2946411"/>
                <a:ext cx="117338" cy="81380"/>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760"/>
              <p:cNvSpPr/>
              <p:nvPr/>
            </p:nvSpPr>
            <p:spPr bwMode="auto">
              <a:xfrm>
                <a:off x="2727630" y="2912344"/>
                <a:ext cx="117338" cy="83272"/>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Freeform 761"/>
              <p:cNvSpPr/>
              <p:nvPr/>
            </p:nvSpPr>
            <p:spPr bwMode="auto">
              <a:xfrm>
                <a:off x="2636788" y="2626568"/>
                <a:ext cx="297130" cy="355802"/>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Freeform 762"/>
              <p:cNvSpPr/>
              <p:nvPr/>
            </p:nvSpPr>
            <p:spPr bwMode="auto">
              <a:xfrm>
                <a:off x="2890389" y="2768511"/>
                <a:ext cx="68132" cy="7570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763"/>
              <p:cNvSpPr/>
              <p:nvPr/>
            </p:nvSpPr>
            <p:spPr bwMode="auto">
              <a:xfrm>
                <a:off x="2708705" y="2982370"/>
                <a:ext cx="77595" cy="94627"/>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764"/>
              <p:cNvSpPr/>
              <p:nvPr/>
            </p:nvSpPr>
            <p:spPr bwMode="auto">
              <a:xfrm>
                <a:off x="2786300" y="2982370"/>
                <a:ext cx="75702" cy="94627"/>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Oval 765"/>
              <p:cNvSpPr>
                <a:spLocks noChangeArrowheads="1"/>
              </p:cNvSpPr>
              <p:nvPr/>
            </p:nvSpPr>
            <p:spPr bwMode="auto">
              <a:xfrm>
                <a:off x="2865787" y="2776081"/>
                <a:ext cx="28389" cy="2649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766"/>
              <p:cNvSpPr/>
              <p:nvPr/>
            </p:nvSpPr>
            <p:spPr bwMode="auto">
              <a:xfrm>
                <a:off x="2708705" y="2776081"/>
                <a:ext cx="26496" cy="26496"/>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767"/>
              <p:cNvSpPr/>
              <p:nvPr/>
            </p:nvSpPr>
            <p:spPr bwMode="auto">
              <a:xfrm>
                <a:off x="2636788" y="2598180"/>
                <a:ext cx="297130" cy="177900"/>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768"/>
              <p:cNvSpPr/>
              <p:nvPr/>
            </p:nvSpPr>
            <p:spPr bwMode="auto">
              <a:xfrm>
                <a:off x="2756019" y="2887741"/>
                <a:ext cx="81380" cy="13248"/>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Oval 769"/>
              <p:cNvSpPr>
                <a:spLocks noChangeArrowheads="1"/>
              </p:cNvSpPr>
              <p:nvPr/>
            </p:nvSpPr>
            <p:spPr bwMode="auto">
              <a:xfrm>
                <a:off x="2608399" y="2768510"/>
                <a:ext cx="68132" cy="7570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770"/>
              <p:cNvSpPr/>
              <p:nvPr/>
            </p:nvSpPr>
            <p:spPr bwMode="auto">
              <a:xfrm>
                <a:off x="2773051" y="2838533"/>
                <a:ext cx="56776" cy="13248"/>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771"/>
              <p:cNvSpPr/>
              <p:nvPr/>
            </p:nvSpPr>
            <p:spPr bwMode="auto">
              <a:xfrm>
                <a:off x="2687886" y="2734443"/>
                <a:ext cx="52991" cy="13248"/>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772"/>
              <p:cNvSpPr/>
              <p:nvPr/>
            </p:nvSpPr>
            <p:spPr bwMode="auto">
              <a:xfrm>
                <a:off x="2860108" y="2734443"/>
                <a:ext cx="54884" cy="13248"/>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Freeform 773"/>
              <p:cNvSpPr/>
              <p:nvPr/>
            </p:nvSpPr>
            <p:spPr bwMode="auto">
              <a:xfrm>
                <a:off x="2491061" y="3179195"/>
                <a:ext cx="611293" cy="319842"/>
              </a:xfrm>
              <a:custGeom>
                <a:gdLst>
                  <a:gd name="T0" fmla="*/ 18 w 475"/>
                  <a:gd name="T1" fmla="*/ 249 h 249"/>
                  <a:gd name="T2" fmla="*/ 456 w 475"/>
                  <a:gd name="T3" fmla="*/ 249 h 249"/>
                  <a:gd name="T4" fmla="*/ 464 w 475"/>
                  <a:gd name="T5" fmla="*/ 241 h 249"/>
                  <a:gd name="T6" fmla="*/ 474 w 475"/>
                  <a:gd name="T7" fmla="*/ 9 h 249"/>
                  <a:gd name="T8" fmla="*/ 467 w 475"/>
                  <a:gd name="T9" fmla="*/ 1 h 249"/>
                  <a:gd name="T10" fmla="*/ 8 w 475"/>
                  <a:gd name="T11" fmla="*/ 0 h 249"/>
                  <a:gd name="T12" fmla="*/ 0 w 475"/>
                  <a:gd name="T13" fmla="*/ 9 h 249"/>
                  <a:gd name="T14" fmla="*/ 10 w 475"/>
                  <a:gd name="T15" fmla="*/ 241 h 249"/>
                  <a:gd name="T16" fmla="*/ 18 w 475"/>
                  <a:gd name="T17" fmla="*/ 249 h 2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249">
                    <a:moveTo>
                      <a:pt x="18" y="249"/>
                    </a:moveTo>
                    <a:cubicBezTo>
                      <a:pt x="456" y="249"/>
                      <a:pt x="456" y="249"/>
                      <a:pt x="456" y="249"/>
                    </a:cubicBezTo>
                    <a:cubicBezTo>
                      <a:pt x="460" y="249"/>
                      <a:pt x="464" y="246"/>
                      <a:pt x="464" y="241"/>
                    </a:cubicBezTo>
                    <a:cubicBezTo>
                      <a:pt x="474" y="9"/>
                      <a:pt x="474" y="9"/>
                      <a:pt x="474" y="9"/>
                    </a:cubicBezTo>
                    <a:cubicBezTo>
                      <a:pt x="475" y="4"/>
                      <a:pt x="471" y="1"/>
                      <a:pt x="467" y="1"/>
                    </a:cubicBezTo>
                    <a:cubicBezTo>
                      <a:pt x="8" y="0"/>
                      <a:pt x="8" y="0"/>
                      <a:pt x="8" y="0"/>
                    </a:cubicBezTo>
                    <a:cubicBezTo>
                      <a:pt x="4" y="0"/>
                      <a:pt x="0" y="4"/>
                      <a:pt x="0" y="9"/>
                    </a:cubicBezTo>
                    <a:cubicBezTo>
                      <a:pt x="10" y="241"/>
                      <a:pt x="10" y="241"/>
                      <a:pt x="10" y="241"/>
                    </a:cubicBezTo>
                    <a:cubicBezTo>
                      <a:pt x="11" y="245"/>
                      <a:pt x="14" y="249"/>
                      <a:pt x="18" y="24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Freeform 774"/>
              <p:cNvSpPr/>
              <p:nvPr/>
            </p:nvSpPr>
            <p:spPr bwMode="auto">
              <a:xfrm>
                <a:off x="2754124" y="3304105"/>
                <a:ext cx="83272" cy="68132"/>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Freeform 775"/>
              <p:cNvSpPr/>
              <p:nvPr/>
            </p:nvSpPr>
            <p:spPr bwMode="auto">
              <a:xfrm>
                <a:off x="2795759" y="3485785"/>
                <a:ext cx="141941" cy="92735"/>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pic>
          <p:nvPicPr>
            <p:cNvPr id="95" name="Espace réservé du contenu 4"/>
            <p:cNvPicPr>
              <a:picLocks noChangeAspect="1"/>
            </p:cNvPicPr>
            <p:nvPr/>
          </p:nvPicPr>
          <p:blipFill>
            <a:blip r:embed="rId1">
              <a:extLst>
                <a:ext uri="{28A0092B-C50C-407E-A947-70E740481C1C}">
                  <a14:useLocalDpi xmlns="" xmlns:a14="http://schemas.microsoft.com/office/drawing/2010/main" val="0"/>
                </a:ext>
              </a:extLst>
            </a:blip>
            <a:stretch>
              <a:fillRect/>
            </a:stretch>
          </p:blipFill>
          <p:spPr>
            <a:xfrm>
              <a:off x="4391980" y="391480"/>
              <a:ext cx="4752020" cy="4752020"/>
            </a:xfrm>
            <a:prstGeom prst="rect">
              <a:avLst/>
            </a:prstGeom>
            <a:solidFill>
              <a:srgbClr val="FF7900"/>
            </a:solidFill>
            <a:ln>
              <a:noFill/>
            </a:ln>
          </p:spPr>
        </p:pic>
      </p:grpSp>
      <p:sp>
        <p:nvSpPr>
          <p:cNvPr id="96" name="Freeform 267"/>
          <p:cNvSpPr>
            <a:spLocks noEditPoints="1"/>
          </p:cNvSpPr>
          <p:nvPr/>
        </p:nvSpPr>
        <p:spPr bwMode="auto">
          <a:xfrm>
            <a:off x="8307415" y="831514"/>
            <a:ext cx="317648" cy="420883"/>
          </a:xfrm>
          <a:custGeom>
            <a:gdLst>
              <a:gd name="T0" fmla="*/ 236 w 236"/>
              <a:gd name="T1" fmla="*/ 185 h 311"/>
              <a:gd name="T2" fmla="*/ 148 w 236"/>
              <a:gd name="T3" fmla="*/ 97 h 311"/>
              <a:gd name="T4" fmla="*/ 169 w 236"/>
              <a:gd name="T5" fmla="*/ 73 h 311"/>
              <a:gd name="T6" fmla="*/ 182 w 236"/>
              <a:gd name="T7" fmla="*/ 70 h 311"/>
              <a:gd name="T8" fmla="*/ 182 w 236"/>
              <a:gd name="T9" fmla="*/ 54 h 311"/>
              <a:gd name="T10" fmla="*/ 166 w 236"/>
              <a:gd name="T11" fmla="*/ 54 h 311"/>
              <a:gd name="T12" fmla="*/ 163 w 236"/>
              <a:gd name="T13" fmla="*/ 67 h 311"/>
              <a:gd name="T14" fmla="*/ 139 w 236"/>
              <a:gd name="T15" fmla="*/ 89 h 311"/>
              <a:gd name="T16" fmla="*/ 51 w 236"/>
              <a:gd name="T17" fmla="*/ 0 h 311"/>
              <a:gd name="T18" fmla="*/ 51 w 236"/>
              <a:gd name="T19" fmla="*/ 185 h 311"/>
              <a:gd name="T20" fmla="*/ 67 w 236"/>
              <a:gd name="T21" fmla="*/ 199 h 311"/>
              <a:gd name="T22" fmla="*/ 10 w 236"/>
              <a:gd name="T23" fmla="*/ 311 h 311"/>
              <a:gd name="T24" fmla="*/ 24 w 236"/>
              <a:gd name="T25" fmla="*/ 311 h 311"/>
              <a:gd name="T26" fmla="*/ 24 w 236"/>
              <a:gd name="T27" fmla="*/ 311 h 311"/>
              <a:gd name="T28" fmla="*/ 127 w 236"/>
              <a:gd name="T29" fmla="*/ 260 h 311"/>
              <a:gd name="T30" fmla="*/ 153 w 236"/>
              <a:gd name="T31" fmla="*/ 311 h 311"/>
              <a:gd name="T32" fmla="*/ 167 w 236"/>
              <a:gd name="T33" fmla="*/ 311 h 311"/>
              <a:gd name="T34" fmla="*/ 121 w 236"/>
              <a:gd name="T35" fmla="*/ 222 h 311"/>
              <a:gd name="T36" fmla="*/ 236 w 236"/>
              <a:gd name="T37" fmla="*/ 185 h 311"/>
              <a:gd name="T38" fmla="*/ 34 w 236"/>
              <a:gd name="T39" fmla="*/ 292 h 311"/>
              <a:gd name="T40" fmla="*/ 78 w 236"/>
              <a:gd name="T41" fmla="*/ 206 h 311"/>
              <a:gd name="T42" fmla="*/ 105 w 236"/>
              <a:gd name="T43" fmla="*/ 218 h 311"/>
              <a:gd name="T44" fmla="*/ 121 w 236"/>
              <a:gd name="T45" fmla="*/ 248 h 311"/>
              <a:gd name="T46" fmla="*/ 34 w 236"/>
              <a:gd name="T47" fmla="*/ 292 h 3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311">
                <a:moveTo>
                  <a:pt x="236" y="185"/>
                </a:moveTo>
                <a:cubicBezTo>
                  <a:pt x="148" y="97"/>
                  <a:pt x="148" y="97"/>
                  <a:pt x="148" y="97"/>
                </a:cubicBezTo>
                <a:cubicBezTo>
                  <a:pt x="169" y="73"/>
                  <a:pt x="169" y="73"/>
                  <a:pt x="169" y="73"/>
                </a:cubicBezTo>
                <a:cubicBezTo>
                  <a:pt x="174" y="75"/>
                  <a:pt x="179" y="74"/>
                  <a:pt x="182" y="70"/>
                </a:cubicBezTo>
                <a:cubicBezTo>
                  <a:pt x="187" y="66"/>
                  <a:pt x="187" y="58"/>
                  <a:pt x="182" y="54"/>
                </a:cubicBezTo>
                <a:cubicBezTo>
                  <a:pt x="178" y="49"/>
                  <a:pt x="170" y="49"/>
                  <a:pt x="166" y="54"/>
                </a:cubicBezTo>
                <a:cubicBezTo>
                  <a:pt x="162" y="57"/>
                  <a:pt x="162" y="63"/>
                  <a:pt x="163" y="67"/>
                </a:cubicBezTo>
                <a:cubicBezTo>
                  <a:pt x="139" y="89"/>
                  <a:pt x="139" y="89"/>
                  <a:pt x="139" y="89"/>
                </a:cubicBezTo>
                <a:cubicBezTo>
                  <a:pt x="51" y="0"/>
                  <a:pt x="51" y="0"/>
                  <a:pt x="51" y="0"/>
                </a:cubicBezTo>
                <a:cubicBezTo>
                  <a:pt x="0" y="51"/>
                  <a:pt x="0" y="134"/>
                  <a:pt x="51" y="185"/>
                </a:cubicBezTo>
                <a:cubicBezTo>
                  <a:pt x="56" y="191"/>
                  <a:pt x="61" y="195"/>
                  <a:pt x="67" y="199"/>
                </a:cubicBezTo>
                <a:cubicBezTo>
                  <a:pt x="10" y="311"/>
                  <a:pt x="10" y="311"/>
                  <a:pt x="10" y="311"/>
                </a:cubicBezTo>
                <a:cubicBezTo>
                  <a:pt x="24" y="311"/>
                  <a:pt x="24" y="311"/>
                  <a:pt x="24" y="311"/>
                </a:cubicBezTo>
                <a:cubicBezTo>
                  <a:pt x="24" y="311"/>
                  <a:pt x="24" y="311"/>
                  <a:pt x="24" y="311"/>
                </a:cubicBezTo>
                <a:cubicBezTo>
                  <a:pt x="127" y="260"/>
                  <a:pt x="127" y="260"/>
                  <a:pt x="127" y="260"/>
                </a:cubicBezTo>
                <a:cubicBezTo>
                  <a:pt x="153" y="311"/>
                  <a:pt x="153" y="311"/>
                  <a:pt x="153" y="311"/>
                </a:cubicBezTo>
                <a:cubicBezTo>
                  <a:pt x="167" y="311"/>
                  <a:pt x="167" y="311"/>
                  <a:pt x="167" y="311"/>
                </a:cubicBezTo>
                <a:cubicBezTo>
                  <a:pt x="121" y="222"/>
                  <a:pt x="121" y="222"/>
                  <a:pt x="121" y="222"/>
                </a:cubicBezTo>
                <a:cubicBezTo>
                  <a:pt x="162" y="229"/>
                  <a:pt x="205" y="217"/>
                  <a:pt x="236" y="185"/>
                </a:cubicBezTo>
                <a:close/>
                <a:moveTo>
                  <a:pt x="34" y="292"/>
                </a:moveTo>
                <a:cubicBezTo>
                  <a:pt x="78" y="206"/>
                  <a:pt x="78" y="206"/>
                  <a:pt x="78" y="206"/>
                </a:cubicBezTo>
                <a:cubicBezTo>
                  <a:pt x="86" y="211"/>
                  <a:pt x="96" y="215"/>
                  <a:pt x="105" y="218"/>
                </a:cubicBezTo>
                <a:cubicBezTo>
                  <a:pt x="121" y="248"/>
                  <a:pt x="121" y="248"/>
                  <a:pt x="121" y="248"/>
                </a:cubicBezTo>
                <a:lnTo>
                  <a:pt x="34" y="292"/>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7" name="Freeform 7"/>
          <p:cNvSpPr/>
          <p:nvPr/>
        </p:nvSpPr>
        <p:spPr bwMode="auto">
          <a:xfrm>
            <a:off x="1034599" y="962021"/>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8" name="Freeform 6"/>
          <p:cNvSpPr/>
          <p:nvPr/>
        </p:nvSpPr>
        <p:spPr bwMode="auto">
          <a:xfrm>
            <a:off x="3414700" y="1176595"/>
            <a:ext cx="624784" cy="274905"/>
          </a:xfrm>
          <a:custGeom>
            <a:gdLst>
              <a:gd name="T0" fmla="*/ 687 w 772"/>
              <a:gd name="T1" fmla="*/ 169 h 338"/>
              <a:gd name="T2" fmla="*/ 677 w 772"/>
              <a:gd name="T3" fmla="*/ 169 h 338"/>
              <a:gd name="T4" fmla="*/ 592 w 772"/>
              <a:gd name="T5" fmla="*/ 84 h 338"/>
              <a:gd name="T6" fmla="*/ 571 w 772"/>
              <a:gd name="T7" fmla="*/ 84 h 338"/>
              <a:gd name="T8" fmla="*/ 486 w 772"/>
              <a:gd name="T9" fmla="*/ 0 h 338"/>
              <a:gd name="T10" fmla="*/ 389 w 772"/>
              <a:gd name="T11" fmla="*/ 0 h 338"/>
              <a:gd name="T12" fmla="*/ 305 w 772"/>
              <a:gd name="T13" fmla="*/ 84 h 338"/>
              <a:gd name="T14" fmla="*/ 258 w 772"/>
              <a:gd name="T15" fmla="*/ 84 h 338"/>
              <a:gd name="T16" fmla="*/ 174 w 772"/>
              <a:gd name="T17" fmla="*/ 169 h 338"/>
              <a:gd name="T18" fmla="*/ 85 w 772"/>
              <a:gd name="T19" fmla="*/ 169 h 338"/>
              <a:gd name="T20" fmla="*/ 0 w 772"/>
              <a:gd name="T21" fmla="*/ 254 h 338"/>
              <a:gd name="T22" fmla="*/ 0 w 772"/>
              <a:gd name="T23" fmla="*/ 254 h 338"/>
              <a:gd name="T24" fmla="*/ 85 w 772"/>
              <a:gd name="T25" fmla="*/ 338 h 338"/>
              <a:gd name="T26" fmla="*/ 687 w 772"/>
              <a:gd name="T27" fmla="*/ 338 h 338"/>
              <a:gd name="T28" fmla="*/ 772 w 772"/>
              <a:gd name="T29" fmla="*/ 254 h 338"/>
              <a:gd name="T30" fmla="*/ 772 w 772"/>
              <a:gd name="T31" fmla="*/ 254 h 338"/>
              <a:gd name="T32" fmla="*/ 687 w 772"/>
              <a:gd name="T33" fmla="*/ 169 h 3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 h="338">
                <a:moveTo>
                  <a:pt x="687" y="169"/>
                </a:moveTo>
                <a:cubicBezTo>
                  <a:pt x="677" y="169"/>
                  <a:pt x="677" y="169"/>
                  <a:pt x="677" y="169"/>
                </a:cubicBezTo>
                <a:cubicBezTo>
                  <a:pt x="677" y="122"/>
                  <a:pt x="638" y="84"/>
                  <a:pt x="592" y="84"/>
                </a:cubicBezTo>
                <a:cubicBezTo>
                  <a:pt x="571" y="84"/>
                  <a:pt x="571" y="84"/>
                  <a:pt x="571" y="84"/>
                </a:cubicBezTo>
                <a:cubicBezTo>
                  <a:pt x="571" y="38"/>
                  <a:pt x="533" y="0"/>
                  <a:pt x="486" y="0"/>
                </a:cubicBezTo>
                <a:cubicBezTo>
                  <a:pt x="389" y="0"/>
                  <a:pt x="389" y="0"/>
                  <a:pt x="389" y="0"/>
                </a:cubicBezTo>
                <a:cubicBezTo>
                  <a:pt x="343" y="0"/>
                  <a:pt x="305" y="38"/>
                  <a:pt x="305" y="84"/>
                </a:cubicBezTo>
                <a:cubicBezTo>
                  <a:pt x="258" y="84"/>
                  <a:pt x="258" y="84"/>
                  <a:pt x="258" y="84"/>
                </a:cubicBezTo>
                <a:cubicBezTo>
                  <a:pt x="212" y="84"/>
                  <a:pt x="174" y="122"/>
                  <a:pt x="174" y="169"/>
                </a:cubicBezTo>
                <a:cubicBezTo>
                  <a:pt x="85" y="169"/>
                  <a:pt x="85" y="169"/>
                  <a:pt x="85" y="169"/>
                </a:cubicBezTo>
                <a:cubicBezTo>
                  <a:pt x="38" y="169"/>
                  <a:pt x="0" y="207"/>
                  <a:pt x="0" y="254"/>
                </a:cubicBezTo>
                <a:cubicBezTo>
                  <a:pt x="0" y="254"/>
                  <a:pt x="0" y="254"/>
                  <a:pt x="0" y="254"/>
                </a:cubicBezTo>
                <a:cubicBezTo>
                  <a:pt x="0" y="300"/>
                  <a:pt x="38" y="338"/>
                  <a:pt x="85" y="338"/>
                </a:cubicBezTo>
                <a:cubicBezTo>
                  <a:pt x="687" y="338"/>
                  <a:pt x="687" y="338"/>
                  <a:pt x="687" y="338"/>
                </a:cubicBezTo>
                <a:cubicBezTo>
                  <a:pt x="733" y="338"/>
                  <a:pt x="772" y="300"/>
                  <a:pt x="772" y="254"/>
                </a:cubicBezTo>
                <a:cubicBezTo>
                  <a:pt x="772" y="254"/>
                  <a:pt x="772" y="254"/>
                  <a:pt x="772" y="254"/>
                </a:cubicBezTo>
                <a:cubicBezTo>
                  <a:pt x="772" y="207"/>
                  <a:pt x="733" y="169"/>
                  <a:pt x="687" y="1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162" name="Groupe 161"/>
          <p:cNvGrpSpPr/>
          <p:nvPr userDrawn="1"/>
        </p:nvGrpSpPr>
        <p:grpSpPr>
          <a:xfrm>
            <a:off x="5570995" y="1361543"/>
            <a:ext cx="530205" cy="836778"/>
            <a:chOff x="5570995" y="1361543"/>
            <a:chExt cx="530205" cy="836778"/>
          </a:xfrm>
        </p:grpSpPr>
        <p:sp>
          <p:nvSpPr>
            <p:cNvPr id="99" name="Freeform 7"/>
            <p:cNvSpPr>
              <a:spLocks noEditPoints="1"/>
            </p:cNvSpPr>
            <p:nvPr/>
          </p:nvSpPr>
          <p:spPr bwMode="auto">
            <a:xfrm>
              <a:off x="5570995" y="1361543"/>
              <a:ext cx="530205" cy="531254"/>
            </a:xfrm>
            <a:custGeom>
              <a:gdLst>
                <a:gd name="T0" fmla="*/ 371 w 743"/>
                <a:gd name="T1" fmla="*/ 743 h 743"/>
                <a:gd name="T2" fmla="*/ 0 w 743"/>
                <a:gd name="T3" fmla="*/ 372 h 743"/>
                <a:gd name="T4" fmla="*/ 371 w 743"/>
                <a:gd name="T5" fmla="*/ 0 h 743"/>
                <a:gd name="T6" fmla="*/ 743 w 743"/>
                <a:gd name="T7" fmla="*/ 372 h 743"/>
                <a:gd name="T8" fmla="*/ 371 w 743"/>
                <a:gd name="T9" fmla="*/ 743 h 743"/>
                <a:gd name="T10" fmla="*/ 371 w 743"/>
                <a:gd name="T11" fmla="*/ 12 h 743"/>
                <a:gd name="T12" fmla="*/ 12 w 743"/>
                <a:gd name="T13" fmla="*/ 372 h 743"/>
                <a:gd name="T14" fmla="*/ 371 w 743"/>
                <a:gd name="T15" fmla="*/ 731 h 743"/>
                <a:gd name="T16" fmla="*/ 731 w 743"/>
                <a:gd name="T17" fmla="*/ 372 h 743"/>
                <a:gd name="T18" fmla="*/ 371 w 743"/>
                <a:gd name="T19" fmla="*/ 12 h 7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743">
                  <a:moveTo>
                    <a:pt x="371" y="743"/>
                  </a:moveTo>
                  <a:cubicBezTo>
                    <a:pt x="167" y="743"/>
                    <a:pt x="0" y="577"/>
                    <a:pt x="0" y="372"/>
                  </a:cubicBezTo>
                  <a:cubicBezTo>
                    <a:pt x="0" y="167"/>
                    <a:pt x="167" y="0"/>
                    <a:pt x="371" y="0"/>
                  </a:cubicBezTo>
                  <a:cubicBezTo>
                    <a:pt x="576" y="0"/>
                    <a:pt x="743" y="167"/>
                    <a:pt x="743" y="372"/>
                  </a:cubicBezTo>
                  <a:cubicBezTo>
                    <a:pt x="743" y="577"/>
                    <a:pt x="576" y="743"/>
                    <a:pt x="371" y="743"/>
                  </a:cubicBezTo>
                  <a:close/>
                  <a:moveTo>
                    <a:pt x="371" y="12"/>
                  </a:moveTo>
                  <a:cubicBezTo>
                    <a:pt x="173" y="12"/>
                    <a:pt x="12" y="173"/>
                    <a:pt x="12" y="372"/>
                  </a:cubicBezTo>
                  <a:cubicBezTo>
                    <a:pt x="12" y="570"/>
                    <a:pt x="173" y="731"/>
                    <a:pt x="371" y="731"/>
                  </a:cubicBezTo>
                  <a:cubicBezTo>
                    <a:pt x="570" y="731"/>
                    <a:pt x="731" y="570"/>
                    <a:pt x="731" y="372"/>
                  </a:cubicBezTo>
                  <a:cubicBezTo>
                    <a:pt x="731" y="173"/>
                    <a:pt x="570" y="12"/>
                    <a:pt x="371" y="12"/>
                  </a:cubicBezTo>
                  <a:close/>
                </a:path>
              </a:pathLst>
            </a:custGeom>
            <a:solidFill>
              <a:srgbClr val="FF7900"/>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Freeform 8"/>
            <p:cNvSpPr>
              <a:spLocks noEditPoints="1"/>
            </p:cNvSpPr>
            <p:nvPr/>
          </p:nvSpPr>
          <p:spPr bwMode="auto">
            <a:xfrm>
              <a:off x="5661287" y="1451835"/>
              <a:ext cx="350670" cy="350670"/>
            </a:xfrm>
            <a:custGeom>
              <a:gdLst>
                <a:gd name="T0" fmla="*/ 245 w 491"/>
                <a:gd name="T1" fmla="*/ 491 h 491"/>
                <a:gd name="T2" fmla="*/ 0 w 491"/>
                <a:gd name="T3" fmla="*/ 246 h 491"/>
                <a:gd name="T4" fmla="*/ 245 w 491"/>
                <a:gd name="T5" fmla="*/ 0 h 491"/>
                <a:gd name="T6" fmla="*/ 491 w 491"/>
                <a:gd name="T7" fmla="*/ 246 h 491"/>
                <a:gd name="T8" fmla="*/ 245 w 491"/>
                <a:gd name="T9" fmla="*/ 491 h 491"/>
                <a:gd name="T10" fmla="*/ 245 w 491"/>
                <a:gd name="T11" fmla="*/ 12 h 491"/>
                <a:gd name="T12" fmla="*/ 12 w 491"/>
                <a:gd name="T13" fmla="*/ 246 h 491"/>
                <a:gd name="T14" fmla="*/ 245 w 491"/>
                <a:gd name="T15" fmla="*/ 479 h 491"/>
                <a:gd name="T16" fmla="*/ 479 w 491"/>
                <a:gd name="T17" fmla="*/ 246 h 491"/>
                <a:gd name="T18" fmla="*/ 245 w 491"/>
                <a:gd name="T19" fmla="*/ 12 h 4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491">
                  <a:moveTo>
                    <a:pt x="245" y="491"/>
                  </a:moveTo>
                  <a:cubicBezTo>
                    <a:pt x="110" y="491"/>
                    <a:pt x="0" y="381"/>
                    <a:pt x="0" y="246"/>
                  </a:cubicBezTo>
                  <a:cubicBezTo>
                    <a:pt x="0" y="110"/>
                    <a:pt x="110" y="0"/>
                    <a:pt x="245" y="0"/>
                  </a:cubicBezTo>
                  <a:cubicBezTo>
                    <a:pt x="381" y="0"/>
                    <a:pt x="491" y="110"/>
                    <a:pt x="491" y="246"/>
                  </a:cubicBezTo>
                  <a:cubicBezTo>
                    <a:pt x="491" y="381"/>
                    <a:pt x="381" y="491"/>
                    <a:pt x="245" y="491"/>
                  </a:cubicBezTo>
                  <a:close/>
                  <a:moveTo>
                    <a:pt x="245" y="12"/>
                  </a:moveTo>
                  <a:cubicBezTo>
                    <a:pt x="117" y="12"/>
                    <a:pt x="12" y="117"/>
                    <a:pt x="12" y="246"/>
                  </a:cubicBezTo>
                  <a:cubicBezTo>
                    <a:pt x="12" y="375"/>
                    <a:pt x="117" y="479"/>
                    <a:pt x="245" y="479"/>
                  </a:cubicBezTo>
                  <a:cubicBezTo>
                    <a:pt x="374" y="479"/>
                    <a:pt x="479" y="375"/>
                    <a:pt x="479" y="246"/>
                  </a:cubicBezTo>
                  <a:cubicBezTo>
                    <a:pt x="479" y="117"/>
                    <a:pt x="374" y="12"/>
                    <a:pt x="245" y="12"/>
                  </a:cubicBezTo>
                  <a:close/>
                </a:path>
              </a:pathLst>
            </a:custGeom>
            <a:solidFill>
              <a:srgbClr val="FF7900"/>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1" name="Freeform 9"/>
            <p:cNvSpPr>
              <a:spLocks noEditPoints="1"/>
            </p:cNvSpPr>
            <p:nvPr/>
          </p:nvSpPr>
          <p:spPr bwMode="auto">
            <a:xfrm>
              <a:off x="5742130" y="1532678"/>
              <a:ext cx="187934" cy="187934"/>
            </a:xfrm>
            <a:custGeom>
              <a:gdLst>
                <a:gd name="T0" fmla="*/ 131 w 263"/>
                <a:gd name="T1" fmla="*/ 263 h 263"/>
                <a:gd name="T2" fmla="*/ 0 w 263"/>
                <a:gd name="T3" fmla="*/ 132 h 263"/>
                <a:gd name="T4" fmla="*/ 131 w 263"/>
                <a:gd name="T5" fmla="*/ 0 h 263"/>
                <a:gd name="T6" fmla="*/ 263 w 263"/>
                <a:gd name="T7" fmla="*/ 132 h 263"/>
                <a:gd name="T8" fmla="*/ 131 w 263"/>
                <a:gd name="T9" fmla="*/ 263 h 263"/>
                <a:gd name="T10" fmla="*/ 131 w 263"/>
                <a:gd name="T11" fmla="*/ 12 h 263"/>
                <a:gd name="T12" fmla="*/ 11 w 263"/>
                <a:gd name="T13" fmla="*/ 132 h 263"/>
                <a:gd name="T14" fmla="*/ 131 w 263"/>
                <a:gd name="T15" fmla="*/ 252 h 263"/>
                <a:gd name="T16" fmla="*/ 251 w 263"/>
                <a:gd name="T17" fmla="*/ 132 h 263"/>
                <a:gd name="T18" fmla="*/ 131 w 263"/>
                <a:gd name="T19" fmla="*/ 1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1" y="263"/>
                  </a:moveTo>
                  <a:cubicBezTo>
                    <a:pt x="59" y="263"/>
                    <a:pt x="0" y="204"/>
                    <a:pt x="0" y="132"/>
                  </a:cubicBezTo>
                  <a:cubicBezTo>
                    <a:pt x="0" y="59"/>
                    <a:pt x="59" y="0"/>
                    <a:pt x="131" y="0"/>
                  </a:cubicBezTo>
                  <a:cubicBezTo>
                    <a:pt x="204" y="0"/>
                    <a:pt x="263" y="59"/>
                    <a:pt x="263" y="132"/>
                  </a:cubicBezTo>
                  <a:cubicBezTo>
                    <a:pt x="263" y="204"/>
                    <a:pt x="204" y="263"/>
                    <a:pt x="131" y="263"/>
                  </a:cubicBezTo>
                  <a:close/>
                  <a:moveTo>
                    <a:pt x="131" y="12"/>
                  </a:moveTo>
                  <a:cubicBezTo>
                    <a:pt x="65" y="12"/>
                    <a:pt x="11" y="66"/>
                    <a:pt x="11" y="132"/>
                  </a:cubicBezTo>
                  <a:cubicBezTo>
                    <a:pt x="11" y="198"/>
                    <a:pt x="65" y="252"/>
                    <a:pt x="131" y="252"/>
                  </a:cubicBezTo>
                  <a:cubicBezTo>
                    <a:pt x="198" y="252"/>
                    <a:pt x="251" y="198"/>
                    <a:pt x="251" y="132"/>
                  </a:cubicBezTo>
                  <a:cubicBezTo>
                    <a:pt x="251" y="66"/>
                    <a:pt x="198" y="12"/>
                    <a:pt x="131" y="12"/>
                  </a:cubicBezTo>
                  <a:close/>
                </a:path>
              </a:pathLst>
            </a:custGeom>
            <a:solidFill>
              <a:srgbClr val="FF7900"/>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2" name="Oval 10"/>
            <p:cNvSpPr>
              <a:spLocks noChangeArrowheads="1"/>
            </p:cNvSpPr>
            <p:nvPr/>
          </p:nvSpPr>
          <p:spPr bwMode="auto">
            <a:xfrm>
              <a:off x="5814574" y="1605122"/>
              <a:ext cx="43047" cy="4409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3" name="Freeform 19"/>
            <p:cNvSpPr/>
            <p:nvPr/>
          </p:nvSpPr>
          <p:spPr bwMode="auto">
            <a:xfrm>
              <a:off x="5806175" y="2071282"/>
              <a:ext cx="60895" cy="127039"/>
            </a:xfrm>
            <a:custGeom>
              <a:gdLst>
                <a:gd name="T0" fmla="*/ 58 w 58"/>
                <a:gd name="T1" fmla="*/ 121 h 121"/>
                <a:gd name="T2" fmla="*/ 0 w 58"/>
                <a:gd name="T3" fmla="*/ 121 h 121"/>
                <a:gd name="T4" fmla="*/ 6 w 58"/>
                <a:gd name="T5" fmla="*/ 0 h 121"/>
                <a:gd name="T6" fmla="*/ 51 w 58"/>
                <a:gd name="T7" fmla="*/ 0 h 121"/>
                <a:gd name="T8" fmla="*/ 58 w 58"/>
                <a:gd name="T9" fmla="*/ 121 h 121"/>
              </a:gdLst>
              <a:cxnLst>
                <a:cxn ang="0">
                  <a:pos x="T0" y="T1"/>
                </a:cxn>
                <a:cxn ang="0">
                  <a:pos x="T2" y="T3"/>
                </a:cxn>
                <a:cxn ang="0">
                  <a:pos x="T4" y="T5"/>
                </a:cxn>
                <a:cxn ang="0">
                  <a:pos x="T6" y="T7"/>
                </a:cxn>
                <a:cxn ang="0">
                  <a:pos x="T8" y="T9"/>
                </a:cxn>
              </a:cxnLst>
              <a:rect l="0" t="0" r="r" b="b"/>
              <a:pathLst>
                <a:path w="57" h="120">
                  <a:moveTo>
                    <a:pt x="58" y="121"/>
                  </a:moveTo>
                  <a:lnTo>
                    <a:pt x="0" y="121"/>
                  </a:lnTo>
                  <a:lnTo>
                    <a:pt x="6" y="0"/>
                  </a:lnTo>
                  <a:lnTo>
                    <a:pt x="51" y="0"/>
                  </a:lnTo>
                  <a:lnTo>
                    <a:pt x="58" y="121"/>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4" name="Freeform 20"/>
            <p:cNvSpPr/>
            <p:nvPr/>
          </p:nvSpPr>
          <p:spPr bwMode="auto">
            <a:xfrm>
              <a:off x="5815624" y="1645019"/>
              <a:ext cx="41997" cy="426264"/>
            </a:xfrm>
            <a:custGeom>
              <a:gdLst>
                <a:gd name="T0" fmla="*/ 40 w 40"/>
                <a:gd name="T1" fmla="*/ 406 h 406"/>
                <a:gd name="T2" fmla="*/ 0 w 40"/>
                <a:gd name="T3" fmla="*/ 406 h 406"/>
                <a:gd name="T4" fmla="*/ 7 w 40"/>
                <a:gd name="T5" fmla="*/ 0 h 406"/>
                <a:gd name="T6" fmla="*/ 32 w 40"/>
                <a:gd name="T7" fmla="*/ 0 h 406"/>
                <a:gd name="T8" fmla="*/ 40 w 40"/>
                <a:gd name="T9" fmla="*/ 406 h 406"/>
              </a:gdLst>
              <a:cxnLst>
                <a:cxn ang="0">
                  <a:pos x="T0" y="T1"/>
                </a:cxn>
                <a:cxn ang="0">
                  <a:pos x="T2" y="T3"/>
                </a:cxn>
                <a:cxn ang="0">
                  <a:pos x="T4" y="T5"/>
                </a:cxn>
                <a:cxn ang="0">
                  <a:pos x="T6" y="T7"/>
                </a:cxn>
                <a:cxn ang="0">
                  <a:pos x="T8" y="T9"/>
                </a:cxn>
              </a:cxnLst>
              <a:rect l="0" t="0" r="r" b="b"/>
              <a:pathLst>
                <a:path w="40" h="406">
                  <a:moveTo>
                    <a:pt x="40" y="406"/>
                  </a:moveTo>
                  <a:lnTo>
                    <a:pt x="0" y="406"/>
                  </a:lnTo>
                  <a:lnTo>
                    <a:pt x="7" y="0"/>
                  </a:lnTo>
                  <a:lnTo>
                    <a:pt x="32" y="0"/>
                  </a:lnTo>
                  <a:lnTo>
                    <a:pt x="40" y="40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5" name="Freeform 21"/>
            <p:cNvSpPr/>
            <p:nvPr/>
          </p:nvSpPr>
          <p:spPr bwMode="auto">
            <a:xfrm>
              <a:off x="5821923" y="1673366"/>
              <a:ext cx="28348" cy="28348"/>
            </a:xfrm>
            <a:custGeom>
              <a:gdLst>
                <a:gd name="T0" fmla="*/ 26 w 27"/>
                <a:gd name="T1" fmla="*/ 0 h 27"/>
                <a:gd name="T2" fmla="*/ 0 w 27"/>
                <a:gd name="T3" fmla="*/ 0 h 27"/>
                <a:gd name="T4" fmla="*/ 0 w 27"/>
                <a:gd name="T5" fmla="*/ 27 h 27"/>
                <a:gd name="T6" fmla="*/ 27 w 27"/>
                <a:gd name="T7" fmla="*/ 27 h 27"/>
                <a:gd name="T8" fmla="*/ 26 w 27"/>
                <a:gd name="T9" fmla="*/ 0 h 27"/>
              </a:gdLst>
              <a:cxnLst>
                <a:cxn ang="0">
                  <a:pos x="T0" y="T1"/>
                </a:cxn>
                <a:cxn ang="0">
                  <a:pos x="T2" y="T3"/>
                </a:cxn>
                <a:cxn ang="0">
                  <a:pos x="T4" y="T5"/>
                </a:cxn>
                <a:cxn ang="0">
                  <a:pos x="T6" y="T7"/>
                </a:cxn>
                <a:cxn ang="0">
                  <a:pos x="T8" y="T9"/>
                </a:cxn>
              </a:cxnLst>
              <a:rect l="0" t="0" r="r" b="b"/>
              <a:pathLst>
                <a:path w="27" h="27">
                  <a:moveTo>
                    <a:pt x="26" y="0"/>
                  </a:moveTo>
                  <a:lnTo>
                    <a:pt x="0" y="0"/>
                  </a:lnTo>
                  <a:lnTo>
                    <a:pt x="0" y="27"/>
                  </a:lnTo>
                  <a:lnTo>
                    <a:pt x="27" y="27"/>
                  </a:lnTo>
                  <a:lnTo>
                    <a:pt x="26"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6" name="Freeform 22"/>
            <p:cNvSpPr/>
            <p:nvPr/>
          </p:nvSpPr>
          <p:spPr bwMode="auto">
            <a:xfrm>
              <a:off x="5820873" y="1730061"/>
              <a:ext cx="30448" cy="28348"/>
            </a:xfrm>
            <a:custGeom>
              <a:gdLst>
                <a:gd name="T0" fmla="*/ 29 w 29"/>
                <a:gd name="T1" fmla="*/ 0 h 27"/>
                <a:gd name="T2" fmla="*/ 1 w 29"/>
                <a:gd name="T3" fmla="*/ 0 h 27"/>
                <a:gd name="T4" fmla="*/ 0 w 29"/>
                <a:gd name="T5" fmla="*/ 27 h 27"/>
                <a:gd name="T6" fmla="*/ 29 w 29"/>
                <a:gd name="T7" fmla="*/ 27 h 27"/>
                <a:gd name="T8" fmla="*/ 29 w 29"/>
                <a:gd name="T9" fmla="*/ 0 h 27"/>
              </a:gdLst>
              <a:cxnLst>
                <a:cxn ang="0">
                  <a:pos x="T0" y="T1"/>
                </a:cxn>
                <a:cxn ang="0">
                  <a:pos x="T2" y="T3"/>
                </a:cxn>
                <a:cxn ang="0">
                  <a:pos x="T4" y="T5"/>
                </a:cxn>
                <a:cxn ang="0">
                  <a:pos x="T6" y="T7"/>
                </a:cxn>
                <a:cxn ang="0">
                  <a:pos x="T8" y="T9"/>
                </a:cxn>
              </a:cxnLst>
              <a:rect l="0" t="0" r="r" b="b"/>
              <a:pathLst>
                <a:path w="28" h="27">
                  <a:moveTo>
                    <a:pt x="29" y="0"/>
                  </a:moveTo>
                  <a:lnTo>
                    <a:pt x="1" y="0"/>
                  </a:lnTo>
                  <a:lnTo>
                    <a:pt x="0" y="27"/>
                  </a:lnTo>
                  <a:lnTo>
                    <a:pt x="29" y="27"/>
                  </a:lnTo>
                  <a:lnTo>
                    <a:pt x="29"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7" name="Freeform 23"/>
            <p:cNvSpPr/>
            <p:nvPr/>
          </p:nvSpPr>
          <p:spPr bwMode="auto">
            <a:xfrm>
              <a:off x="5819824" y="1787807"/>
              <a:ext cx="32547" cy="28348"/>
            </a:xfrm>
            <a:custGeom>
              <a:gdLst>
                <a:gd name="T0" fmla="*/ 30 w 31"/>
                <a:gd name="T1" fmla="*/ 0 h 27"/>
                <a:gd name="T2" fmla="*/ 0 w 31"/>
                <a:gd name="T3" fmla="*/ 0 h 27"/>
                <a:gd name="T4" fmla="*/ 0 w 31"/>
                <a:gd name="T5" fmla="*/ 27 h 27"/>
                <a:gd name="T6" fmla="*/ 31 w 31"/>
                <a:gd name="T7" fmla="*/ 27 h 27"/>
                <a:gd name="T8" fmla="*/ 30 w 31"/>
                <a:gd name="T9" fmla="*/ 0 h 27"/>
              </a:gdLst>
              <a:cxnLst>
                <a:cxn ang="0">
                  <a:pos x="T0" y="T1"/>
                </a:cxn>
                <a:cxn ang="0">
                  <a:pos x="T2" y="T3"/>
                </a:cxn>
                <a:cxn ang="0">
                  <a:pos x="T4" y="T5"/>
                </a:cxn>
                <a:cxn ang="0">
                  <a:pos x="T6" y="T7"/>
                </a:cxn>
                <a:cxn ang="0">
                  <a:pos x="T8" y="T9"/>
                </a:cxn>
              </a:cxnLst>
              <a:rect l="0" t="0" r="r" b="b"/>
              <a:pathLst>
                <a:path w="31" h="27">
                  <a:moveTo>
                    <a:pt x="30" y="0"/>
                  </a:moveTo>
                  <a:lnTo>
                    <a:pt x="0" y="0"/>
                  </a:lnTo>
                  <a:lnTo>
                    <a:pt x="0" y="27"/>
                  </a:lnTo>
                  <a:lnTo>
                    <a:pt x="31" y="27"/>
                  </a:lnTo>
                  <a:lnTo>
                    <a:pt x="30"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8" name="Freeform 24"/>
            <p:cNvSpPr/>
            <p:nvPr/>
          </p:nvSpPr>
          <p:spPr bwMode="auto">
            <a:xfrm>
              <a:off x="5818774" y="1844501"/>
              <a:ext cx="34647" cy="28348"/>
            </a:xfrm>
            <a:custGeom>
              <a:gdLst>
                <a:gd name="T0" fmla="*/ 33 w 33"/>
                <a:gd name="T1" fmla="*/ 0 h 27"/>
                <a:gd name="T2" fmla="*/ 1 w 33"/>
                <a:gd name="T3" fmla="*/ 0 h 27"/>
                <a:gd name="T4" fmla="*/ 0 w 33"/>
                <a:gd name="T5" fmla="*/ 27 h 27"/>
                <a:gd name="T6" fmla="*/ 33 w 33"/>
                <a:gd name="T7" fmla="*/ 27 h 27"/>
                <a:gd name="T8" fmla="*/ 33 w 33"/>
                <a:gd name="T9" fmla="*/ 0 h 27"/>
              </a:gdLst>
              <a:cxnLst>
                <a:cxn ang="0">
                  <a:pos x="T0" y="T1"/>
                </a:cxn>
                <a:cxn ang="0">
                  <a:pos x="T2" y="T3"/>
                </a:cxn>
                <a:cxn ang="0">
                  <a:pos x="T4" y="T5"/>
                </a:cxn>
                <a:cxn ang="0">
                  <a:pos x="T6" y="T7"/>
                </a:cxn>
                <a:cxn ang="0">
                  <a:pos x="T8" y="T9"/>
                </a:cxn>
              </a:cxnLst>
              <a:rect l="0" t="0" r="r" b="b"/>
              <a:pathLst>
                <a:path w="33" h="27">
                  <a:moveTo>
                    <a:pt x="33" y="0"/>
                  </a:moveTo>
                  <a:lnTo>
                    <a:pt x="1" y="0"/>
                  </a:lnTo>
                  <a:lnTo>
                    <a:pt x="0" y="27"/>
                  </a:lnTo>
                  <a:lnTo>
                    <a:pt x="33" y="27"/>
                  </a:lnTo>
                  <a:lnTo>
                    <a:pt x="33"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9" name="Freeform 25"/>
            <p:cNvSpPr/>
            <p:nvPr/>
          </p:nvSpPr>
          <p:spPr bwMode="auto">
            <a:xfrm>
              <a:off x="5817724" y="1901197"/>
              <a:ext cx="36747" cy="28348"/>
            </a:xfrm>
            <a:custGeom>
              <a:gdLst>
                <a:gd name="T0" fmla="*/ 34 w 35"/>
                <a:gd name="T1" fmla="*/ 0 h 27"/>
                <a:gd name="T2" fmla="*/ 0 w 35"/>
                <a:gd name="T3" fmla="*/ 0 h 27"/>
                <a:gd name="T4" fmla="*/ 0 w 35"/>
                <a:gd name="T5" fmla="*/ 27 h 27"/>
                <a:gd name="T6" fmla="*/ 35 w 35"/>
                <a:gd name="T7" fmla="*/ 27 h 27"/>
                <a:gd name="T8" fmla="*/ 34 w 35"/>
                <a:gd name="T9" fmla="*/ 0 h 27"/>
              </a:gdLst>
              <a:cxnLst>
                <a:cxn ang="0">
                  <a:pos x="T0" y="T1"/>
                </a:cxn>
                <a:cxn ang="0">
                  <a:pos x="T2" y="T3"/>
                </a:cxn>
                <a:cxn ang="0">
                  <a:pos x="T4" y="T5"/>
                </a:cxn>
                <a:cxn ang="0">
                  <a:pos x="T6" y="T7"/>
                </a:cxn>
                <a:cxn ang="0">
                  <a:pos x="T8" y="T9"/>
                </a:cxn>
              </a:cxnLst>
              <a:rect l="0" t="0" r="r" b="b"/>
              <a:pathLst>
                <a:path w="35" h="27">
                  <a:moveTo>
                    <a:pt x="34" y="0"/>
                  </a:moveTo>
                  <a:lnTo>
                    <a:pt x="0" y="0"/>
                  </a:lnTo>
                  <a:lnTo>
                    <a:pt x="0" y="27"/>
                  </a:lnTo>
                  <a:lnTo>
                    <a:pt x="35" y="27"/>
                  </a:lnTo>
                  <a:lnTo>
                    <a:pt x="3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0" name="Freeform 26"/>
            <p:cNvSpPr/>
            <p:nvPr/>
          </p:nvSpPr>
          <p:spPr bwMode="auto">
            <a:xfrm>
              <a:off x="5816674" y="1957892"/>
              <a:ext cx="38847" cy="29398"/>
            </a:xfrm>
            <a:custGeom>
              <a:gdLst>
                <a:gd name="T0" fmla="*/ 37 w 37"/>
                <a:gd name="T1" fmla="*/ 0 h 28"/>
                <a:gd name="T2" fmla="*/ 1 w 37"/>
                <a:gd name="T3" fmla="*/ 0 h 28"/>
                <a:gd name="T4" fmla="*/ 0 w 37"/>
                <a:gd name="T5" fmla="*/ 28 h 28"/>
                <a:gd name="T6" fmla="*/ 37 w 37"/>
                <a:gd name="T7" fmla="*/ 28 h 28"/>
                <a:gd name="T8" fmla="*/ 37 w 37"/>
                <a:gd name="T9" fmla="*/ 0 h 28"/>
              </a:gdLst>
              <a:cxnLst>
                <a:cxn ang="0">
                  <a:pos x="T0" y="T1"/>
                </a:cxn>
                <a:cxn ang="0">
                  <a:pos x="T2" y="T3"/>
                </a:cxn>
                <a:cxn ang="0">
                  <a:pos x="T4" y="T5"/>
                </a:cxn>
                <a:cxn ang="0">
                  <a:pos x="T6" y="T7"/>
                </a:cxn>
                <a:cxn ang="0">
                  <a:pos x="T8" y="T9"/>
                </a:cxn>
              </a:cxnLst>
              <a:rect l="0" t="0" r="r" b="b"/>
              <a:pathLst>
                <a:path w="37" h="28">
                  <a:moveTo>
                    <a:pt x="37" y="0"/>
                  </a:moveTo>
                  <a:lnTo>
                    <a:pt x="1" y="0"/>
                  </a:lnTo>
                  <a:lnTo>
                    <a:pt x="0" y="28"/>
                  </a:lnTo>
                  <a:lnTo>
                    <a:pt x="37" y="28"/>
                  </a:lnTo>
                  <a:lnTo>
                    <a:pt x="37"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1" name="Freeform 27"/>
            <p:cNvSpPr/>
            <p:nvPr/>
          </p:nvSpPr>
          <p:spPr bwMode="auto">
            <a:xfrm>
              <a:off x="5815624" y="2015637"/>
              <a:ext cx="40947" cy="28348"/>
            </a:xfrm>
            <a:custGeom>
              <a:gdLst>
                <a:gd name="T0" fmla="*/ 38 w 39"/>
                <a:gd name="T1" fmla="*/ 0 h 27"/>
                <a:gd name="T2" fmla="*/ 1 w 39"/>
                <a:gd name="T3" fmla="*/ 0 h 27"/>
                <a:gd name="T4" fmla="*/ 0 w 39"/>
                <a:gd name="T5" fmla="*/ 27 h 27"/>
                <a:gd name="T6" fmla="*/ 39 w 39"/>
                <a:gd name="T7" fmla="*/ 27 h 27"/>
                <a:gd name="T8" fmla="*/ 38 w 39"/>
                <a:gd name="T9" fmla="*/ 0 h 27"/>
              </a:gdLst>
              <a:cxnLst>
                <a:cxn ang="0">
                  <a:pos x="T0" y="T1"/>
                </a:cxn>
                <a:cxn ang="0">
                  <a:pos x="T2" y="T3"/>
                </a:cxn>
                <a:cxn ang="0">
                  <a:pos x="T4" y="T5"/>
                </a:cxn>
                <a:cxn ang="0">
                  <a:pos x="T6" y="T7"/>
                </a:cxn>
                <a:cxn ang="0">
                  <a:pos x="T8" y="T9"/>
                </a:cxn>
              </a:cxnLst>
              <a:rect l="0" t="0" r="r" b="b"/>
              <a:pathLst>
                <a:path w="39" h="27">
                  <a:moveTo>
                    <a:pt x="38" y="0"/>
                  </a:moveTo>
                  <a:lnTo>
                    <a:pt x="1" y="0"/>
                  </a:lnTo>
                  <a:lnTo>
                    <a:pt x="0" y="27"/>
                  </a:lnTo>
                  <a:lnTo>
                    <a:pt x="39" y="27"/>
                  </a:lnTo>
                  <a:lnTo>
                    <a:pt x="38"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151" name="Title 1"/>
          <p:cNvSpPr txBox="1"/>
          <p:nvPr userDrawn="1"/>
        </p:nvSpPr>
        <p:spPr>
          <a:xfrm>
            <a:off x="315920" y="288319"/>
            <a:ext cx="8218114" cy="32324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600" smtClean="0">
                <a:solidFill>
                  <a:schemeClr val="bg1"/>
                </a:solidFill>
              </a:rPr>
              <a:t>Etat des lieux de la couverture mobile Orange</a:t>
            </a:r>
            <a:endParaRPr lang="fr-FR" sz="2600">
              <a:solidFill>
                <a:schemeClr val="bg1"/>
              </a:solidFill>
            </a:endParaRPr>
          </a:p>
        </p:txBody>
      </p:sp>
      <p:grpSp>
        <p:nvGrpSpPr>
          <p:cNvPr id="153" name="Group 2"/>
          <p:cNvGrpSpPr/>
          <p:nvPr userDrawn="1"/>
        </p:nvGrpSpPr>
        <p:grpSpPr>
          <a:xfrm>
            <a:off x="313535" y="4233863"/>
            <a:ext cx="612775" cy="612775"/>
            <a:chOff x="313535" y="4233863"/>
            <a:chExt cx="612775" cy="612775"/>
          </a:xfrm>
        </p:grpSpPr>
        <p:sp>
          <p:nvSpPr>
            <p:cNvPr id="154"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5"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6"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7"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8"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59"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0"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1"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sp>
        <p:nvSpPr>
          <p:cNvPr id="164" name="Espace réservé du contenu 1"/>
          <p:cNvSpPr txBox="1"/>
          <p:nvPr userDrawn="1"/>
        </p:nvSpPr>
        <p:spPr>
          <a:xfrm rot="16200000">
            <a:off x="-2452738" y="2452738"/>
            <a:ext cx="5152085" cy="246607"/>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smtClean="0">
                <a:solidFill>
                  <a:schemeClr val="bg1"/>
                </a:solidFill>
                <a:latin typeface="+mn-lt"/>
              </a:rPr>
              <a:t>Toute information contenue dans ce document est strictement confidentiel, le client s'engage à ne pas publier ni faire connaître tout ou partie de ces informations à quelque tierce partie que ce soit, sans l'autorisation préalable de Orange.</a:t>
            </a:r>
          </a:p>
        </p:txBody>
      </p:sp>
      <p:sp>
        <p:nvSpPr>
          <p:cNvPr id="152" name="Espace réservé du texte 151"/>
          <p:cNvSpPr>
            <a:spLocks noGrp="1"/>
          </p:cNvSpPr>
          <p:nvPr userDrawn="1">
            <p:ph type="body" sz="quarter" idx="10" hasCustomPrompt="1"/>
          </p:nvPr>
        </p:nvSpPr>
        <p:spPr>
          <a:xfrm>
            <a:off x="315920" y="2073702"/>
            <a:ext cx="4860000" cy="408038"/>
          </a:xfrm>
          <a:prstGeom prst="rect">
            <a:avLst/>
          </a:prstGeom>
        </p:spPr>
        <p:txBody>
          <a:bodyPr/>
          <a:lstStyle>
            <a:lvl1pPr>
              <a:defRPr lang="fr-FR" sz="2400" kern="1200" spc="-20" baseline="0">
                <a:solidFill>
                  <a:schemeClr val="tx1"/>
                </a:solidFill>
                <a:latin typeface="Helvetica 75 Bold" panose="020b0804020202020204" pitchFamily="34" charset="0"/>
                <a:ea typeface="+mj-ea"/>
                <a:cs typeface="+mj-cs"/>
              </a:defRPr>
            </a:lvl1pPr>
          </a:lstStyle>
          <a:p>
            <a:pPr lvl="0"/>
            <a:r>
              <a:rPr lang="fr-FR" smtClean="0"/>
              <a:t>Nom du projet [Ville Rue]</a:t>
            </a:r>
            <a:endParaRPr lang="fr-FR"/>
          </a:p>
        </p:txBody>
      </p:sp>
      <p:sp>
        <p:nvSpPr>
          <p:cNvPr id="170" name="Espace réservé du texte 169"/>
          <p:cNvSpPr>
            <a:spLocks noGrp="1"/>
          </p:cNvSpPr>
          <p:nvPr userDrawn="1">
            <p:ph type="body" sz="quarter" idx="11" hasCustomPrompt="1"/>
          </p:nvPr>
        </p:nvSpPr>
        <p:spPr>
          <a:xfrm>
            <a:off x="316601" y="1532678"/>
            <a:ext cx="4860000" cy="534727"/>
          </a:xfrm>
          <a:prstGeom prst="rect">
            <a:avLst/>
          </a:prstGeom>
        </p:spPr>
        <p:txBody>
          <a:bodyPr/>
          <a:lstStyle>
            <a:lvl1pPr>
              <a:defRPr sz="4000" baseline="0">
                <a:solidFill>
                  <a:schemeClr val="tx1"/>
                </a:solidFill>
                <a:latin typeface="Helvetica 75 Bold" panose="020b0804020202020204" pitchFamily="34" charset="0"/>
              </a:defRPr>
            </a:lvl1pPr>
            <a:lvl2pPr>
              <a:defRPr sz="4000">
                <a:solidFill>
                  <a:schemeClr val="tx1"/>
                </a:solidFill>
                <a:latin typeface="Helvetica 75 Bold" panose="020b0804020202020204" pitchFamily="34" charset="0"/>
              </a:defRPr>
            </a:lvl2pPr>
            <a:lvl3pPr>
              <a:defRPr sz="4000">
                <a:solidFill>
                  <a:schemeClr val="tx1"/>
                </a:solidFill>
                <a:latin typeface="Helvetica 75 Bold" panose="020b0804020202020204" pitchFamily="34" charset="0"/>
              </a:defRPr>
            </a:lvl3pPr>
            <a:lvl4pPr>
              <a:defRPr sz="4000">
                <a:solidFill>
                  <a:schemeClr val="tx1"/>
                </a:solidFill>
                <a:latin typeface="Helvetica 75 Bold" panose="020b0804020202020204" pitchFamily="34" charset="0"/>
              </a:defRPr>
            </a:lvl4pPr>
            <a:lvl5pPr>
              <a:defRPr sz="4000">
                <a:solidFill>
                  <a:schemeClr val="tx1"/>
                </a:solidFill>
                <a:latin typeface="Helvetica 75 Bold" panose="020b0804020202020204" pitchFamily="34" charset="0"/>
              </a:defRPr>
            </a:lvl5pPr>
          </a:lstStyle>
          <a:p>
            <a:pPr lvl="0"/>
            <a:r>
              <a:rPr lang="fr-FR" smtClean="0"/>
              <a:t>Nom du client</a:t>
            </a:r>
            <a:endParaRPr lang="fr-FR"/>
          </a:p>
        </p:txBody>
      </p:sp>
    </p:spTree>
    <p:extLst>
      <p:ext uri="{BB962C8B-B14F-4D97-AF65-F5344CB8AC3E}">
        <p14:creationId xmlns="" xmlns:p14="http://schemas.microsoft.com/office/powerpoint/2010/main" val="2308134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sommaire">
    <p:spTree>
      <p:nvGrpSpPr>
        <p:cNvPr id="1" name=""/>
        <p:cNvGrpSpPr/>
        <p:nvPr/>
      </p:nvGrpSpPr>
      <p:grpSpPr>
        <a:xfrm>
          <a:off x="0" y="0"/>
          <a:ext cx="0" cy="0"/>
        </a:xfrm>
      </p:grpSpPr>
      <p:grpSp>
        <p:nvGrpSpPr>
          <p:cNvPr id="60" name="Groupe 59"/>
          <p:cNvGrpSpPr/>
          <p:nvPr userDrawn="1"/>
        </p:nvGrpSpPr>
        <p:grpSpPr>
          <a:xfrm>
            <a:off x="7705053" y="1601278"/>
            <a:ext cx="1310741" cy="3542222"/>
            <a:chOff x="7705053" y="1601278"/>
            <a:chExt cx="1310741" cy="3542222"/>
          </a:xfrm>
        </p:grpSpPr>
        <p:sp>
          <p:nvSpPr>
            <p:cNvPr id="5" name="Freeform 638"/>
            <p:cNvSpPr/>
            <p:nvPr userDrawn="1"/>
          </p:nvSpPr>
          <p:spPr bwMode="auto">
            <a:xfrm>
              <a:off x="7970550" y="2554311"/>
              <a:ext cx="96636" cy="73310"/>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 name="Freeform 639"/>
            <p:cNvSpPr/>
            <p:nvPr userDrawn="1"/>
          </p:nvSpPr>
          <p:spPr bwMode="auto">
            <a:xfrm>
              <a:off x="8193814" y="2554311"/>
              <a:ext cx="96636" cy="73310"/>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 name="Freeform 640"/>
            <p:cNvSpPr/>
            <p:nvPr userDrawn="1"/>
          </p:nvSpPr>
          <p:spPr bwMode="auto">
            <a:xfrm>
              <a:off x="8417075" y="2554311"/>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 name="Freeform 641"/>
            <p:cNvSpPr/>
            <p:nvPr userDrawn="1"/>
          </p:nvSpPr>
          <p:spPr bwMode="auto">
            <a:xfrm>
              <a:off x="8637006" y="2554311"/>
              <a:ext cx="96636"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 name="Freeform 649"/>
            <p:cNvSpPr/>
            <p:nvPr userDrawn="1"/>
          </p:nvSpPr>
          <p:spPr bwMode="auto">
            <a:xfrm>
              <a:off x="7750618" y="2820893"/>
              <a:ext cx="93304" cy="76644"/>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 name="Freeform 650"/>
            <p:cNvSpPr/>
            <p:nvPr userDrawn="1"/>
          </p:nvSpPr>
          <p:spPr bwMode="auto">
            <a:xfrm>
              <a:off x="7970550" y="2820893"/>
              <a:ext cx="96636" cy="76644"/>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 name="Freeform 651"/>
            <p:cNvSpPr/>
            <p:nvPr userDrawn="1"/>
          </p:nvSpPr>
          <p:spPr bwMode="auto">
            <a:xfrm>
              <a:off x="8193814" y="2820893"/>
              <a:ext cx="96636" cy="76644"/>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 name="Freeform 652"/>
            <p:cNvSpPr/>
            <p:nvPr userDrawn="1"/>
          </p:nvSpPr>
          <p:spPr bwMode="auto">
            <a:xfrm>
              <a:off x="8417075" y="2824226"/>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 name="Freeform 653"/>
            <p:cNvSpPr/>
            <p:nvPr userDrawn="1"/>
          </p:nvSpPr>
          <p:spPr bwMode="auto">
            <a:xfrm>
              <a:off x="8637006" y="2824226"/>
              <a:ext cx="93304" cy="73310"/>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 name="Freeform 660"/>
            <p:cNvSpPr/>
            <p:nvPr userDrawn="1"/>
          </p:nvSpPr>
          <p:spPr bwMode="auto">
            <a:xfrm>
              <a:off x="7970550" y="2554311"/>
              <a:ext cx="539830" cy="343227"/>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 name="Freeform 662"/>
            <p:cNvSpPr/>
            <p:nvPr userDrawn="1"/>
          </p:nvSpPr>
          <p:spPr bwMode="auto">
            <a:xfrm>
              <a:off x="7750618" y="2554311"/>
              <a:ext cx="539830" cy="343227"/>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 name="Freeform 666"/>
            <p:cNvSpPr/>
            <p:nvPr userDrawn="1"/>
          </p:nvSpPr>
          <p:spPr bwMode="auto">
            <a:xfrm>
              <a:off x="7970550" y="3237430"/>
              <a:ext cx="96636" cy="76644"/>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667"/>
            <p:cNvSpPr/>
            <p:nvPr userDrawn="1"/>
          </p:nvSpPr>
          <p:spPr bwMode="auto">
            <a:xfrm>
              <a:off x="8193814" y="3237430"/>
              <a:ext cx="96636" cy="76644"/>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Freeform 668"/>
            <p:cNvSpPr/>
            <p:nvPr userDrawn="1"/>
          </p:nvSpPr>
          <p:spPr bwMode="auto">
            <a:xfrm>
              <a:off x="8417075" y="3237430"/>
              <a:ext cx="93304" cy="76644"/>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 name="Freeform 669"/>
            <p:cNvSpPr/>
            <p:nvPr userDrawn="1"/>
          </p:nvSpPr>
          <p:spPr bwMode="auto">
            <a:xfrm>
              <a:off x="8637006" y="3237430"/>
              <a:ext cx="93304" cy="76644"/>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 name="Freeform 680"/>
            <p:cNvSpPr/>
            <p:nvPr userDrawn="1"/>
          </p:nvSpPr>
          <p:spPr bwMode="auto">
            <a:xfrm>
              <a:off x="8417075" y="3507346"/>
              <a:ext cx="93304" cy="76644"/>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755"/>
            <p:cNvSpPr/>
            <p:nvPr userDrawn="1"/>
          </p:nvSpPr>
          <p:spPr bwMode="auto">
            <a:xfrm>
              <a:off x="8390415" y="4956890"/>
              <a:ext cx="439862" cy="186610"/>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 name="Freeform 756"/>
            <p:cNvSpPr/>
            <p:nvPr userDrawn="1"/>
          </p:nvSpPr>
          <p:spPr bwMode="auto">
            <a:xfrm>
              <a:off x="7833926" y="4953557"/>
              <a:ext cx="443194" cy="189941"/>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3" name="Freeform 757"/>
            <p:cNvSpPr/>
            <p:nvPr userDrawn="1"/>
          </p:nvSpPr>
          <p:spPr bwMode="auto">
            <a:xfrm>
              <a:off x="7958885" y="3507346"/>
              <a:ext cx="746432" cy="1469539"/>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758"/>
            <p:cNvSpPr/>
            <p:nvPr userDrawn="1"/>
          </p:nvSpPr>
          <p:spPr bwMode="auto">
            <a:xfrm>
              <a:off x="7750618" y="2307722"/>
              <a:ext cx="1169632" cy="1202955"/>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 name="Freeform 759"/>
            <p:cNvSpPr/>
            <p:nvPr userDrawn="1"/>
          </p:nvSpPr>
          <p:spPr bwMode="auto">
            <a:xfrm>
              <a:off x="8230466" y="2214417"/>
              <a:ext cx="206602" cy="143289"/>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 name="Freeform 760"/>
            <p:cNvSpPr/>
            <p:nvPr userDrawn="1"/>
          </p:nvSpPr>
          <p:spPr bwMode="auto">
            <a:xfrm>
              <a:off x="8230466" y="2154436"/>
              <a:ext cx="206602" cy="146620"/>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 name="Freeform 761"/>
            <p:cNvSpPr/>
            <p:nvPr userDrawn="1"/>
          </p:nvSpPr>
          <p:spPr bwMode="auto">
            <a:xfrm>
              <a:off x="8070517" y="1651260"/>
              <a:ext cx="523169" cy="626471"/>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762"/>
            <p:cNvSpPr/>
            <p:nvPr userDrawn="1"/>
          </p:nvSpPr>
          <p:spPr bwMode="auto">
            <a:xfrm>
              <a:off x="8517042" y="1901183"/>
              <a:ext cx="119962" cy="13329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763"/>
            <p:cNvSpPr/>
            <p:nvPr userDrawn="1"/>
          </p:nvSpPr>
          <p:spPr bwMode="auto">
            <a:xfrm>
              <a:off x="8197144" y="2277731"/>
              <a:ext cx="136624" cy="166614"/>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Freeform 764"/>
            <p:cNvSpPr/>
            <p:nvPr userDrawn="1"/>
          </p:nvSpPr>
          <p:spPr bwMode="auto">
            <a:xfrm>
              <a:off x="8333769" y="2277731"/>
              <a:ext cx="133292" cy="166614"/>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Oval 765"/>
            <p:cNvSpPr>
              <a:spLocks noChangeArrowheads="1"/>
            </p:cNvSpPr>
            <p:nvPr userDrawn="1"/>
          </p:nvSpPr>
          <p:spPr bwMode="auto">
            <a:xfrm>
              <a:off x="8473725" y="1914513"/>
              <a:ext cx="49985" cy="466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Freeform 766"/>
            <p:cNvSpPr/>
            <p:nvPr userDrawn="1"/>
          </p:nvSpPr>
          <p:spPr bwMode="auto">
            <a:xfrm>
              <a:off x="8197144" y="1914513"/>
              <a:ext cx="46653" cy="46653"/>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767"/>
            <p:cNvSpPr/>
            <p:nvPr userDrawn="1"/>
          </p:nvSpPr>
          <p:spPr bwMode="auto">
            <a:xfrm>
              <a:off x="8070517" y="1601278"/>
              <a:ext cx="523169" cy="313235"/>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768"/>
            <p:cNvSpPr/>
            <p:nvPr userDrawn="1"/>
          </p:nvSpPr>
          <p:spPr bwMode="auto">
            <a:xfrm>
              <a:off x="8280453" y="2111119"/>
              <a:ext cx="143289" cy="23326"/>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Oval 769"/>
            <p:cNvSpPr>
              <a:spLocks noChangeArrowheads="1"/>
            </p:cNvSpPr>
            <p:nvPr userDrawn="1"/>
          </p:nvSpPr>
          <p:spPr bwMode="auto">
            <a:xfrm>
              <a:off x="8020532" y="1901183"/>
              <a:ext cx="119962" cy="13329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6" name="Freeform 770"/>
            <p:cNvSpPr/>
            <p:nvPr userDrawn="1"/>
          </p:nvSpPr>
          <p:spPr bwMode="auto">
            <a:xfrm>
              <a:off x="8310441" y="2024475"/>
              <a:ext cx="99967" cy="23326"/>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7" name="Freeform 771"/>
            <p:cNvSpPr/>
            <p:nvPr userDrawn="1"/>
          </p:nvSpPr>
          <p:spPr bwMode="auto">
            <a:xfrm>
              <a:off x="8160487" y="1841201"/>
              <a:ext cx="93304" cy="23326"/>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8" name="Freeform 772"/>
            <p:cNvSpPr/>
            <p:nvPr userDrawn="1"/>
          </p:nvSpPr>
          <p:spPr bwMode="auto">
            <a:xfrm>
              <a:off x="8463725" y="1841201"/>
              <a:ext cx="96636" cy="23326"/>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9" name="Freeform 775"/>
            <p:cNvSpPr/>
            <p:nvPr userDrawn="1"/>
          </p:nvSpPr>
          <p:spPr bwMode="auto">
            <a:xfrm>
              <a:off x="8350429" y="3164121"/>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0" name="Rectangle 39"/>
            <p:cNvSpPr>
              <a:spLocks noChangeArrowheads="1"/>
            </p:cNvSpPr>
            <p:nvPr userDrawn="1"/>
          </p:nvSpPr>
          <p:spPr bwMode="auto">
            <a:xfrm>
              <a:off x="7705053" y="2980564"/>
              <a:ext cx="1310741" cy="216293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41" name="Group 232"/>
            <p:cNvGrpSpPr/>
            <p:nvPr userDrawn="1"/>
          </p:nvGrpSpPr>
          <p:grpSpPr>
            <a:xfrm>
              <a:off x="7778646" y="3054259"/>
              <a:ext cx="276877" cy="276877"/>
              <a:chOff x="313535" y="4233863"/>
              <a:chExt cx="612775" cy="612775"/>
            </a:xfrm>
          </p:grpSpPr>
          <p:sp>
            <p:nvSpPr>
              <p:cNvPr id="42"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3"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4"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5"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6"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7"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8"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49"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sp>
          <p:nvSpPr>
            <p:cNvPr id="50" name="Freeform 775"/>
            <p:cNvSpPr/>
            <p:nvPr userDrawn="1"/>
          </p:nvSpPr>
          <p:spPr bwMode="auto">
            <a:xfrm rot="10800000">
              <a:off x="8425050" y="2832990"/>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51" name="Group 232"/>
            <p:cNvGrpSpPr/>
            <p:nvPr userDrawn="1"/>
          </p:nvGrpSpPr>
          <p:grpSpPr>
            <a:xfrm>
              <a:off x="8501551" y="2554311"/>
              <a:ext cx="118354" cy="118354"/>
              <a:chOff x="313535" y="4233863"/>
              <a:chExt cx="612775" cy="612775"/>
            </a:xfrm>
          </p:grpSpPr>
          <p:sp>
            <p:nvSpPr>
              <p:cNvPr id="52"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3"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4"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5"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6"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7"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8"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59"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sp>
        <p:nvSpPr>
          <p:cNvPr id="61"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Le sommaire</a:t>
            </a:r>
          </a:p>
          <a:p>
            <a:endParaRPr lang="fr-FR" smtClean="0"/>
          </a:p>
          <a:p>
            <a:endParaRPr lang="fr-FR"/>
          </a:p>
        </p:txBody>
      </p:sp>
      <p:sp>
        <p:nvSpPr>
          <p:cNvPr id="62" name="Espace réservé du contenu 1"/>
          <p:cNvSpPr txBox="1"/>
          <p:nvPr userDrawn="1"/>
        </p:nvSpPr>
        <p:spPr>
          <a:xfrm>
            <a:off x="454807" y="1176465"/>
            <a:ext cx="6930770" cy="3365500"/>
          </a:xfrm>
          <a:prstGeom prst="rect">
            <a:avLst/>
          </a:prstGeom>
        </p:spPr>
        <p:txBody>
          <a:bodyPr>
            <a:scene3d>
              <a:camera prst="orthographicFront"/>
              <a:lightRig rig="threePt" dir="t"/>
            </a:scene3d>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fr-FR" u="none" smtClean="0">
                <a:solidFill>
                  <a:schemeClr val="tx1"/>
                </a:solidFill>
                <a:latin typeface="+mj-lt"/>
                <a:hlinkClick action="ppaction://hlinksldjump?num=3"/>
              </a:rPr>
              <a:t>La carte d’identité du site</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4"/>
              </a:rPr>
              <a:t>L’environnement des mesures</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5"/>
              </a:rPr>
              <a:t>L’analyse synthétique et la conclusion</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6"/>
              </a:rPr>
              <a:t>Le rapport de mesure</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8"/>
              </a:rPr>
              <a:t>La légende des mesures du service Voix</a:t>
            </a:r>
            <a:endParaRPr lang="fr-FR" u="none" smtClean="0">
              <a:solidFill>
                <a:schemeClr val="tx1"/>
              </a:solidFill>
              <a:latin typeface="+mj-lt"/>
            </a:endParaRPr>
          </a:p>
          <a:p>
            <a:pPr marL="0" lvl="2" indent="0">
              <a:buNone/>
            </a:pPr>
            <a:r>
              <a:rPr lang="fr-FR" u="none" smtClean="0">
                <a:solidFill>
                  <a:schemeClr val="tx1"/>
                </a:solidFill>
                <a:latin typeface="+mj-lt"/>
                <a:hlinkClick action="ppaction://hlinksldjump?num=10"/>
              </a:rPr>
              <a:t>La légende des mesures du service Data</a:t>
            </a:r>
            <a:endParaRPr lang="fr-FR" u="none" smtClean="0">
              <a:solidFill>
                <a:schemeClr val="tx1"/>
              </a:solidFill>
              <a:latin typeface="+mj-lt"/>
            </a:endParaRPr>
          </a:p>
        </p:txBody>
      </p:sp>
      <p:sp>
        <p:nvSpPr>
          <p:cNvPr id="63" name="Rectangle 62"/>
          <p:cNvSpPr/>
          <p:nvPr userDrawn="1"/>
        </p:nvSpPr>
        <p:spPr>
          <a:xfrm>
            <a:off x="314529" y="1237506"/>
            <a:ext cx="135015" cy="135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4" name="Rectangle 63"/>
          <p:cNvSpPr/>
          <p:nvPr userDrawn="1"/>
        </p:nvSpPr>
        <p:spPr>
          <a:xfrm>
            <a:off x="314529" y="1506609"/>
            <a:ext cx="135015" cy="135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5" name="Rectangle 64"/>
          <p:cNvSpPr/>
          <p:nvPr userDrawn="1"/>
        </p:nvSpPr>
        <p:spPr>
          <a:xfrm>
            <a:off x="314529" y="1775712"/>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6" name="Rectangle 65"/>
          <p:cNvSpPr/>
          <p:nvPr userDrawn="1"/>
        </p:nvSpPr>
        <p:spPr>
          <a:xfrm>
            <a:off x="314529" y="2044815"/>
            <a:ext cx="135015" cy="135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7" name="Rectangle 66"/>
          <p:cNvSpPr/>
          <p:nvPr userDrawn="1"/>
        </p:nvSpPr>
        <p:spPr>
          <a:xfrm>
            <a:off x="314529" y="2313918"/>
            <a:ext cx="135015" cy="1350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8" name="Rectangle 67"/>
          <p:cNvSpPr/>
          <p:nvPr userDrawn="1"/>
        </p:nvSpPr>
        <p:spPr>
          <a:xfrm>
            <a:off x="314529" y="2583021"/>
            <a:ext cx="135015" cy="135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69"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 xmlns:p14="http://schemas.microsoft.com/office/powerpoint/2010/main" val="387606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carte d'identité du site">
    <p:spTree>
      <p:nvGrpSpPr>
        <p:cNvPr id="1" name=""/>
        <p:cNvGrpSpPr/>
        <p:nvPr/>
      </p:nvGrpSpPr>
      <p:grpSpPr>
        <a:xfrm>
          <a:off x="0" y="0"/>
          <a:ext cx="0" cy="0"/>
        </a:xfrm>
      </p:grpSpPr>
      <p:grpSp>
        <p:nvGrpSpPr>
          <p:cNvPr id="237" name="Groupe 236"/>
          <p:cNvGrpSpPr/>
          <p:nvPr userDrawn="1"/>
        </p:nvGrpSpPr>
        <p:grpSpPr>
          <a:xfrm>
            <a:off x="7750618" y="1601278"/>
            <a:ext cx="1169632" cy="3542222"/>
            <a:chOff x="7750618" y="1601278"/>
            <a:chExt cx="1169632" cy="3542222"/>
          </a:xfrm>
        </p:grpSpPr>
        <p:grpSp>
          <p:nvGrpSpPr>
            <p:cNvPr id="110" name="Group 232"/>
            <p:cNvGrpSpPr/>
            <p:nvPr userDrawn="1"/>
          </p:nvGrpSpPr>
          <p:grpSpPr>
            <a:xfrm>
              <a:off x="8501551" y="2554311"/>
              <a:ext cx="118354" cy="118354"/>
              <a:chOff x="313535" y="4233863"/>
              <a:chExt cx="612775" cy="612775"/>
            </a:xfrm>
          </p:grpSpPr>
          <p:sp>
            <p:nvSpPr>
              <p:cNvPr id="111"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2"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3"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4"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5"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6"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7"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18"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nvGrpSpPr>
            <p:cNvPr id="119" name="Groupe 118"/>
            <p:cNvGrpSpPr/>
            <p:nvPr userDrawn="1"/>
          </p:nvGrpSpPr>
          <p:grpSpPr>
            <a:xfrm>
              <a:off x="7750618" y="1601278"/>
              <a:ext cx="1169632" cy="3542222"/>
              <a:chOff x="7932479" y="2656032"/>
              <a:chExt cx="824488" cy="2496956"/>
            </a:xfrm>
          </p:grpSpPr>
          <p:sp>
            <p:nvSpPr>
              <p:cNvPr id="120" name="Freeform 638"/>
              <p:cNvSpPr/>
              <p:nvPr/>
            </p:nvSpPr>
            <p:spPr bwMode="auto">
              <a:xfrm>
                <a:off x="8087512" y="3327837"/>
                <a:ext cx="68120" cy="51677"/>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639"/>
              <p:cNvSpPr/>
              <p:nvPr/>
            </p:nvSpPr>
            <p:spPr bwMode="auto">
              <a:xfrm>
                <a:off x="8244893" y="3327837"/>
                <a:ext cx="68120" cy="51677"/>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Freeform 640"/>
              <p:cNvSpPr/>
              <p:nvPr/>
            </p:nvSpPr>
            <p:spPr bwMode="auto">
              <a:xfrm>
                <a:off x="8402273" y="3327837"/>
                <a:ext cx="65771" cy="5167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Freeform 641"/>
              <p:cNvSpPr/>
              <p:nvPr/>
            </p:nvSpPr>
            <p:spPr bwMode="auto">
              <a:xfrm>
                <a:off x="8557305" y="3327837"/>
                <a:ext cx="68120" cy="5167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649"/>
              <p:cNvSpPr/>
              <p:nvPr/>
            </p:nvSpPr>
            <p:spPr bwMode="auto">
              <a:xfrm>
                <a:off x="7932479" y="3515754"/>
                <a:ext cx="65771" cy="54027"/>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650"/>
              <p:cNvSpPr/>
              <p:nvPr/>
            </p:nvSpPr>
            <p:spPr bwMode="auto">
              <a:xfrm>
                <a:off x="8087512" y="3515754"/>
                <a:ext cx="68120" cy="54027"/>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651"/>
              <p:cNvSpPr/>
              <p:nvPr/>
            </p:nvSpPr>
            <p:spPr bwMode="auto">
              <a:xfrm>
                <a:off x="8244893" y="3515754"/>
                <a:ext cx="68120" cy="54027"/>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652"/>
              <p:cNvSpPr/>
              <p:nvPr/>
            </p:nvSpPr>
            <p:spPr bwMode="auto">
              <a:xfrm>
                <a:off x="8402273" y="3518103"/>
                <a:ext cx="65771" cy="5167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653"/>
              <p:cNvSpPr/>
              <p:nvPr/>
            </p:nvSpPr>
            <p:spPr bwMode="auto">
              <a:xfrm>
                <a:off x="8557305" y="3518103"/>
                <a:ext cx="65771" cy="51677"/>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660"/>
              <p:cNvSpPr/>
              <p:nvPr/>
            </p:nvSpPr>
            <p:spPr bwMode="auto">
              <a:xfrm>
                <a:off x="8087512" y="3327837"/>
                <a:ext cx="380533" cy="241945"/>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662"/>
              <p:cNvSpPr/>
              <p:nvPr/>
            </p:nvSpPr>
            <p:spPr bwMode="auto">
              <a:xfrm>
                <a:off x="7932479" y="3327837"/>
                <a:ext cx="380533" cy="241945"/>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666"/>
              <p:cNvSpPr/>
              <p:nvPr/>
            </p:nvSpPr>
            <p:spPr bwMode="auto">
              <a:xfrm>
                <a:off x="8087512" y="3809376"/>
                <a:ext cx="68120" cy="54027"/>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667"/>
              <p:cNvSpPr/>
              <p:nvPr/>
            </p:nvSpPr>
            <p:spPr bwMode="auto">
              <a:xfrm>
                <a:off x="8244893" y="3809376"/>
                <a:ext cx="68120" cy="54027"/>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668"/>
              <p:cNvSpPr/>
              <p:nvPr/>
            </p:nvSpPr>
            <p:spPr bwMode="auto">
              <a:xfrm>
                <a:off x="8402273" y="3809376"/>
                <a:ext cx="65771" cy="54027"/>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669"/>
              <p:cNvSpPr/>
              <p:nvPr/>
            </p:nvSpPr>
            <p:spPr bwMode="auto">
              <a:xfrm>
                <a:off x="8557305" y="3809376"/>
                <a:ext cx="65771" cy="54027"/>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680"/>
              <p:cNvSpPr/>
              <p:nvPr/>
            </p:nvSpPr>
            <p:spPr bwMode="auto">
              <a:xfrm>
                <a:off x="8402273" y="3999643"/>
                <a:ext cx="65771" cy="54027"/>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Freeform 755"/>
              <p:cNvSpPr/>
              <p:nvPr/>
            </p:nvSpPr>
            <p:spPr bwMode="auto">
              <a:xfrm>
                <a:off x="8383480" y="5021444"/>
                <a:ext cx="310064" cy="131544"/>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Freeform 756"/>
              <p:cNvSpPr/>
              <p:nvPr/>
            </p:nvSpPr>
            <p:spPr bwMode="auto">
              <a:xfrm>
                <a:off x="7991204" y="5019095"/>
                <a:ext cx="312413" cy="133892"/>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757"/>
              <p:cNvSpPr/>
              <p:nvPr/>
            </p:nvSpPr>
            <p:spPr bwMode="auto">
              <a:xfrm>
                <a:off x="8079289" y="3999643"/>
                <a:ext cx="526169" cy="1035896"/>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758"/>
              <p:cNvSpPr/>
              <p:nvPr/>
            </p:nvSpPr>
            <p:spPr bwMode="auto">
              <a:xfrm>
                <a:off x="7932479" y="3154013"/>
                <a:ext cx="824488" cy="847978"/>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Freeform 759"/>
              <p:cNvSpPr/>
              <p:nvPr/>
            </p:nvSpPr>
            <p:spPr bwMode="auto">
              <a:xfrm>
                <a:off x="8270730" y="3088241"/>
                <a:ext cx="145636" cy="101006"/>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760"/>
              <p:cNvSpPr/>
              <p:nvPr/>
            </p:nvSpPr>
            <p:spPr bwMode="auto">
              <a:xfrm>
                <a:off x="8270730" y="3045960"/>
                <a:ext cx="145636" cy="103354"/>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761"/>
              <p:cNvSpPr/>
              <p:nvPr/>
            </p:nvSpPr>
            <p:spPr bwMode="auto">
              <a:xfrm>
                <a:off x="8157980" y="2691265"/>
                <a:ext cx="368788" cy="441607"/>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762"/>
              <p:cNvSpPr/>
              <p:nvPr/>
            </p:nvSpPr>
            <p:spPr bwMode="auto">
              <a:xfrm>
                <a:off x="8472741" y="2867439"/>
                <a:ext cx="84563" cy="93959"/>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Freeform 763"/>
              <p:cNvSpPr/>
              <p:nvPr/>
            </p:nvSpPr>
            <p:spPr bwMode="auto">
              <a:xfrm>
                <a:off x="8247241" y="3132872"/>
                <a:ext cx="96308" cy="117448"/>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764"/>
              <p:cNvSpPr/>
              <p:nvPr/>
            </p:nvSpPr>
            <p:spPr bwMode="auto">
              <a:xfrm>
                <a:off x="8343549" y="3132872"/>
                <a:ext cx="93959" cy="117448"/>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Oval 765"/>
              <p:cNvSpPr>
                <a:spLocks noChangeArrowheads="1"/>
              </p:cNvSpPr>
              <p:nvPr/>
            </p:nvSpPr>
            <p:spPr bwMode="auto">
              <a:xfrm>
                <a:off x="8442206" y="2876835"/>
                <a:ext cx="35235" cy="328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766"/>
              <p:cNvSpPr/>
              <p:nvPr/>
            </p:nvSpPr>
            <p:spPr bwMode="auto">
              <a:xfrm>
                <a:off x="8247241" y="2876835"/>
                <a:ext cx="32886" cy="32886"/>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Freeform 767"/>
              <p:cNvSpPr/>
              <p:nvPr/>
            </p:nvSpPr>
            <p:spPr bwMode="auto">
              <a:xfrm>
                <a:off x="8157980" y="2656032"/>
                <a:ext cx="368788" cy="220803"/>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Freeform 768"/>
              <p:cNvSpPr/>
              <p:nvPr/>
            </p:nvSpPr>
            <p:spPr bwMode="auto">
              <a:xfrm>
                <a:off x="8305966" y="3015425"/>
                <a:ext cx="101006" cy="16443"/>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Oval 769"/>
              <p:cNvSpPr>
                <a:spLocks noChangeArrowheads="1"/>
              </p:cNvSpPr>
              <p:nvPr/>
            </p:nvSpPr>
            <p:spPr bwMode="auto">
              <a:xfrm>
                <a:off x="8122745" y="2867439"/>
                <a:ext cx="84563" cy="93959"/>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1" name="Freeform 770"/>
              <p:cNvSpPr/>
              <p:nvPr/>
            </p:nvSpPr>
            <p:spPr bwMode="auto">
              <a:xfrm>
                <a:off x="8327105" y="2954349"/>
                <a:ext cx="70468" cy="16443"/>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2" name="Freeform 771"/>
              <p:cNvSpPr/>
              <p:nvPr/>
            </p:nvSpPr>
            <p:spPr bwMode="auto">
              <a:xfrm>
                <a:off x="8221401" y="2825157"/>
                <a:ext cx="65771" cy="16443"/>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3" name="Freeform 772"/>
              <p:cNvSpPr/>
              <p:nvPr/>
            </p:nvSpPr>
            <p:spPr bwMode="auto">
              <a:xfrm>
                <a:off x="8435157" y="2825157"/>
                <a:ext cx="68120" cy="16443"/>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4" name="Freeform 774"/>
              <p:cNvSpPr/>
              <p:nvPr/>
            </p:nvSpPr>
            <p:spPr bwMode="auto">
              <a:xfrm>
                <a:off x="8303616" y="3532198"/>
                <a:ext cx="103354" cy="84563"/>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5" name="Freeform 775"/>
              <p:cNvSpPr/>
              <p:nvPr/>
            </p:nvSpPr>
            <p:spPr bwMode="auto">
              <a:xfrm>
                <a:off x="8355293" y="3757699"/>
                <a:ext cx="176172" cy="115099"/>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156" name="Freeform 336"/>
            <p:cNvSpPr/>
            <p:nvPr userDrawn="1"/>
          </p:nvSpPr>
          <p:spPr bwMode="auto">
            <a:xfrm>
              <a:off x="7984851" y="2286061"/>
              <a:ext cx="327025" cy="915988"/>
            </a:xfrm>
            <a:custGeom>
              <a:gdLst>
                <a:gd name="T0" fmla="*/ 26 w 196"/>
                <a:gd name="T1" fmla="*/ 0 h 549"/>
                <a:gd name="T2" fmla="*/ 0 w 196"/>
                <a:gd name="T3" fmla="*/ 26 h 549"/>
                <a:gd name="T4" fmla="*/ 0 w 196"/>
                <a:gd name="T5" fmla="*/ 523 h 549"/>
                <a:gd name="T6" fmla="*/ 26 w 196"/>
                <a:gd name="T7" fmla="*/ 549 h 549"/>
                <a:gd name="T8" fmla="*/ 196 w 196"/>
                <a:gd name="T9" fmla="*/ 549 h 549"/>
                <a:gd name="T10" fmla="*/ 196 w 196"/>
                <a:gd name="T11" fmla="*/ 0 h 549"/>
                <a:gd name="T12" fmla="*/ 26 w 196"/>
                <a:gd name="T13" fmla="*/ 0 h 549"/>
              </a:gdLst>
              <a:cxnLst>
                <a:cxn ang="0">
                  <a:pos x="T0" y="T1"/>
                </a:cxn>
                <a:cxn ang="0">
                  <a:pos x="T2" y="T3"/>
                </a:cxn>
                <a:cxn ang="0">
                  <a:pos x="T4" y="T5"/>
                </a:cxn>
                <a:cxn ang="0">
                  <a:pos x="T6" y="T7"/>
                </a:cxn>
                <a:cxn ang="0">
                  <a:pos x="T8" y="T9"/>
                </a:cxn>
                <a:cxn ang="0">
                  <a:pos x="T10" y="T11"/>
                </a:cxn>
                <a:cxn ang="0">
                  <a:pos x="T12" y="T13"/>
                </a:cxn>
              </a:cxnLst>
              <a:rect l="0" t="0" r="r" b="b"/>
              <a:pathLst>
                <a:path w="196" h="549">
                  <a:moveTo>
                    <a:pt x="26" y="0"/>
                  </a:moveTo>
                  <a:cubicBezTo>
                    <a:pt x="12" y="0"/>
                    <a:pt x="0" y="12"/>
                    <a:pt x="0" y="26"/>
                  </a:cubicBezTo>
                  <a:cubicBezTo>
                    <a:pt x="0" y="523"/>
                    <a:pt x="0" y="523"/>
                    <a:pt x="0" y="523"/>
                  </a:cubicBezTo>
                  <a:cubicBezTo>
                    <a:pt x="0" y="537"/>
                    <a:pt x="12" y="549"/>
                    <a:pt x="26" y="549"/>
                  </a:cubicBezTo>
                  <a:cubicBezTo>
                    <a:pt x="196" y="549"/>
                    <a:pt x="196" y="549"/>
                    <a:pt x="196" y="549"/>
                  </a:cubicBezTo>
                  <a:cubicBezTo>
                    <a:pt x="196" y="0"/>
                    <a:pt x="196" y="0"/>
                    <a:pt x="196" y="0"/>
                  </a:cubicBezTo>
                  <a:lnTo>
                    <a:pt x="2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7" name="Freeform 337"/>
            <p:cNvSpPr>
              <a:spLocks noEditPoints="1"/>
            </p:cNvSpPr>
            <p:nvPr userDrawn="1"/>
          </p:nvSpPr>
          <p:spPr bwMode="auto">
            <a:xfrm>
              <a:off x="8246788" y="2203511"/>
              <a:ext cx="130175" cy="131763"/>
            </a:xfrm>
            <a:custGeom>
              <a:gdLst>
                <a:gd name="T0" fmla="*/ 39 w 78"/>
                <a:gd name="T1" fmla="*/ 0 h 79"/>
                <a:gd name="T2" fmla="*/ 0 w 78"/>
                <a:gd name="T3" fmla="*/ 40 h 79"/>
                <a:gd name="T4" fmla="*/ 39 w 78"/>
                <a:gd name="T5" fmla="*/ 79 h 79"/>
                <a:gd name="T6" fmla="*/ 78 w 78"/>
                <a:gd name="T7" fmla="*/ 40 h 79"/>
                <a:gd name="T8" fmla="*/ 39 w 78"/>
                <a:gd name="T9" fmla="*/ 0 h 79"/>
                <a:gd name="T10" fmla="*/ 39 w 78"/>
                <a:gd name="T11" fmla="*/ 59 h 79"/>
                <a:gd name="T12" fmla="*/ 19 w 78"/>
                <a:gd name="T13" fmla="*/ 40 h 79"/>
                <a:gd name="T14" fmla="*/ 39 w 78"/>
                <a:gd name="T15" fmla="*/ 20 h 79"/>
                <a:gd name="T16" fmla="*/ 59 w 78"/>
                <a:gd name="T17" fmla="*/ 40 h 79"/>
                <a:gd name="T18" fmla="*/ 39 w 78"/>
                <a:gd name="T19" fmla="*/ 59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9">
                  <a:moveTo>
                    <a:pt x="39" y="0"/>
                  </a:moveTo>
                  <a:cubicBezTo>
                    <a:pt x="17" y="0"/>
                    <a:pt x="0" y="18"/>
                    <a:pt x="0" y="40"/>
                  </a:cubicBezTo>
                  <a:cubicBezTo>
                    <a:pt x="0" y="61"/>
                    <a:pt x="17" y="79"/>
                    <a:pt x="39" y="79"/>
                  </a:cubicBezTo>
                  <a:cubicBezTo>
                    <a:pt x="61" y="79"/>
                    <a:pt x="78" y="61"/>
                    <a:pt x="78" y="40"/>
                  </a:cubicBezTo>
                  <a:cubicBezTo>
                    <a:pt x="78" y="18"/>
                    <a:pt x="61" y="0"/>
                    <a:pt x="39" y="0"/>
                  </a:cubicBezTo>
                  <a:close/>
                  <a:moveTo>
                    <a:pt x="39" y="59"/>
                  </a:moveTo>
                  <a:cubicBezTo>
                    <a:pt x="28" y="59"/>
                    <a:pt x="19" y="50"/>
                    <a:pt x="19" y="40"/>
                  </a:cubicBezTo>
                  <a:cubicBezTo>
                    <a:pt x="19" y="29"/>
                    <a:pt x="28" y="20"/>
                    <a:pt x="39" y="20"/>
                  </a:cubicBezTo>
                  <a:cubicBezTo>
                    <a:pt x="50" y="20"/>
                    <a:pt x="59" y="29"/>
                    <a:pt x="59" y="40"/>
                  </a:cubicBezTo>
                  <a:cubicBezTo>
                    <a:pt x="59" y="50"/>
                    <a:pt x="50" y="59"/>
                    <a:pt x="39" y="5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8" name="Freeform 338"/>
            <p:cNvSpPr/>
            <p:nvPr userDrawn="1"/>
          </p:nvSpPr>
          <p:spPr bwMode="auto">
            <a:xfrm>
              <a:off x="7984851" y="2286061"/>
              <a:ext cx="327025" cy="915988"/>
            </a:xfrm>
            <a:custGeom>
              <a:gdLst>
                <a:gd name="T0" fmla="*/ 39 w 196"/>
                <a:gd name="T1" fmla="*/ 510 h 549"/>
                <a:gd name="T2" fmla="*/ 39 w 196"/>
                <a:gd name="T3" fmla="*/ 509 h 549"/>
                <a:gd name="T4" fmla="*/ 39 w 196"/>
                <a:gd name="T5" fmla="*/ 39 h 549"/>
                <a:gd name="T6" fmla="*/ 39 w 196"/>
                <a:gd name="T7" fmla="*/ 39 h 549"/>
                <a:gd name="T8" fmla="*/ 196 w 196"/>
                <a:gd name="T9" fmla="*/ 39 h 549"/>
                <a:gd name="T10" fmla="*/ 196 w 196"/>
                <a:gd name="T11" fmla="*/ 0 h 549"/>
                <a:gd name="T12" fmla="*/ 26 w 196"/>
                <a:gd name="T13" fmla="*/ 0 h 549"/>
                <a:gd name="T14" fmla="*/ 0 w 196"/>
                <a:gd name="T15" fmla="*/ 26 h 549"/>
                <a:gd name="T16" fmla="*/ 0 w 196"/>
                <a:gd name="T17" fmla="*/ 523 h 549"/>
                <a:gd name="T18" fmla="*/ 26 w 196"/>
                <a:gd name="T19" fmla="*/ 549 h 549"/>
                <a:gd name="T20" fmla="*/ 196 w 196"/>
                <a:gd name="T21" fmla="*/ 549 h 549"/>
                <a:gd name="T22" fmla="*/ 196 w 196"/>
                <a:gd name="T23" fmla="*/ 510 h 549"/>
                <a:gd name="T24" fmla="*/ 39 w 196"/>
                <a:gd name="T25" fmla="*/ 510 h 5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549">
                  <a:moveTo>
                    <a:pt x="39" y="510"/>
                  </a:moveTo>
                  <a:cubicBezTo>
                    <a:pt x="39" y="509"/>
                    <a:pt x="39" y="509"/>
                    <a:pt x="39" y="509"/>
                  </a:cubicBezTo>
                  <a:cubicBezTo>
                    <a:pt x="39" y="39"/>
                    <a:pt x="39" y="39"/>
                    <a:pt x="39" y="39"/>
                  </a:cubicBezTo>
                  <a:cubicBezTo>
                    <a:pt x="39" y="39"/>
                    <a:pt x="39" y="39"/>
                    <a:pt x="39" y="39"/>
                  </a:cubicBezTo>
                  <a:cubicBezTo>
                    <a:pt x="196" y="39"/>
                    <a:pt x="196" y="39"/>
                    <a:pt x="196" y="39"/>
                  </a:cubicBezTo>
                  <a:cubicBezTo>
                    <a:pt x="196" y="0"/>
                    <a:pt x="196" y="0"/>
                    <a:pt x="196" y="0"/>
                  </a:cubicBezTo>
                  <a:cubicBezTo>
                    <a:pt x="26" y="0"/>
                    <a:pt x="26" y="0"/>
                    <a:pt x="26" y="0"/>
                  </a:cubicBezTo>
                  <a:cubicBezTo>
                    <a:pt x="12" y="0"/>
                    <a:pt x="0" y="12"/>
                    <a:pt x="0" y="26"/>
                  </a:cubicBezTo>
                  <a:cubicBezTo>
                    <a:pt x="0" y="523"/>
                    <a:pt x="0" y="523"/>
                    <a:pt x="0" y="523"/>
                  </a:cubicBezTo>
                  <a:cubicBezTo>
                    <a:pt x="0" y="537"/>
                    <a:pt x="12" y="549"/>
                    <a:pt x="26" y="549"/>
                  </a:cubicBezTo>
                  <a:cubicBezTo>
                    <a:pt x="196" y="549"/>
                    <a:pt x="196" y="549"/>
                    <a:pt x="196" y="549"/>
                  </a:cubicBezTo>
                  <a:cubicBezTo>
                    <a:pt x="196" y="510"/>
                    <a:pt x="196" y="510"/>
                    <a:pt x="196" y="510"/>
                  </a:cubicBezTo>
                  <a:lnTo>
                    <a:pt x="39" y="510"/>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9" name="Freeform 339"/>
            <p:cNvSpPr/>
            <p:nvPr userDrawn="1"/>
          </p:nvSpPr>
          <p:spPr bwMode="auto">
            <a:xfrm>
              <a:off x="8311876" y="2286061"/>
              <a:ext cx="327025" cy="915988"/>
            </a:xfrm>
            <a:custGeom>
              <a:gdLst>
                <a:gd name="T0" fmla="*/ 170 w 196"/>
                <a:gd name="T1" fmla="*/ 0 h 549"/>
                <a:gd name="T2" fmla="*/ 0 w 196"/>
                <a:gd name="T3" fmla="*/ 0 h 549"/>
                <a:gd name="T4" fmla="*/ 0 w 196"/>
                <a:gd name="T5" fmla="*/ 39 h 549"/>
                <a:gd name="T6" fmla="*/ 157 w 196"/>
                <a:gd name="T7" fmla="*/ 39 h 549"/>
                <a:gd name="T8" fmla="*/ 157 w 196"/>
                <a:gd name="T9" fmla="*/ 39 h 549"/>
                <a:gd name="T10" fmla="*/ 157 w 196"/>
                <a:gd name="T11" fmla="*/ 509 h 549"/>
                <a:gd name="T12" fmla="*/ 157 w 196"/>
                <a:gd name="T13" fmla="*/ 510 h 549"/>
                <a:gd name="T14" fmla="*/ 0 w 196"/>
                <a:gd name="T15" fmla="*/ 510 h 549"/>
                <a:gd name="T16" fmla="*/ 0 w 196"/>
                <a:gd name="T17" fmla="*/ 549 h 549"/>
                <a:gd name="T18" fmla="*/ 170 w 196"/>
                <a:gd name="T19" fmla="*/ 549 h 549"/>
                <a:gd name="T20" fmla="*/ 196 w 196"/>
                <a:gd name="T21" fmla="*/ 523 h 549"/>
                <a:gd name="T22" fmla="*/ 196 w 196"/>
                <a:gd name="T23" fmla="*/ 26 h 549"/>
                <a:gd name="T24" fmla="*/ 170 w 196"/>
                <a:gd name="T25" fmla="*/ 0 h 5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549">
                  <a:moveTo>
                    <a:pt x="170" y="0"/>
                  </a:moveTo>
                  <a:cubicBezTo>
                    <a:pt x="0" y="0"/>
                    <a:pt x="0" y="0"/>
                    <a:pt x="0" y="0"/>
                  </a:cubicBezTo>
                  <a:cubicBezTo>
                    <a:pt x="0" y="39"/>
                    <a:pt x="0" y="39"/>
                    <a:pt x="0" y="39"/>
                  </a:cubicBezTo>
                  <a:cubicBezTo>
                    <a:pt x="157" y="39"/>
                    <a:pt x="157" y="39"/>
                    <a:pt x="157" y="39"/>
                  </a:cubicBezTo>
                  <a:cubicBezTo>
                    <a:pt x="157" y="39"/>
                    <a:pt x="157" y="39"/>
                    <a:pt x="157" y="39"/>
                  </a:cubicBezTo>
                  <a:cubicBezTo>
                    <a:pt x="157" y="509"/>
                    <a:pt x="157" y="509"/>
                    <a:pt x="157" y="509"/>
                  </a:cubicBezTo>
                  <a:cubicBezTo>
                    <a:pt x="157" y="510"/>
                    <a:pt x="157" y="510"/>
                    <a:pt x="157" y="510"/>
                  </a:cubicBezTo>
                  <a:cubicBezTo>
                    <a:pt x="0" y="510"/>
                    <a:pt x="0" y="510"/>
                    <a:pt x="0" y="510"/>
                  </a:cubicBezTo>
                  <a:cubicBezTo>
                    <a:pt x="0" y="549"/>
                    <a:pt x="0" y="549"/>
                    <a:pt x="0" y="549"/>
                  </a:cubicBezTo>
                  <a:cubicBezTo>
                    <a:pt x="170" y="549"/>
                    <a:pt x="170" y="549"/>
                    <a:pt x="170" y="549"/>
                  </a:cubicBezTo>
                  <a:cubicBezTo>
                    <a:pt x="184" y="549"/>
                    <a:pt x="196" y="537"/>
                    <a:pt x="196" y="523"/>
                  </a:cubicBezTo>
                  <a:cubicBezTo>
                    <a:pt x="196" y="26"/>
                    <a:pt x="196" y="26"/>
                    <a:pt x="196" y="26"/>
                  </a:cubicBezTo>
                  <a:cubicBezTo>
                    <a:pt x="196" y="12"/>
                    <a:pt x="184" y="0"/>
                    <a:pt x="170" y="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0" name="Freeform 340"/>
            <p:cNvSpPr/>
            <p:nvPr userDrawn="1"/>
          </p:nvSpPr>
          <p:spPr bwMode="auto">
            <a:xfrm>
              <a:off x="8049938" y="2351149"/>
              <a:ext cx="261938" cy="785813"/>
            </a:xfrm>
            <a:custGeom>
              <a:gdLst>
                <a:gd name="T0" fmla="*/ 0 w 165"/>
                <a:gd name="T1" fmla="*/ 0 h 495"/>
                <a:gd name="T2" fmla="*/ 0 w 165"/>
                <a:gd name="T3" fmla="*/ 494 h 495"/>
                <a:gd name="T4" fmla="*/ 0 w 165"/>
                <a:gd name="T5" fmla="*/ 495 h 495"/>
                <a:gd name="T6" fmla="*/ 165 w 165"/>
                <a:gd name="T7" fmla="*/ 495 h 495"/>
                <a:gd name="T8" fmla="*/ 165 w 165"/>
                <a:gd name="T9" fmla="*/ 460 h 495"/>
                <a:gd name="T10" fmla="*/ 32 w 165"/>
                <a:gd name="T11" fmla="*/ 460 h 495"/>
                <a:gd name="T12" fmla="*/ 32 w 165"/>
                <a:gd name="T13" fmla="*/ 446 h 495"/>
                <a:gd name="T14" fmla="*/ 165 w 165"/>
                <a:gd name="T15" fmla="*/ 446 h 495"/>
                <a:gd name="T16" fmla="*/ 165 w 165"/>
                <a:gd name="T17" fmla="*/ 419 h 495"/>
                <a:gd name="T18" fmla="*/ 32 w 165"/>
                <a:gd name="T19" fmla="*/ 419 h 495"/>
                <a:gd name="T20" fmla="*/ 32 w 165"/>
                <a:gd name="T21" fmla="*/ 405 h 495"/>
                <a:gd name="T22" fmla="*/ 165 w 165"/>
                <a:gd name="T23" fmla="*/ 405 h 495"/>
                <a:gd name="T24" fmla="*/ 165 w 165"/>
                <a:gd name="T25" fmla="*/ 378 h 495"/>
                <a:gd name="T26" fmla="*/ 32 w 165"/>
                <a:gd name="T27" fmla="*/ 378 h 495"/>
                <a:gd name="T28" fmla="*/ 32 w 165"/>
                <a:gd name="T29" fmla="*/ 363 h 495"/>
                <a:gd name="T30" fmla="*/ 165 w 165"/>
                <a:gd name="T31" fmla="*/ 363 h 495"/>
                <a:gd name="T32" fmla="*/ 165 w 165"/>
                <a:gd name="T33" fmla="*/ 336 h 495"/>
                <a:gd name="T34" fmla="*/ 32 w 165"/>
                <a:gd name="T35" fmla="*/ 336 h 495"/>
                <a:gd name="T36" fmla="*/ 32 w 165"/>
                <a:gd name="T37" fmla="*/ 322 h 495"/>
                <a:gd name="T38" fmla="*/ 165 w 165"/>
                <a:gd name="T39" fmla="*/ 322 h 495"/>
                <a:gd name="T40" fmla="*/ 165 w 165"/>
                <a:gd name="T41" fmla="*/ 295 h 495"/>
                <a:gd name="T42" fmla="*/ 32 w 165"/>
                <a:gd name="T43" fmla="*/ 295 h 495"/>
                <a:gd name="T44" fmla="*/ 32 w 165"/>
                <a:gd name="T45" fmla="*/ 281 h 495"/>
                <a:gd name="T46" fmla="*/ 165 w 165"/>
                <a:gd name="T47" fmla="*/ 281 h 495"/>
                <a:gd name="T48" fmla="*/ 165 w 165"/>
                <a:gd name="T49" fmla="*/ 254 h 495"/>
                <a:gd name="T50" fmla="*/ 32 w 165"/>
                <a:gd name="T51" fmla="*/ 254 h 495"/>
                <a:gd name="T52" fmla="*/ 32 w 165"/>
                <a:gd name="T53" fmla="*/ 240 h 495"/>
                <a:gd name="T54" fmla="*/ 165 w 165"/>
                <a:gd name="T55" fmla="*/ 240 h 495"/>
                <a:gd name="T56" fmla="*/ 165 w 165"/>
                <a:gd name="T57" fmla="*/ 213 h 495"/>
                <a:gd name="T58" fmla="*/ 32 w 165"/>
                <a:gd name="T59" fmla="*/ 213 h 495"/>
                <a:gd name="T60" fmla="*/ 32 w 165"/>
                <a:gd name="T61" fmla="*/ 199 h 495"/>
                <a:gd name="T62" fmla="*/ 165 w 165"/>
                <a:gd name="T63" fmla="*/ 199 h 495"/>
                <a:gd name="T64" fmla="*/ 165 w 165"/>
                <a:gd name="T65" fmla="*/ 172 h 495"/>
                <a:gd name="T66" fmla="*/ 32 w 165"/>
                <a:gd name="T67" fmla="*/ 172 h 495"/>
                <a:gd name="T68" fmla="*/ 32 w 165"/>
                <a:gd name="T69" fmla="*/ 158 h 495"/>
                <a:gd name="T70" fmla="*/ 165 w 165"/>
                <a:gd name="T71" fmla="*/ 158 h 495"/>
                <a:gd name="T72" fmla="*/ 165 w 165"/>
                <a:gd name="T73" fmla="*/ 131 h 495"/>
                <a:gd name="T74" fmla="*/ 32 w 165"/>
                <a:gd name="T75" fmla="*/ 131 h 495"/>
                <a:gd name="T76" fmla="*/ 32 w 165"/>
                <a:gd name="T77" fmla="*/ 116 h 495"/>
                <a:gd name="T78" fmla="*/ 165 w 165"/>
                <a:gd name="T79" fmla="*/ 116 h 495"/>
                <a:gd name="T80" fmla="*/ 165 w 165"/>
                <a:gd name="T81" fmla="*/ 89 h 495"/>
                <a:gd name="T82" fmla="*/ 32 w 165"/>
                <a:gd name="T83" fmla="*/ 89 h 495"/>
                <a:gd name="T84" fmla="*/ 32 w 165"/>
                <a:gd name="T85" fmla="*/ 75 h 495"/>
                <a:gd name="T86" fmla="*/ 165 w 165"/>
                <a:gd name="T87" fmla="*/ 75 h 495"/>
                <a:gd name="T88" fmla="*/ 165 w 165"/>
                <a:gd name="T89" fmla="*/ 48 h 495"/>
                <a:gd name="T90" fmla="*/ 32 w 165"/>
                <a:gd name="T91" fmla="*/ 48 h 495"/>
                <a:gd name="T92" fmla="*/ 32 w 165"/>
                <a:gd name="T93" fmla="*/ 34 h 495"/>
                <a:gd name="T94" fmla="*/ 165 w 165"/>
                <a:gd name="T95" fmla="*/ 34 h 495"/>
                <a:gd name="T96" fmla="*/ 165 w 165"/>
                <a:gd name="T97" fmla="*/ 0 h 495"/>
                <a:gd name="T98" fmla="*/ 0 w 165"/>
                <a:gd name="T99" fmla="*/ 0 h 495"/>
                <a:gd name="T100" fmla="*/ 0 w 165"/>
                <a:gd name="T101" fmla="*/ 0 h 4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495">
                  <a:moveTo>
                    <a:pt x="0" y="0"/>
                  </a:moveTo>
                  <a:lnTo>
                    <a:pt x="0" y="494"/>
                  </a:lnTo>
                  <a:lnTo>
                    <a:pt x="0" y="495"/>
                  </a:lnTo>
                  <a:lnTo>
                    <a:pt x="165" y="495"/>
                  </a:lnTo>
                  <a:lnTo>
                    <a:pt x="165" y="460"/>
                  </a:lnTo>
                  <a:lnTo>
                    <a:pt x="32" y="460"/>
                  </a:lnTo>
                  <a:lnTo>
                    <a:pt x="32" y="446"/>
                  </a:lnTo>
                  <a:lnTo>
                    <a:pt x="165" y="446"/>
                  </a:lnTo>
                  <a:lnTo>
                    <a:pt x="165" y="419"/>
                  </a:lnTo>
                  <a:lnTo>
                    <a:pt x="32" y="419"/>
                  </a:lnTo>
                  <a:lnTo>
                    <a:pt x="32" y="405"/>
                  </a:lnTo>
                  <a:lnTo>
                    <a:pt x="165" y="405"/>
                  </a:lnTo>
                  <a:lnTo>
                    <a:pt x="165" y="378"/>
                  </a:lnTo>
                  <a:lnTo>
                    <a:pt x="32" y="378"/>
                  </a:lnTo>
                  <a:lnTo>
                    <a:pt x="32" y="363"/>
                  </a:lnTo>
                  <a:lnTo>
                    <a:pt x="165" y="363"/>
                  </a:lnTo>
                  <a:lnTo>
                    <a:pt x="165" y="336"/>
                  </a:lnTo>
                  <a:lnTo>
                    <a:pt x="32" y="336"/>
                  </a:lnTo>
                  <a:lnTo>
                    <a:pt x="32" y="322"/>
                  </a:lnTo>
                  <a:lnTo>
                    <a:pt x="165" y="322"/>
                  </a:lnTo>
                  <a:lnTo>
                    <a:pt x="165" y="295"/>
                  </a:lnTo>
                  <a:lnTo>
                    <a:pt x="32" y="295"/>
                  </a:lnTo>
                  <a:lnTo>
                    <a:pt x="32" y="281"/>
                  </a:lnTo>
                  <a:lnTo>
                    <a:pt x="165" y="281"/>
                  </a:lnTo>
                  <a:lnTo>
                    <a:pt x="165" y="254"/>
                  </a:lnTo>
                  <a:lnTo>
                    <a:pt x="32" y="254"/>
                  </a:lnTo>
                  <a:lnTo>
                    <a:pt x="32" y="240"/>
                  </a:lnTo>
                  <a:lnTo>
                    <a:pt x="165" y="240"/>
                  </a:lnTo>
                  <a:lnTo>
                    <a:pt x="165" y="213"/>
                  </a:lnTo>
                  <a:lnTo>
                    <a:pt x="32" y="213"/>
                  </a:lnTo>
                  <a:lnTo>
                    <a:pt x="32" y="199"/>
                  </a:lnTo>
                  <a:lnTo>
                    <a:pt x="165" y="199"/>
                  </a:lnTo>
                  <a:lnTo>
                    <a:pt x="165" y="172"/>
                  </a:lnTo>
                  <a:lnTo>
                    <a:pt x="32" y="172"/>
                  </a:lnTo>
                  <a:lnTo>
                    <a:pt x="32" y="158"/>
                  </a:lnTo>
                  <a:lnTo>
                    <a:pt x="165" y="158"/>
                  </a:lnTo>
                  <a:lnTo>
                    <a:pt x="165" y="131"/>
                  </a:lnTo>
                  <a:lnTo>
                    <a:pt x="32" y="131"/>
                  </a:lnTo>
                  <a:lnTo>
                    <a:pt x="32" y="116"/>
                  </a:lnTo>
                  <a:lnTo>
                    <a:pt x="165" y="116"/>
                  </a:lnTo>
                  <a:lnTo>
                    <a:pt x="165" y="89"/>
                  </a:lnTo>
                  <a:lnTo>
                    <a:pt x="32" y="89"/>
                  </a:lnTo>
                  <a:lnTo>
                    <a:pt x="32" y="75"/>
                  </a:lnTo>
                  <a:lnTo>
                    <a:pt x="165" y="75"/>
                  </a:lnTo>
                  <a:lnTo>
                    <a:pt x="165" y="48"/>
                  </a:lnTo>
                  <a:lnTo>
                    <a:pt x="32" y="48"/>
                  </a:lnTo>
                  <a:lnTo>
                    <a:pt x="32" y="34"/>
                  </a:lnTo>
                  <a:lnTo>
                    <a:pt x="165" y="34"/>
                  </a:lnTo>
                  <a:lnTo>
                    <a:pt x="165" y="0"/>
                  </a:lnTo>
                  <a:lnTo>
                    <a:pt x="0"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1" name="Freeform 341"/>
            <p:cNvSpPr/>
            <p:nvPr userDrawn="1"/>
          </p:nvSpPr>
          <p:spPr bwMode="auto">
            <a:xfrm>
              <a:off x="8311876" y="2351149"/>
              <a:ext cx="261938" cy="785813"/>
            </a:xfrm>
            <a:custGeom>
              <a:gdLst>
                <a:gd name="T0" fmla="*/ 134 w 165"/>
                <a:gd name="T1" fmla="*/ 34 h 495"/>
                <a:gd name="T2" fmla="*/ 134 w 165"/>
                <a:gd name="T3" fmla="*/ 48 h 495"/>
                <a:gd name="T4" fmla="*/ 0 w 165"/>
                <a:gd name="T5" fmla="*/ 48 h 495"/>
                <a:gd name="T6" fmla="*/ 0 w 165"/>
                <a:gd name="T7" fmla="*/ 75 h 495"/>
                <a:gd name="T8" fmla="*/ 134 w 165"/>
                <a:gd name="T9" fmla="*/ 75 h 495"/>
                <a:gd name="T10" fmla="*/ 134 w 165"/>
                <a:gd name="T11" fmla="*/ 89 h 495"/>
                <a:gd name="T12" fmla="*/ 0 w 165"/>
                <a:gd name="T13" fmla="*/ 89 h 495"/>
                <a:gd name="T14" fmla="*/ 0 w 165"/>
                <a:gd name="T15" fmla="*/ 116 h 495"/>
                <a:gd name="T16" fmla="*/ 134 w 165"/>
                <a:gd name="T17" fmla="*/ 116 h 495"/>
                <a:gd name="T18" fmla="*/ 134 w 165"/>
                <a:gd name="T19" fmla="*/ 131 h 495"/>
                <a:gd name="T20" fmla="*/ 0 w 165"/>
                <a:gd name="T21" fmla="*/ 131 h 495"/>
                <a:gd name="T22" fmla="*/ 0 w 165"/>
                <a:gd name="T23" fmla="*/ 158 h 495"/>
                <a:gd name="T24" fmla="*/ 134 w 165"/>
                <a:gd name="T25" fmla="*/ 158 h 495"/>
                <a:gd name="T26" fmla="*/ 134 w 165"/>
                <a:gd name="T27" fmla="*/ 172 h 495"/>
                <a:gd name="T28" fmla="*/ 0 w 165"/>
                <a:gd name="T29" fmla="*/ 172 h 495"/>
                <a:gd name="T30" fmla="*/ 0 w 165"/>
                <a:gd name="T31" fmla="*/ 199 h 495"/>
                <a:gd name="T32" fmla="*/ 134 w 165"/>
                <a:gd name="T33" fmla="*/ 199 h 495"/>
                <a:gd name="T34" fmla="*/ 134 w 165"/>
                <a:gd name="T35" fmla="*/ 213 h 495"/>
                <a:gd name="T36" fmla="*/ 0 w 165"/>
                <a:gd name="T37" fmla="*/ 213 h 495"/>
                <a:gd name="T38" fmla="*/ 0 w 165"/>
                <a:gd name="T39" fmla="*/ 240 h 495"/>
                <a:gd name="T40" fmla="*/ 134 w 165"/>
                <a:gd name="T41" fmla="*/ 240 h 495"/>
                <a:gd name="T42" fmla="*/ 134 w 165"/>
                <a:gd name="T43" fmla="*/ 254 h 495"/>
                <a:gd name="T44" fmla="*/ 0 w 165"/>
                <a:gd name="T45" fmla="*/ 254 h 495"/>
                <a:gd name="T46" fmla="*/ 0 w 165"/>
                <a:gd name="T47" fmla="*/ 281 h 495"/>
                <a:gd name="T48" fmla="*/ 134 w 165"/>
                <a:gd name="T49" fmla="*/ 281 h 495"/>
                <a:gd name="T50" fmla="*/ 134 w 165"/>
                <a:gd name="T51" fmla="*/ 295 h 495"/>
                <a:gd name="T52" fmla="*/ 0 w 165"/>
                <a:gd name="T53" fmla="*/ 295 h 495"/>
                <a:gd name="T54" fmla="*/ 0 w 165"/>
                <a:gd name="T55" fmla="*/ 322 h 495"/>
                <a:gd name="T56" fmla="*/ 134 w 165"/>
                <a:gd name="T57" fmla="*/ 322 h 495"/>
                <a:gd name="T58" fmla="*/ 134 w 165"/>
                <a:gd name="T59" fmla="*/ 336 h 495"/>
                <a:gd name="T60" fmla="*/ 0 w 165"/>
                <a:gd name="T61" fmla="*/ 336 h 495"/>
                <a:gd name="T62" fmla="*/ 0 w 165"/>
                <a:gd name="T63" fmla="*/ 363 h 495"/>
                <a:gd name="T64" fmla="*/ 134 w 165"/>
                <a:gd name="T65" fmla="*/ 363 h 495"/>
                <a:gd name="T66" fmla="*/ 134 w 165"/>
                <a:gd name="T67" fmla="*/ 378 h 495"/>
                <a:gd name="T68" fmla="*/ 0 w 165"/>
                <a:gd name="T69" fmla="*/ 378 h 495"/>
                <a:gd name="T70" fmla="*/ 0 w 165"/>
                <a:gd name="T71" fmla="*/ 405 h 495"/>
                <a:gd name="T72" fmla="*/ 134 w 165"/>
                <a:gd name="T73" fmla="*/ 405 h 495"/>
                <a:gd name="T74" fmla="*/ 134 w 165"/>
                <a:gd name="T75" fmla="*/ 419 h 495"/>
                <a:gd name="T76" fmla="*/ 0 w 165"/>
                <a:gd name="T77" fmla="*/ 419 h 495"/>
                <a:gd name="T78" fmla="*/ 0 w 165"/>
                <a:gd name="T79" fmla="*/ 446 h 495"/>
                <a:gd name="T80" fmla="*/ 134 w 165"/>
                <a:gd name="T81" fmla="*/ 446 h 495"/>
                <a:gd name="T82" fmla="*/ 134 w 165"/>
                <a:gd name="T83" fmla="*/ 460 h 495"/>
                <a:gd name="T84" fmla="*/ 0 w 165"/>
                <a:gd name="T85" fmla="*/ 460 h 495"/>
                <a:gd name="T86" fmla="*/ 0 w 165"/>
                <a:gd name="T87" fmla="*/ 495 h 495"/>
                <a:gd name="T88" fmla="*/ 165 w 165"/>
                <a:gd name="T89" fmla="*/ 495 h 495"/>
                <a:gd name="T90" fmla="*/ 165 w 165"/>
                <a:gd name="T91" fmla="*/ 494 h 495"/>
                <a:gd name="T92" fmla="*/ 165 w 165"/>
                <a:gd name="T93" fmla="*/ 0 h 495"/>
                <a:gd name="T94" fmla="*/ 165 w 165"/>
                <a:gd name="T95" fmla="*/ 0 h 495"/>
                <a:gd name="T96" fmla="*/ 0 w 165"/>
                <a:gd name="T97" fmla="*/ 0 h 495"/>
                <a:gd name="T98" fmla="*/ 0 w 165"/>
                <a:gd name="T99" fmla="*/ 34 h 495"/>
                <a:gd name="T100" fmla="*/ 134 w 165"/>
                <a:gd name="T101" fmla="*/ 34 h 4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495">
                  <a:moveTo>
                    <a:pt x="134" y="34"/>
                  </a:moveTo>
                  <a:lnTo>
                    <a:pt x="134" y="48"/>
                  </a:lnTo>
                  <a:lnTo>
                    <a:pt x="0" y="48"/>
                  </a:lnTo>
                  <a:lnTo>
                    <a:pt x="0" y="75"/>
                  </a:lnTo>
                  <a:lnTo>
                    <a:pt x="134" y="75"/>
                  </a:lnTo>
                  <a:lnTo>
                    <a:pt x="134" y="89"/>
                  </a:lnTo>
                  <a:lnTo>
                    <a:pt x="0" y="89"/>
                  </a:lnTo>
                  <a:lnTo>
                    <a:pt x="0" y="116"/>
                  </a:lnTo>
                  <a:lnTo>
                    <a:pt x="134" y="116"/>
                  </a:lnTo>
                  <a:lnTo>
                    <a:pt x="134" y="131"/>
                  </a:lnTo>
                  <a:lnTo>
                    <a:pt x="0" y="131"/>
                  </a:lnTo>
                  <a:lnTo>
                    <a:pt x="0" y="158"/>
                  </a:lnTo>
                  <a:lnTo>
                    <a:pt x="134" y="158"/>
                  </a:lnTo>
                  <a:lnTo>
                    <a:pt x="134" y="172"/>
                  </a:lnTo>
                  <a:lnTo>
                    <a:pt x="0" y="172"/>
                  </a:lnTo>
                  <a:lnTo>
                    <a:pt x="0" y="199"/>
                  </a:lnTo>
                  <a:lnTo>
                    <a:pt x="134" y="199"/>
                  </a:lnTo>
                  <a:lnTo>
                    <a:pt x="134" y="213"/>
                  </a:lnTo>
                  <a:lnTo>
                    <a:pt x="0" y="213"/>
                  </a:lnTo>
                  <a:lnTo>
                    <a:pt x="0" y="240"/>
                  </a:lnTo>
                  <a:lnTo>
                    <a:pt x="134" y="240"/>
                  </a:lnTo>
                  <a:lnTo>
                    <a:pt x="134" y="254"/>
                  </a:lnTo>
                  <a:lnTo>
                    <a:pt x="0" y="254"/>
                  </a:lnTo>
                  <a:lnTo>
                    <a:pt x="0" y="281"/>
                  </a:lnTo>
                  <a:lnTo>
                    <a:pt x="134" y="281"/>
                  </a:lnTo>
                  <a:lnTo>
                    <a:pt x="134" y="295"/>
                  </a:lnTo>
                  <a:lnTo>
                    <a:pt x="0" y="295"/>
                  </a:lnTo>
                  <a:lnTo>
                    <a:pt x="0" y="322"/>
                  </a:lnTo>
                  <a:lnTo>
                    <a:pt x="134" y="322"/>
                  </a:lnTo>
                  <a:lnTo>
                    <a:pt x="134" y="336"/>
                  </a:lnTo>
                  <a:lnTo>
                    <a:pt x="0" y="336"/>
                  </a:lnTo>
                  <a:lnTo>
                    <a:pt x="0" y="363"/>
                  </a:lnTo>
                  <a:lnTo>
                    <a:pt x="134" y="363"/>
                  </a:lnTo>
                  <a:lnTo>
                    <a:pt x="134" y="378"/>
                  </a:lnTo>
                  <a:lnTo>
                    <a:pt x="0" y="378"/>
                  </a:lnTo>
                  <a:lnTo>
                    <a:pt x="0" y="405"/>
                  </a:lnTo>
                  <a:lnTo>
                    <a:pt x="134" y="405"/>
                  </a:lnTo>
                  <a:lnTo>
                    <a:pt x="134" y="419"/>
                  </a:lnTo>
                  <a:lnTo>
                    <a:pt x="0" y="419"/>
                  </a:lnTo>
                  <a:lnTo>
                    <a:pt x="0" y="446"/>
                  </a:lnTo>
                  <a:lnTo>
                    <a:pt x="134" y="446"/>
                  </a:lnTo>
                  <a:lnTo>
                    <a:pt x="134" y="460"/>
                  </a:lnTo>
                  <a:lnTo>
                    <a:pt x="0" y="460"/>
                  </a:lnTo>
                  <a:lnTo>
                    <a:pt x="0" y="495"/>
                  </a:lnTo>
                  <a:lnTo>
                    <a:pt x="165" y="495"/>
                  </a:lnTo>
                  <a:lnTo>
                    <a:pt x="165" y="494"/>
                  </a:lnTo>
                  <a:lnTo>
                    <a:pt x="165" y="0"/>
                  </a:lnTo>
                  <a:lnTo>
                    <a:pt x="165" y="0"/>
                  </a:lnTo>
                  <a:lnTo>
                    <a:pt x="0" y="0"/>
                  </a:lnTo>
                  <a:lnTo>
                    <a:pt x="0" y="34"/>
                  </a:lnTo>
                  <a:lnTo>
                    <a:pt x="134" y="34"/>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2" name="Rectangle 342"/>
            <p:cNvSpPr>
              <a:spLocks noChangeArrowheads="1"/>
            </p:cNvSpPr>
            <p:nvPr userDrawn="1"/>
          </p:nvSpPr>
          <p:spPr bwMode="auto">
            <a:xfrm>
              <a:off x="8100738" y="305917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3" name="Rectangle 343"/>
            <p:cNvSpPr>
              <a:spLocks noChangeArrowheads="1"/>
            </p:cNvSpPr>
            <p:nvPr userDrawn="1"/>
          </p:nvSpPr>
          <p:spPr bwMode="auto">
            <a:xfrm>
              <a:off x="8311876" y="305917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4" name="Rectangle 344"/>
            <p:cNvSpPr>
              <a:spLocks noChangeArrowheads="1"/>
            </p:cNvSpPr>
            <p:nvPr userDrawn="1"/>
          </p:nvSpPr>
          <p:spPr bwMode="auto">
            <a:xfrm>
              <a:off x="8100738" y="2994086"/>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5" name="Rectangle 345"/>
            <p:cNvSpPr>
              <a:spLocks noChangeArrowheads="1"/>
            </p:cNvSpPr>
            <p:nvPr userDrawn="1"/>
          </p:nvSpPr>
          <p:spPr bwMode="auto">
            <a:xfrm>
              <a:off x="8311876" y="2994086"/>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6" name="Rectangle 346"/>
            <p:cNvSpPr>
              <a:spLocks noChangeArrowheads="1"/>
            </p:cNvSpPr>
            <p:nvPr userDrawn="1"/>
          </p:nvSpPr>
          <p:spPr bwMode="auto">
            <a:xfrm>
              <a:off x="8100738" y="2927411"/>
              <a:ext cx="211138" cy="23813"/>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7" name="Rectangle 347"/>
            <p:cNvSpPr>
              <a:spLocks noChangeArrowheads="1"/>
            </p:cNvSpPr>
            <p:nvPr userDrawn="1"/>
          </p:nvSpPr>
          <p:spPr bwMode="auto">
            <a:xfrm>
              <a:off x="8311876" y="2927411"/>
              <a:ext cx="212725" cy="23813"/>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8" name="Rectangle 348"/>
            <p:cNvSpPr>
              <a:spLocks noChangeArrowheads="1"/>
            </p:cNvSpPr>
            <p:nvPr userDrawn="1"/>
          </p:nvSpPr>
          <p:spPr bwMode="auto">
            <a:xfrm>
              <a:off x="8100738" y="286232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9" name="Rectangle 349"/>
            <p:cNvSpPr>
              <a:spLocks noChangeArrowheads="1"/>
            </p:cNvSpPr>
            <p:nvPr userDrawn="1"/>
          </p:nvSpPr>
          <p:spPr bwMode="auto">
            <a:xfrm>
              <a:off x="8311876" y="286232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0" name="Rectangle 350"/>
            <p:cNvSpPr>
              <a:spLocks noChangeArrowheads="1"/>
            </p:cNvSpPr>
            <p:nvPr userDrawn="1"/>
          </p:nvSpPr>
          <p:spPr bwMode="auto">
            <a:xfrm>
              <a:off x="8100738" y="2797236"/>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1" name="Rectangle 351"/>
            <p:cNvSpPr>
              <a:spLocks noChangeArrowheads="1"/>
            </p:cNvSpPr>
            <p:nvPr userDrawn="1"/>
          </p:nvSpPr>
          <p:spPr bwMode="auto">
            <a:xfrm>
              <a:off x="8311876" y="2797236"/>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2" name="Rectangle 352"/>
            <p:cNvSpPr>
              <a:spLocks noChangeArrowheads="1"/>
            </p:cNvSpPr>
            <p:nvPr userDrawn="1"/>
          </p:nvSpPr>
          <p:spPr bwMode="auto">
            <a:xfrm>
              <a:off x="8100738" y="2732149"/>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3" name="Rectangle 353"/>
            <p:cNvSpPr>
              <a:spLocks noChangeArrowheads="1"/>
            </p:cNvSpPr>
            <p:nvPr userDrawn="1"/>
          </p:nvSpPr>
          <p:spPr bwMode="auto">
            <a:xfrm>
              <a:off x="8311876" y="2732149"/>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4" name="Rectangle 354"/>
            <p:cNvSpPr>
              <a:spLocks noChangeArrowheads="1"/>
            </p:cNvSpPr>
            <p:nvPr userDrawn="1"/>
          </p:nvSpPr>
          <p:spPr bwMode="auto">
            <a:xfrm>
              <a:off x="8100738" y="2667061"/>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5" name="Rectangle 355"/>
            <p:cNvSpPr>
              <a:spLocks noChangeArrowheads="1"/>
            </p:cNvSpPr>
            <p:nvPr userDrawn="1"/>
          </p:nvSpPr>
          <p:spPr bwMode="auto">
            <a:xfrm>
              <a:off x="8311876" y="2667061"/>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6" name="Rectangle 356"/>
            <p:cNvSpPr>
              <a:spLocks noChangeArrowheads="1"/>
            </p:cNvSpPr>
            <p:nvPr userDrawn="1"/>
          </p:nvSpPr>
          <p:spPr bwMode="auto">
            <a:xfrm>
              <a:off x="8100738" y="260197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7" name="Rectangle 357"/>
            <p:cNvSpPr>
              <a:spLocks noChangeArrowheads="1"/>
            </p:cNvSpPr>
            <p:nvPr userDrawn="1"/>
          </p:nvSpPr>
          <p:spPr bwMode="auto">
            <a:xfrm>
              <a:off x="8311876" y="260197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8" name="Rectangle 358"/>
            <p:cNvSpPr>
              <a:spLocks noChangeArrowheads="1"/>
            </p:cNvSpPr>
            <p:nvPr userDrawn="1"/>
          </p:nvSpPr>
          <p:spPr bwMode="auto">
            <a:xfrm>
              <a:off x="8100738" y="2535299"/>
              <a:ext cx="211138" cy="23813"/>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9" name="Rectangle 359"/>
            <p:cNvSpPr>
              <a:spLocks noChangeArrowheads="1"/>
            </p:cNvSpPr>
            <p:nvPr userDrawn="1"/>
          </p:nvSpPr>
          <p:spPr bwMode="auto">
            <a:xfrm>
              <a:off x="8311876" y="2535299"/>
              <a:ext cx="212725" cy="23813"/>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0" name="Rectangle 360"/>
            <p:cNvSpPr>
              <a:spLocks noChangeArrowheads="1"/>
            </p:cNvSpPr>
            <p:nvPr userDrawn="1"/>
          </p:nvSpPr>
          <p:spPr bwMode="auto">
            <a:xfrm>
              <a:off x="8100738" y="2470211"/>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1" name="Rectangle 361"/>
            <p:cNvSpPr>
              <a:spLocks noChangeArrowheads="1"/>
            </p:cNvSpPr>
            <p:nvPr userDrawn="1"/>
          </p:nvSpPr>
          <p:spPr bwMode="auto">
            <a:xfrm>
              <a:off x="8311876" y="2470211"/>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2" name="Rectangle 362"/>
            <p:cNvSpPr>
              <a:spLocks noChangeArrowheads="1"/>
            </p:cNvSpPr>
            <p:nvPr userDrawn="1"/>
          </p:nvSpPr>
          <p:spPr bwMode="auto">
            <a:xfrm>
              <a:off x="8100738" y="2405124"/>
              <a:ext cx="211138" cy="22225"/>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3" name="Rectangle 363"/>
            <p:cNvSpPr>
              <a:spLocks noChangeArrowheads="1"/>
            </p:cNvSpPr>
            <p:nvPr userDrawn="1"/>
          </p:nvSpPr>
          <p:spPr bwMode="auto">
            <a:xfrm>
              <a:off x="8311876" y="2405124"/>
              <a:ext cx="212725" cy="22225"/>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4" name="Freeform 364"/>
            <p:cNvSpPr/>
            <p:nvPr userDrawn="1"/>
          </p:nvSpPr>
          <p:spPr bwMode="auto">
            <a:xfrm>
              <a:off x="8148363" y="2270186"/>
              <a:ext cx="327025" cy="96838"/>
            </a:xfrm>
            <a:custGeom>
              <a:gdLst>
                <a:gd name="T0" fmla="*/ 196 w 196"/>
                <a:gd name="T1" fmla="*/ 32 h 58"/>
                <a:gd name="T2" fmla="*/ 170 w 196"/>
                <a:gd name="T3" fmla="*/ 58 h 58"/>
                <a:gd name="T4" fmla="*/ 26 w 196"/>
                <a:gd name="T5" fmla="*/ 58 h 58"/>
                <a:gd name="T6" fmla="*/ 0 w 196"/>
                <a:gd name="T7" fmla="*/ 32 h 58"/>
                <a:gd name="T8" fmla="*/ 0 w 196"/>
                <a:gd name="T9" fmla="*/ 26 h 58"/>
                <a:gd name="T10" fmla="*/ 26 w 196"/>
                <a:gd name="T11" fmla="*/ 0 h 58"/>
                <a:gd name="T12" fmla="*/ 170 w 196"/>
                <a:gd name="T13" fmla="*/ 0 h 58"/>
                <a:gd name="T14" fmla="*/ 196 w 196"/>
                <a:gd name="T15" fmla="*/ 26 h 58"/>
                <a:gd name="T16" fmla="*/ 196 w 196"/>
                <a:gd name="T17" fmla="*/ 32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57">
                  <a:moveTo>
                    <a:pt x="196" y="32"/>
                  </a:moveTo>
                  <a:cubicBezTo>
                    <a:pt x="196" y="47"/>
                    <a:pt x="184" y="58"/>
                    <a:pt x="170" y="58"/>
                  </a:cubicBezTo>
                  <a:cubicBezTo>
                    <a:pt x="26" y="58"/>
                    <a:pt x="26" y="58"/>
                    <a:pt x="26" y="58"/>
                  </a:cubicBezTo>
                  <a:cubicBezTo>
                    <a:pt x="12" y="58"/>
                    <a:pt x="0" y="47"/>
                    <a:pt x="0" y="32"/>
                  </a:cubicBezTo>
                  <a:cubicBezTo>
                    <a:pt x="0" y="26"/>
                    <a:pt x="0" y="26"/>
                    <a:pt x="0" y="26"/>
                  </a:cubicBezTo>
                  <a:cubicBezTo>
                    <a:pt x="0" y="11"/>
                    <a:pt x="12" y="0"/>
                    <a:pt x="26" y="0"/>
                  </a:cubicBezTo>
                  <a:cubicBezTo>
                    <a:pt x="170" y="0"/>
                    <a:pt x="170" y="0"/>
                    <a:pt x="170" y="0"/>
                  </a:cubicBezTo>
                  <a:cubicBezTo>
                    <a:pt x="184" y="0"/>
                    <a:pt x="196" y="11"/>
                    <a:pt x="196" y="26"/>
                  </a:cubicBezTo>
                  <a:lnTo>
                    <a:pt x="196"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5" name="Freeform 258"/>
            <p:cNvSpPr/>
            <p:nvPr userDrawn="1"/>
          </p:nvSpPr>
          <p:spPr bwMode="auto">
            <a:xfrm>
              <a:off x="8770356" y="2644838"/>
              <a:ext cx="38100" cy="76200"/>
            </a:xfrm>
            <a:custGeom>
              <a:gdLst>
                <a:gd name="T0" fmla="*/ 24 w 24"/>
                <a:gd name="T1" fmla="*/ 0 h 48"/>
                <a:gd name="T2" fmla="*/ 0 w 24"/>
                <a:gd name="T3" fmla="*/ 0 h 48"/>
                <a:gd name="T4" fmla="*/ 0 w 24"/>
                <a:gd name="T5" fmla="*/ 48 h 48"/>
                <a:gd name="T6" fmla="*/ 18 w 24"/>
                <a:gd name="T7" fmla="*/ 48 h 48"/>
                <a:gd name="T8" fmla="*/ 24 w 24"/>
                <a:gd name="T9" fmla="*/ 42 h 48"/>
                <a:gd name="T10" fmla="*/ 24 w 24"/>
                <a:gd name="T11" fmla="*/ 0 h 48"/>
              </a:gdLst>
              <a:cxnLst>
                <a:cxn ang="0">
                  <a:pos x="T0" y="T1"/>
                </a:cxn>
                <a:cxn ang="0">
                  <a:pos x="T2" y="T3"/>
                </a:cxn>
                <a:cxn ang="0">
                  <a:pos x="T4" y="T5"/>
                </a:cxn>
                <a:cxn ang="0">
                  <a:pos x="T6" y="T7"/>
                </a:cxn>
                <a:cxn ang="0">
                  <a:pos x="T8" y="T9"/>
                </a:cxn>
                <a:cxn ang="0">
                  <a:pos x="T10" y="T11"/>
                </a:cxn>
              </a:cxnLst>
              <a:rect l="0" t="0" r="r" b="b"/>
              <a:pathLst>
                <a:path w="24" h="48">
                  <a:moveTo>
                    <a:pt x="24" y="0"/>
                  </a:moveTo>
                  <a:lnTo>
                    <a:pt x="0" y="0"/>
                  </a:lnTo>
                  <a:lnTo>
                    <a:pt x="0" y="48"/>
                  </a:lnTo>
                  <a:lnTo>
                    <a:pt x="18" y="48"/>
                  </a:lnTo>
                  <a:lnTo>
                    <a:pt x="24" y="42"/>
                  </a:lnTo>
                  <a:lnTo>
                    <a:pt x="24"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6" name="Freeform 259"/>
            <p:cNvSpPr/>
            <p:nvPr userDrawn="1"/>
          </p:nvSpPr>
          <p:spPr bwMode="auto">
            <a:xfrm>
              <a:off x="8770356" y="2721038"/>
              <a:ext cx="38100" cy="76200"/>
            </a:xfrm>
            <a:custGeom>
              <a:gdLst>
                <a:gd name="T0" fmla="*/ 24 w 24"/>
                <a:gd name="T1" fmla="*/ 0 h 48"/>
                <a:gd name="T2" fmla="*/ 0 w 24"/>
                <a:gd name="T3" fmla="*/ 0 h 48"/>
                <a:gd name="T4" fmla="*/ 0 w 24"/>
                <a:gd name="T5" fmla="*/ 48 h 48"/>
                <a:gd name="T6" fmla="*/ 18 w 24"/>
                <a:gd name="T7" fmla="*/ 48 h 48"/>
                <a:gd name="T8" fmla="*/ 24 w 24"/>
                <a:gd name="T9" fmla="*/ 42 h 48"/>
                <a:gd name="T10" fmla="*/ 24 w 24"/>
                <a:gd name="T11" fmla="*/ 0 h 48"/>
              </a:gdLst>
              <a:cxnLst>
                <a:cxn ang="0">
                  <a:pos x="T0" y="T1"/>
                </a:cxn>
                <a:cxn ang="0">
                  <a:pos x="T2" y="T3"/>
                </a:cxn>
                <a:cxn ang="0">
                  <a:pos x="T4" y="T5"/>
                </a:cxn>
                <a:cxn ang="0">
                  <a:pos x="T6" y="T7"/>
                </a:cxn>
                <a:cxn ang="0">
                  <a:pos x="T8" y="T9"/>
                </a:cxn>
                <a:cxn ang="0">
                  <a:pos x="T10" y="T11"/>
                </a:cxn>
              </a:cxnLst>
              <a:rect l="0" t="0" r="r" b="b"/>
              <a:pathLst>
                <a:path w="24" h="48">
                  <a:moveTo>
                    <a:pt x="24" y="0"/>
                  </a:moveTo>
                  <a:lnTo>
                    <a:pt x="0" y="0"/>
                  </a:lnTo>
                  <a:lnTo>
                    <a:pt x="0" y="48"/>
                  </a:lnTo>
                  <a:lnTo>
                    <a:pt x="18" y="48"/>
                  </a:lnTo>
                  <a:lnTo>
                    <a:pt x="24" y="42"/>
                  </a:lnTo>
                  <a:lnTo>
                    <a:pt x="2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7" name="Freeform 260"/>
            <p:cNvSpPr/>
            <p:nvPr userDrawn="1"/>
          </p:nvSpPr>
          <p:spPr bwMode="auto">
            <a:xfrm>
              <a:off x="8770356" y="2797238"/>
              <a:ext cx="38100" cy="76200"/>
            </a:xfrm>
            <a:custGeom>
              <a:gdLst>
                <a:gd name="T0" fmla="*/ 24 w 24"/>
                <a:gd name="T1" fmla="*/ 0 h 48"/>
                <a:gd name="T2" fmla="*/ 0 w 24"/>
                <a:gd name="T3" fmla="*/ 0 h 48"/>
                <a:gd name="T4" fmla="*/ 0 w 24"/>
                <a:gd name="T5" fmla="*/ 48 h 48"/>
                <a:gd name="T6" fmla="*/ 18 w 24"/>
                <a:gd name="T7" fmla="*/ 48 h 48"/>
                <a:gd name="T8" fmla="*/ 24 w 24"/>
                <a:gd name="T9" fmla="*/ 42 h 48"/>
                <a:gd name="T10" fmla="*/ 24 w 24"/>
                <a:gd name="T11" fmla="*/ 0 h 48"/>
              </a:gdLst>
              <a:cxnLst>
                <a:cxn ang="0">
                  <a:pos x="T0" y="T1"/>
                </a:cxn>
                <a:cxn ang="0">
                  <a:pos x="T2" y="T3"/>
                </a:cxn>
                <a:cxn ang="0">
                  <a:pos x="T4" y="T5"/>
                </a:cxn>
                <a:cxn ang="0">
                  <a:pos x="T6" y="T7"/>
                </a:cxn>
                <a:cxn ang="0">
                  <a:pos x="T8" y="T9"/>
                </a:cxn>
                <a:cxn ang="0">
                  <a:pos x="T10" y="T11"/>
                </a:cxn>
              </a:cxnLst>
              <a:rect l="0" t="0" r="r" b="b"/>
              <a:pathLst>
                <a:path w="24" h="48">
                  <a:moveTo>
                    <a:pt x="24" y="0"/>
                  </a:moveTo>
                  <a:lnTo>
                    <a:pt x="0" y="0"/>
                  </a:lnTo>
                  <a:lnTo>
                    <a:pt x="0" y="48"/>
                  </a:lnTo>
                  <a:lnTo>
                    <a:pt x="18" y="48"/>
                  </a:lnTo>
                  <a:lnTo>
                    <a:pt x="24" y="42"/>
                  </a:lnTo>
                  <a:lnTo>
                    <a:pt x="24"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8" name="Freeform 261"/>
            <p:cNvSpPr/>
            <p:nvPr userDrawn="1"/>
          </p:nvSpPr>
          <p:spPr bwMode="auto">
            <a:xfrm>
              <a:off x="8238544" y="2455926"/>
              <a:ext cx="265113" cy="736600"/>
            </a:xfrm>
            <a:custGeom>
              <a:gdLst>
                <a:gd name="T0" fmla="*/ 90 w 159"/>
                <a:gd name="T1" fmla="*/ 226 h 442"/>
                <a:gd name="T2" fmla="*/ 90 w 159"/>
                <a:gd name="T3" fmla="*/ 199 h 442"/>
                <a:gd name="T4" fmla="*/ 159 w 159"/>
                <a:gd name="T5" fmla="*/ 199 h 442"/>
                <a:gd name="T6" fmla="*/ 159 w 159"/>
                <a:gd name="T7" fmla="*/ 169 h 442"/>
                <a:gd name="T8" fmla="*/ 90 w 159"/>
                <a:gd name="T9" fmla="*/ 169 h 442"/>
                <a:gd name="T10" fmla="*/ 90 w 159"/>
                <a:gd name="T11" fmla="*/ 143 h 442"/>
                <a:gd name="T12" fmla="*/ 159 w 159"/>
                <a:gd name="T13" fmla="*/ 143 h 442"/>
                <a:gd name="T14" fmla="*/ 159 w 159"/>
                <a:gd name="T15" fmla="*/ 113 h 442"/>
                <a:gd name="T16" fmla="*/ 90 w 159"/>
                <a:gd name="T17" fmla="*/ 113 h 442"/>
                <a:gd name="T18" fmla="*/ 90 w 159"/>
                <a:gd name="T19" fmla="*/ 86 h 442"/>
                <a:gd name="T20" fmla="*/ 159 w 159"/>
                <a:gd name="T21" fmla="*/ 86 h 442"/>
                <a:gd name="T22" fmla="*/ 159 w 159"/>
                <a:gd name="T23" fmla="*/ 0 h 442"/>
                <a:gd name="T24" fmla="*/ 20 w 159"/>
                <a:gd name="T25" fmla="*/ 0 h 442"/>
                <a:gd name="T26" fmla="*/ 0 w 159"/>
                <a:gd name="T27" fmla="*/ 20 h 442"/>
                <a:gd name="T28" fmla="*/ 0 w 159"/>
                <a:gd name="T29" fmla="*/ 422 h 442"/>
                <a:gd name="T30" fmla="*/ 20 w 159"/>
                <a:gd name="T31" fmla="*/ 442 h 442"/>
                <a:gd name="T32" fmla="*/ 159 w 159"/>
                <a:gd name="T33" fmla="*/ 442 h 442"/>
                <a:gd name="T34" fmla="*/ 159 w 159"/>
                <a:gd name="T35" fmla="*/ 226 h 442"/>
                <a:gd name="T36" fmla="*/ 90 w 159"/>
                <a:gd name="T37" fmla="*/ 226 h 4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442">
                  <a:moveTo>
                    <a:pt x="90" y="226"/>
                  </a:moveTo>
                  <a:cubicBezTo>
                    <a:pt x="90" y="199"/>
                    <a:pt x="90" y="199"/>
                    <a:pt x="90" y="199"/>
                  </a:cubicBezTo>
                  <a:cubicBezTo>
                    <a:pt x="159" y="199"/>
                    <a:pt x="159" y="199"/>
                    <a:pt x="159" y="199"/>
                  </a:cubicBezTo>
                  <a:cubicBezTo>
                    <a:pt x="159" y="169"/>
                    <a:pt x="159" y="169"/>
                    <a:pt x="159" y="169"/>
                  </a:cubicBezTo>
                  <a:cubicBezTo>
                    <a:pt x="90" y="169"/>
                    <a:pt x="90" y="169"/>
                    <a:pt x="90" y="169"/>
                  </a:cubicBezTo>
                  <a:cubicBezTo>
                    <a:pt x="90" y="143"/>
                    <a:pt x="90" y="143"/>
                    <a:pt x="90" y="143"/>
                  </a:cubicBezTo>
                  <a:cubicBezTo>
                    <a:pt x="159" y="143"/>
                    <a:pt x="159" y="143"/>
                    <a:pt x="159" y="143"/>
                  </a:cubicBezTo>
                  <a:cubicBezTo>
                    <a:pt x="159" y="113"/>
                    <a:pt x="159" y="113"/>
                    <a:pt x="159" y="113"/>
                  </a:cubicBezTo>
                  <a:cubicBezTo>
                    <a:pt x="90" y="113"/>
                    <a:pt x="90" y="113"/>
                    <a:pt x="90" y="113"/>
                  </a:cubicBezTo>
                  <a:cubicBezTo>
                    <a:pt x="90" y="86"/>
                    <a:pt x="90" y="86"/>
                    <a:pt x="90" y="86"/>
                  </a:cubicBezTo>
                  <a:cubicBezTo>
                    <a:pt x="159" y="86"/>
                    <a:pt x="159" y="86"/>
                    <a:pt x="159" y="86"/>
                  </a:cubicBezTo>
                  <a:cubicBezTo>
                    <a:pt x="159" y="0"/>
                    <a:pt x="159" y="0"/>
                    <a:pt x="159" y="0"/>
                  </a:cubicBezTo>
                  <a:cubicBezTo>
                    <a:pt x="20" y="0"/>
                    <a:pt x="20" y="0"/>
                    <a:pt x="20" y="0"/>
                  </a:cubicBezTo>
                  <a:cubicBezTo>
                    <a:pt x="9" y="0"/>
                    <a:pt x="0" y="9"/>
                    <a:pt x="0" y="20"/>
                  </a:cubicBezTo>
                  <a:cubicBezTo>
                    <a:pt x="0" y="422"/>
                    <a:pt x="0" y="422"/>
                    <a:pt x="0" y="422"/>
                  </a:cubicBezTo>
                  <a:cubicBezTo>
                    <a:pt x="0" y="433"/>
                    <a:pt x="9" y="442"/>
                    <a:pt x="20" y="442"/>
                  </a:cubicBezTo>
                  <a:cubicBezTo>
                    <a:pt x="159" y="442"/>
                    <a:pt x="159" y="442"/>
                    <a:pt x="159" y="442"/>
                  </a:cubicBezTo>
                  <a:cubicBezTo>
                    <a:pt x="159" y="226"/>
                    <a:pt x="159" y="226"/>
                    <a:pt x="159" y="226"/>
                  </a:cubicBezTo>
                  <a:lnTo>
                    <a:pt x="90" y="226"/>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9" name="Freeform 262"/>
            <p:cNvSpPr/>
            <p:nvPr userDrawn="1"/>
          </p:nvSpPr>
          <p:spPr bwMode="auto">
            <a:xfrm>
              <a:off x="8503656" y="2455926"/>
              <a:ext cx="266700" cy="736600"/>
            </a:xfrm>
            <a:custGeom>
              <a:gdLst>
                <a:gd name="T0" fmla="*/ 140 w 160"/>
                <a:gd name="T1" fmla="*/ 0 h 442"/>
                <a:gd name="T2" fmla="*/ 0 w 160"/>
                <a:gd name="T3" fmla="*/ 0 h 442"/>
                <a:gd name="T4" fmla="*/ 0 w 160"/>
                <a:gd name="T5" fmla="*/ 86 h 442"/>
                <a:gd name="T6" fmla="*/ 81 w 160"/>
                <a:gd name="T7" fmla="*/ 86 h 442"/>
                <a:gd name="T8" fmla="*/ 81 w 160"/>
                <a:gd name="T9" fmla="*/ 113 h 442"/>
                <a:gd name="T10" fmla="*/ 0 w 160"/>
                <a:gd name="T11" fmla="*/ 113 h 442"/>
                <a:gd name="T12" fmla="*/ 0 w 160"/>
                <a:gd name="T13" fmla="*/ 143 h 442"/>
                <a:gd name="T14" fmla="*/ 81 w 160"/>
                <a:gd name="T15" fmla="*/ 143 h 442"/>
                <a:gd name="T16" fmla="*/ 81 w 160"/>
                <a:gd name="T17" fmla="*/ 169 h 442"/>
                <a:gd name="T18" fmla="*/ 0 w 160"/>
                <a:gd name="T19" fmla="*/ 169 h 442"/>
                <a:gd name="T20" fmla="*/ 0 w 160"/>
                <a:gd name="T21" fmla="*/ 199 h 442"/>
                <a:gd name="T22" fmla="*/ 81 w 160"/>
                <a:gd name="T23" fmla="*/ 199 h 442"/>
                <a:gd name="T24" fmla="*/ 81 w 160"/>
                <a:gd name="T25" fmla="*/ 226 h 442"/>
                <a:gd name="T26" fmla="*/ 0 w 160"/>
                <a:gd name="T27" fmla="*/ 226 h 442"/>
                <a:gd name="T28" fmla="*/ 0 w 160"/>
                <a:gd name="T29" fmla="*/ 442 h 442"/>
                <a:gd name="T30" fmla="*/ 140 w 160"/>
                <a:gd name="T31" fmla="*/ 442 h 442"/>
                <a:gd name="T32" fmla="*/ 160 w 160"/>
                <a:gd name="T33" fmla="*/ 422 h 442"/>
                <a:gd name="T34" fmla="*/ 160 w 160"/>
                <a:gd name="T35" fmla="*/ 20 h 442"/>
                <a:gd name="T36" fmla="*/ 140 w 160"/>
                <a:gd name="T37" fmla="*/ 0 h 4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442">
                  <a:moveTo>
                    <a:pt x="140" y="0"/>
                  </a:moveTo>
                  <a:cubicBezTo>
                    <a:pt x="0" y="0"/>
                    <a:pt x="0" y="0"/>
                    <a:pt x="0" y="0"/>
                  </a:cubicBezTo>
                  <a:cubicBezTo>
                    <a:pt x="0" y="86"/>
                    <a:pt x="0" y="86"/>
                    <a:pt x="0" y="86"/>
                  </a:cubicBezTo>
                  <a:cubicBezTo>
                    <a:pt x="81" y="86"/>
                    <a:pt x="81" y="86"/>
                    <a:pt x="81" y="86"/>
                  </a:cubicBezTo>
                  <a:cubicBezTo>
                    <a:pt x="81" y="113"/>
                    <a:pt x="81" y="113"/>
                    <a:pt x="81" y="113"/>
                  </a:cubicBezTo>
                  <a:cubicBezTo>
                    <a:pt x="0" y="113"/>
                    <a:pt x="0" y="113"/>
                    <a:pt x="0" y="113"/>
                  </a:cubicBezTo>
                  <a:cubicBezTo>
                    <a:pt x="0" y="143"/>
                    <a:pt x="0" y="143"/>
                    <a:pt x="0" y="143"/>
                  </a:cubicBezTo>
                  <a:cubicBezTo>
                    <a:pt x="81" y="143"/>
                    <a:pt x="81" y="143"/>
                    <a:pt x="81" y="143"/>
                  </a:cubicBezTo>
                  <a:cubicBezTo>
                    <a:pt x="81" y="169"/>
                    <a:pt x="81" y="169"/>
                    <a:pt x="81" y="169"/>
                  </a:cubicBezTo>
                  <a:cubicBezTo>
                    <a:pt x="0" y="169"/>
                    <a:pt x="0" y="169"/>
                    <a:pt x="0" y="169"/>
                  </a:cubicBezTo>
                  <a:cubicBezTo>
                    <a:pt x="0" y="199"/>
                    <a:pt x="0" y="199"/>
                    <a:pt x="0" y="199"/>
                  </a:cubicBezTo>
                  <a:cubicBezTo>
                    <a:pt x="81" y="199"/>
                    <a:pt x="81" y="199"/>
                    <a:pt x="81" y="199"/>
                  </a:cubicBezTo>
                  <a:cubicBezTo>
                    <a:pt x="81" y="226"/>
                    <a:pt x="81" y="226"/>
                    <a:pt x="81" y="226"/>
                  </a:cubicBezTo>
                  <a:cubicBezTo>
                    <a:pt x="0" y="226"/>
                    <a:pt x="0" y="226"/>
                    <a:pt x="0" y="226"/>
                  </a:cubicBezTo>
                  <a:cubicBezTo>
                    <a:pt x="0" y="442"/>
                    <a:pt x="0" y="442"/>
                    <a:pt x="0" y="442"/>
                  </a:cubicBezTo>
                  <a:cubicBezTo>
                    <a:pt x="140" y="442"/>
                    <a:pt x="140" y="442"/>
                    <a:pt x="140" y="442"/>
                  </a:cubicBezTo>
                  <a:cubicBezTo>
                    <a:pt x="151" y="442"/>
                    <a:pt x="160" y="433"/>
                    <a:pt x="160" y="422"/>
                  </a:cubicBezTo>
                  <a:cubicBezTo>
                    <a:pt x="160" y="20"/>
                    <a:pt x="160" y="20"/>
                    <a:pt x="160" y="20"/>
                  </a:cubicBezTo>
                  <a:cubicBezTo>
                    <a:pt x="160" y="9"/>
                    <a:pt x="151" y="0"/>
                    <a:pt x="140" y="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0" name="Rectangle 263"/>
            <p:cNvSpPr>
              <a:spLocks noChangeArrowheads="1"/>
            </p:cNvSpPr>
            <p:nvPr userDrawn="1"/>
          </p:nvSpPr>
          <p:spPr bwMode="auto">
            <a:xfrm>
              <a:off x="8503656" y="2787713"/>
              <a:ext cx="134938" cy="44450"/>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1" name="Rectangle 264"/>
            <p:cNvSpPr>
              <a:spLocks noChangeArrowheads="1"/>
            </p:cNvSpPr>
            <p:nvPr userDrawn="1"/>
          </p:nvSpPr>
          <p:spPr bwMode="auto">
            <a:xfrm>
              <a:off x="8389356" y="2787713"/>
              <a:ext cx="114300" cy="4445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2" name="Rectangle 265"/>
            <p:cNvSpPr>
              <a:spLocks noChangeArrowheads="1"/>
            </p:cNvSpPr>
            <p:nvPr userDrawn="1"/>
          </p:nvSpPr>
          <p:spPr bwMode="auto">
            <a:xfrm>
              <a:off x="8503656" y="2694051"/>
              <a:ext cx="134938" cy="42863"/>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3" name="Rectangle 266"/>
            <p:cNvSpPr>
              <a:spLocks noChangeArrowheads="1"/>
            </p:cNvSpPr>
            <p:nvPr userDrawn="1"/>
          </p:nvSpPr>
          <p:spPr bwMode="auto">
            <a:xfrm>
              <a:off x="8389356" y="2694051"/>
              <a:ext cx="114300" cy="42863"/>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4" name="Rectangle 267"/>
            <p:cNvSpPr>
              <a:spLocks noChangeArrowheads="1"/>
            </p:cNvSpPr>
            <p:nvPr userDrawn="1"/>
          </p:nvSpPr>
          <p:spPr bwMode="auto">
            <a:xfrm>
              <a:off x="8503656" y="2598801"/>
              <a:ext cx="134938" cy="46038"/>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5" name="Rectangle 268"/>
            <p:cNvSpPr>
              <a:spLocks noChangeArrowheads="1"/>
            </p:cNvSpPr>
            <p:nvPr userDrawn="1"/>
          </p:nvSpPr>
          <p:spPr bwMode="auto">
            <a:xfrm>
              <a:off x="8389356" y="2598801"/>
              <a:ext cx="114300" cy="46038"/>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6" name="Oval 269"/>
            <p:cNvSpPr>
              <a:spLocks noChangeArrowheads="1"/>
            </p:cNvSpPr>
            <p:nvPr userDrawn="1"/>
          </p:nvSpPr>
          <p:spPr bwMode="auto">
            <a:xfrm>
              <a:off x="8241719" y="2522601"/>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7" name="Oval 270"/>
            <p:cNvSpPr>
              <a:spLocks noChangeArrowheads="1"/>
            </p:cNvSpPr>
            <p:nvPr userDrawn="1"/>
          </p:nvSpPr>
          <p:spPr bwMode="auto">
            <a:xfrm>
              <a:off x="8241719" y="2603563"/>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8" name="Oval 271"/>
            <p:cNvSpPr>
              <a:spLocks noChangeArrowheads="1"/>
            </p:cNvSpPr>
            <p:nvPr userDrawn="1"/>
          </p:nvSpPr>
          <p:spPr bwMode="auto">
            <a:xfrm>
              <a:off x="8241719" y="2686113"/>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9" name="Oval 272"/>
            <p:cNvSpPr>
              <a:spLocks noChangeArrowheads="1"/>
            </p:cNvSpPr>
            <p:nvPr userDrawn="1"/>
          </p:nvSpPr>
          <p:spPr bwMode="auto">
            <a:xfrm>
              <a:off x="8241719" y="2767076"/>
              <a:ext cx="30163" cy="3175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0" name="Oval 273"/>
            <p:cNvSpPr>
              <a:spLocks noChangeArrowheads="1"/>
            </p:cNvSpPr>
            <p:nvPr userDrawn="1"/>
          </p:nvSpPr>
          <p:spPr bwMode="auto">
            <a:xfrm>
              <a:off x="8241719" y="2851213"/>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1" name="Oval 274"/>
            <p:cNvSpPr>
              <a:spLocks noChangeArrowheads="1"/>
            </p:cNvSpPr>
            <p:nvPr userDrawn="1"/>
          </p:nvSpPr>
          <p:spPr bwMode="auto">
            <a:xfrm>
              <a:off x="8241719" y="2932176"/>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2" name="Oval 275"/>
            <p:cNvSpPr>
              <a:spLocks noChangeArrowheads="1"/>
            </p:cNvSpPr>
            <p:nvPr userDrawn="1"/>
          </p:nvSpPr>
          <p:spPr bwMode="auto">
            <a:xfrm>
              <a:off x="8241719" y="3014726"/>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3" name="Oval 276"/>
            <p:cNvSpPr>
              <a:spLocks noChangeArrowheads="1"/>
            </p:cNvSpPr>
            <p:nvPr userDrawn="1"/>
          </p:nvSpPr>
          <p:spPr bwMode="auto">
            <a:xfrm>
              <a:off x="8241719" y="3095688"/>
              <a:ext cx="30163" cy="30163"/>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4" name="Freeform 277"/>
            <p:cNvSpPr/>
            <p:nvPr userDrawn="1"/>
          </p:nvSpPr>
          <p:spPr bwMode="auto">
            <a:xfrm>
              <a:off x="8205206" y="2527363"/>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10"/>
                    <a:pt x="0" y="6"/>
                  </a:cubicBezTo>
                  <a:cubicBezTo>
                    <a:pt x="0" y="3"/>
                    <a:pt x="3" y="0"/>
                    <a:pt x="6" y="0"/>
                  </a:cubicBezTo>
                  <a:cubicBezTo>
                    <a:pt x="31" y="0"/>
                    <a:pt x="31" y="0"/>
                    <a:pt x="31" y="0"/>
                  </a:cubicBezTo>
                  <a:cubicBezTo>
                    <a:pt x="34" y="0"/>
                    <a:pt x="37" y="3"/>
                    <a:pt x="37" y="6"/>
                  </a:cubicBezTo>
                  <a:cubicBezTo>
                    <a:pt x="37" y="10"/>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 name="Freeform 278"/>
            <p:cNvSpPr/>
            <p:nvPr userDrawn="1"/>
          </p:nvSpPr>
          <p:spPr bwMode="auto">
            <a:xfrm>
              <a:off x="8205206" y="2608326"/>
              <a:ext cx="61913" cy="22225"/>
            </a:xfrm>
            <a:custGeom>
              <a:gdLst>
                <a:gd name="T0" fmla="*/ 31 w 37"/>
                <a:gd name="T1" fmla="*/ 13 h 13"/>
                <a:gd name="T2" fmla="*/ 6 w 37"/>
                <a:gd name="T3" fmla="*/ 13 h 13"/>
                <a:gd name="T4" fmla="*/ 0 w 37"/>
                <a:gd name="T5" fmla="*/ 6 h 13"/>
                <a:gd name="T6" fmla="*/ 6 w 37"/>
                <a:gd name="T7" fmla="*/ 0 h 13"/>
                <a:gd name="T8" fmla="*/ 31 w 37"/>
                <a:gd name="T9" fmla="*/ 0 h 13"/>
                <a:gd name="T10" fmla="*/ 37 w 37"/>
                <a:gd name="T11" fmla="*/ 6 h 13"/>
                <a:gd name="T12" fmla="*/ 31 w 37"/>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37" h="13">
                  <a:moveTo>
                    <a:pt x="31" y="13"/>
                  </a:moveTo>
                  <a:cubicBezTo>
                    <a:pt x="6" y="13"/>
                    <a:pt x="6" y="13"/>
                    <a:pt x="6" y="13"/>
                  </a:cubicBezTo>
                  <a:cubicBezTo>
                    <a:pt x="3" y="13"/>
                    <a:pt x="0" y="10"/>
                    <a:pt x="0" y="6"/>
                  </a:cubicBezTo>
                  <a:cubicBezTo>
                    <a:pt x="0" y="3"/>
                    <a:pt x="3" y="0"/>
                    <a:pt x="6" y="0"/>
                  </a:cubicBezTo>
                  <a:cubicBezTo>
                    <a:pt x="31" y="0"/>
                    <a:pt x="31" y="0"/>
                    <a:pt x="31" y="0"/>
                  </a:cubicBezTo>
                  <a:cubicBezTo>
                    <a:pt x="34" y="0"/>
                    <a:pt x="37" y="3"/>
                    <a:pt x="37" y="6"/>
                  </a:cubicBezTo>
                  <a:cubicBezTo>
                    <a:pt x="37" y="10"/>
                    <a:pt x="34" y="13"/>
                    <a:pt x="31" y="1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 name="Freeform 279"/>
            <p:cNvSpPr/>
            <p:nvPr userDrawn="1"/>
          </p:nvSpPr>
          <p:spPr bwMode="auto">
            <a:xfrm>
              <a:off x="8205206" y="2690876"/>
              <a:ext cx="61913" cy="22225"/>
            </a:xfrm>
            <a:custGeom>
              <a:gdLst>
                <a:gd name="T0" fmla="*/ 31 w 37"/>
                <a:gd name="T1" fmla="*/ 13 h 13"/>
                <a:gd name="T2" fmla="*/ 6 w 37"/>
                <a:gd name="T3" fmla="*/ 13 h 13"/>
                <a:gd name="T4" fmla="*/ 0 w 37"/>
                <a:gd name="T5" fmla="*/ 7 h 13"/>
                <a:gd name="T6" fmla="*/ 6 w 37"/>
                <a:gd name="T7" fmla="*/ 0 h 13"/>
                <a:gd name="T8" fmla="*/ 31 w 37"/>
                <a:gd name="T9" fmla="*/ 0 h 13"/>
                <a:gd name="T10" fmla="*/ 37 w 37"/>
                <a:gd name="T11" fmla="*/ 7 h 13"/>
                <a:gd name="T12" fmla="*/ 31 w 37"/>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37" h="13">
                  <a:moveTo>
                    <a:pt x="31" y="13"/>
                  </a:moveTo>
                  <a:cubicBezTo>
                    <a:pt x="6" y="13"/>
                    <a:pt x="6" y="13"/>
                    <a:pt x="6" y="13"/>
                  </a:cubicBezTo>
                  <a:cubicBezTo>
                    <a:pt x="3" y="13"/>
                    <a:pt x="0" y="10"/>
                    <a:pt x="0" y="7"/>
                  </a:cubicBezTo>
                  <a:cubicBezTo>
                    <a:pt x="0" y="3"/>
                    <a:pt x="3" y="0"/>
                    <a:pt x="6" y="0"/>
                  </a:cubicBezTo>
                  <a:cubicBezTo>
                    <a:pt x="31" y="0"/>
                    <a:pt x="31" y="0"/>
                    <a:pt x="31" y="0"/>
                  </a:cubicBezTo>
                  <a:cubicBezTo>
                    <a:pt x="34" y="0"/>
                    <a:pt x="37" y="3"/>
                    <a:pt x="37" y="7"/>
                  </a:cubicBezTo>
                  <a:cubicBezTo>
                    <a:pt x="37" y="10"/>
                    <a:pt x="34" y="13"/>
                    <a:pt x="31" y="1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 name="Freeform 280"/>
            <p:cNvSpPr/>
            <p:nvPr userDrawn="1"/>
          </p:nvSpPr>
          <p:spPr bwMode="auto">
            <a:xfrm>
              <a:off x="8205206" y="2773426"/>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2"/>
                    <a:pt x="3" y="0"/>
                    <a:pt x="6" y="0"/>
                  </a:cubicBezTo>
                  <a:cubicBezTo>
                    <a:pt x="31" y="0"/>
                    <a:pt x="31" y="0"/>
                    <a:pt x="31" y="0"/>
                  </a:cubicBezTo>
                  <a:cubicBezTo>
                    <a:pt x="34" y="0"/>
                    <a:pt x="37" y="2"/>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8" name="Freeform 281"/>
            <p:cNvSpPr/>
            <p:nvPr userDrawn="1"/>
          </p:nvSpPr>
          <p:spPr bwMode="auto">
            <a:xfrm>
              <a:off x="8205206" y="2855976"/>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2"/>
                    <a:pt x="3" y="0"/>
                    <a:pt x="6" y="0"/>
                  </a:cubicBezTo>
                  <a:cubicBezTo>
                    <a:pt x="31" y="0"/>
                    <a:pt x="31" y="0"/>
                    <a:pt x="31" y="0"/>
                  </a:cubicBezTo>
                  <a:cubicBezTo>
                    <a:pt x="34" y="0"/>
                    <a:pt x="37" y="2"/>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9" name="Freeform 282"/>
            <p:cNvSpPr/>
            <p:nvPr userDrawn="1"/>
          </p:nvSpPr>
          <p:spPr bwMode="auto">
            <a:xfrm>
              <a:off x="8205206" y="2936938"/>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3"/>
                    <a:pt x="3" y="0"/>
                    <a:pt x="6" y="0"/>
                  </a:cubicBezTo>
                  <a:cubicBezTo>
                    <a:pt x="31" y="0"/>
                    <a:pt x="31" y="0"/>
                    <a:pt x="31" y="0"/>
                  </a:cubicBezTo>
                  <a:cubicBezTo>
                    <a:pt x="34" y="0"/>
                    <a:pt x="37" y="3"/>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0" name="Freeform 283"/>
            <p:cNvSpPr/>
            <p:nvPr userDrawn="1"/>
          </p:nvSpPr>
          <p:spPr bwMode="auto">
            <a:xfrm>
              <a:off x="8205206" y="3019488"/>
              <a:ext cx="61913" cy="19050"/>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9"/>
                    <a:pt x="0" y="6"/>
                  </a:cubicBezTo>
                  <a:cubicBezTo>
                    <a:pt x="0" y="3"/>
                    <a:pt x="3" y="0"/>
                    <a:pt x="6" y="0"/>
                  </a:cubicBezTo>
                  <a:cubicBezTo>
                    <a:pt x="31" y="0"/>
                    <a:pt x="31" y="0"/>
                    <a:pt x="31" y="0"/>
                  </a:cubicBezTo>
                  <a:cubicBezTo>
                    <a:pt x="34" y="0"/>
                    <a:pt x="37" y="3"/>
                    <a:pt x="37" y="6"/>
                  </a:cubicBezTo>
                  <a:cubicBezTo>
                    <a:pt x="37" y="9"/>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1" name="Freeform 284"/>
            <p:cNvSpPr/>
            <p:nvPr userDrawn="1"/>
          </p:nvSpPr>
          <p:spPr bwMode="auto">
            <a:xfrm>
              <a:off x="8205206" y="3100451"/>
              <a:ext cx="61913" cy="20638"/>
            </a:xfrm>
            <a:custGeom>
              <a:gdLst>
                <a:gd name="T0" fmla="*/ 31 w 37"/>
                <a:gd name="T1" fmla="*/ 12 h 12"/>
                <a:gd name="T2" fmla="*/ 6 w 37"/>
                <a:gd name="T3" fmla="*/ 12 h 12"/>
                <a:gd name="T4" fmla="*/ 0 w 37"/>
                <a:gd name="T5" fmla="*/ 6 h 12"/>
                <a:gd name="T6" fmla="*/ 6 w 37"/>
                <a:gd name="T7" fmla="*/ 0 h 12"/>
                <a:gd name="T8" fmla="*/ 31 w 37"/>
                <a:gd name="T9" fmla="*/ 0 h 12"/>
                <a:gd name="T10" fmla="*/ 37 w 37"/>
                <a:gd name="T11" fmla="*/ 6 h 12"/>
                <a:gd name="T12" fmla="*/ 31 w 37"/>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37" h="12">
                  <a:moveTo>
                    <a:pt x="31" y="12"/>
                  </a:moveTo>
                  <a:cubicBezTo>
                    <a:pt x="6" y="12"/>
                    <a:pt x="6" y="12"/>
                    <a:pt x="6" y="12"/>
                  </a:cubicBezTo>
                  <a:cubicBezTo>
                    <a:pt x="3" y="12"/>
                    <a:pt x="0" y="10"/>
                    <a:pt x="0" y="6"/>
                  </a:cubicBezTo>
                  <a:cubicBezTo>
                    <a:pt x="0" y="3"/>
                    <a:pt x="3" y="0"/>
                    <a:pt x="6" y="0"/>
                  </a:cubicBezTo>
                  <a:cubicBezTo>
                    <a:pt x="31" y="0"/>
                    <a:pt x="31" y="0"/>
                    <a:pt x="31" y="0"/>
                  </a:cubicBezTo>
                  <a:cubicBezTo>
                    <a:pt x="34" y="0"/>
                    <a:pt x="37" y="3"/>
                    <a:pt x="37" y="6"/>
                  </a:cubicBezTo>
                  <a:cubicBezTo>
                    <a:pt x="37" y="10"/>
                    <a:pt x="34" y="12"/>
                    <a:pt x="31" y="1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2" name="Freeform 285"/>
            <p:cNvSpPr/>
            <p:nvPr userDrawn="1"/>
          </p:nvSpPr>
          <p:spPr bwMode="auto">
            <a:xfrm>
              <a:off x="8770356" y="2567051"/>
              <a:ext cx="38100" cy="77788"/>
            </a:xfrm>
            <a:custGeom>
              <a:gdLst>
                <a:gd name="T0" fmla="*/ 24 w 24"/>
                <a:gd name="T1" fmla="*/ 0 h 49"/>
                <a:gd name="T2" fmla="*/ 0 w 24"/>
                <a:gd name="T3" fmla="*/ 0 h 49"/>
                <a:gd name="T4" fmla="*/ 0 w 24"/>
                <a:gd name="T5" fmla="*/ 49 h 49"/>
                <a:gd name="T6" fmla="*/ 18 w 24"/>
                <a:gd name="T7" fmla="*/ 49 h 49"/>
                <a:gd name="T8" fmla="*/ 24 w 24"/>
                <a:gd name="T9" fmla="*/ 43 h 49"/>
                <a:gd name="T10" fmla="*/ 24 w 24"/>
                <a:gd name="T11" fmla="*/ 0 h 49"/>
              </a:gdLst>
              <a:cxnLst>
                <a:cxn ang="0">
                  <a:pos x="T0" y="T1"/>
                </a:cxn>
                <a:cxn ang="0">
                  <a:pos x="T2" y="T3"/>
                </a:cxn>
                <a:cxn ang="0">
                  <a:pos x="T4" y="T5"/>
                </a:cxn>
                <a:cxn ang="0">
                  <a:pos x="T6" y="T7"/>
                </a:cxn>
                <a:cxn ang="0">
                  <a:pos x="T8" y="T9"/>
                </a:cxn>
                <a:cxn ang="0">
                  <a:pos x="T10" y="T11"/>
                </a:cxn>
              </a:cxnLst>
              <a:rect l="0" t="0" r="r" b="b"/>
              <a:pathLst>
                <a:path w="24" h="49">
                  <a:moveTo>
                    <a:pt x="24" y="0"/>
                  </a:moveTo>
                  <a:lnTo>
                    <a:pt x="0" y="0"/>
                  </a:lnTo>
                  <a:lnTo>
                    <a:pt x="0" y="49"/>
                  </a:lnTo>
                  <a:lnTo>
                    <a:pt x="18" y="49"/>
                  </a:lnTo>
                  <a:lnTo>
                    <a:pt x="24" y="43"/>
                  </a:lnTo>
                  <a:lnTo>
                    <a:pt x="2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3" name="Freeform 775"/>
            <p:cNvSpPr/>
            <p:nvPr userDrawn="1"/>
          </p:nvSpPr>
          <p:spPr bwMode="auto">
            <a:xfrm>
              <a:off x="8342101" y="3155789"/>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2"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23" name="ZoneTexte 222"/>
          <p:cNvSpPr txBox="1"/>
          <p:nvPr userDrawn="1"/>
        </p:nvSpPr>
        <p:spPr>
          <a:xfrm>
            <a:off x="339259" y="900000"/>
            <a:ext cx="2925325" cy="216000"/>
          </a:xfrm>
          <a:prstGeom prst="rect">
            <a:avLst/>
          </a:prstGeom>
        </p:spPr>
        <p:txBody>
          <a:bodyPr vert="horz" wrap="none" lIns="0" tIns="0" rIns="0" bIns="0" rtlCol="0" anchor="ctr" anchorCtr="0">
            <a:noAutofit/>
          </a:bodyPr>
          <a:lstStyle>
            <a:defPPr>
              <a:defRPr lang="en-US"/>
            </a:defPPr>
          </a:lstStyle>
          <a:p>
            <a:pPr lvl="0" algn="l"/>
            <a:r>
              <a:rPr lang="fr-FR" sz="1200" b="1" smtClean="0">
                <a:latin typeface="+mn-lt"/>
              </a:rPr>
              <a:t>Nom du site/projet client</a:t>
            </a:r>
          </a:p>
        </p:txBody>
      </p:sp>
      <p:sp>
        <p:nvSpPr>
          <p:cNvPr id="224"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La carte d’identité du site</a:t>
            </a:r>
            <a:endParaRPr lang="fr-FR"/>
          </a:p>
        </p:txBody>
      </p:sp>
      <p:sp>
        <p:nvSpPr>
          <p:cNvPr id="226" name="Espace réservé du texte 225"/>
          <p:cNvSpPr>
            <a:spLocks noGrp="1"/>
          </p:cNvSpPr>
          <p:nvPr>
            <p:ph type="body" sz="quarter" idx="10" hasCustomPrompt="1"/>
          </p:nvPr>
        </p:nvSpPr>
        <p:spPr>
          <a:xfrm>
            <a:off x="3339914" y="900000"/>
            <a:ext cx="4280227" cy="216000"/>
          </a:xfrm>
          <a:prstGeom prst="rect">
            <a:avLst/>
          </a:prstGeom>
        </p:spPr>
        <p:txBody>
          <a:bodyPr anchor="ctr" anchorCtr="0"/>
          <a:lstStyle>
            <a:lvl1pPr>
              <a:defRPr lang="fr-FR" sz="1200" b="0" kern="1200" baseline="0">
                <a:solidFill>
                  <a:schemeClr val="tx1"/>
                </a:solidFill>
                <a:latin typeface="HelveticaNeueLT Std" pitchFamily="34" charset="0"/>
                <a:ea typeface="+mn-ea"/>
                <a:cs typeface="+mn-cs"/>
              </a:defRPr>
            </a:lvl1pPr>
          </a:lstStyle>
          <a:p>
            <a:pPr lvl="0"/>
            <a:r>
              <a:rPr lang="fr-FR" smtClean="0"/>
              <a:t>Indiquez le nom du site/projet client comme en page d’accueil</a:t>
            </a:r>
            <a:endParaRPr lang="fr-FR"/>
          </a:p>
        </p:txBody>
      </p:sp>
      <p:sp>
        <p:nvSpPr>
          <p:cNvPr id="227" name="Espace réservé du texte 225"/>
          <p:cNvSpPr>
            <a:spLocks noGrp="1"/>
          </p:cNvSpPr>
          <p:nvPr>
            <p:ph type="body" sz="quarter" idx="11" hasCustomPrompt="1"/>
          </p:nvPr>
        </p:nvSpPr>
        <p:spPr>
          <a:xfrm>
            <a:off x="3339914" y="1154631"/>
            <a:ext cx="4280227" cy="224650"/>
          </a:xfrm>
          <a:prstGeom prst="rect">
            <a:avLst/>
          </a:prstGeom>
        </p:spPr>
        <p:txBody>
          <a:bodyPr anchor="ctr"/>
          <a:lstStyle>
            <a:lvl1pPr>
              <a:defRPr lang="fr-FR" sz="1200" b="0" kern="1200" baseline="0">
                <a:solidFill>
                  <a:schemeClr val="tx1"/>
                </a:solidFill>
                <a:latin typeface="HelveticaNeueLT Std" pitchFamily="34" charset="0"/>
                <a:ea typeface="+mn-ea"/>
                <a:cs typeface="+mn-cs"/>
              </a:defRPr>
            </a:lvl1pPr>
          </a:lstStyle>
          <a:p>
            <a:pPr lvl="0"/>
            <a:r>
              <a:rPr lang="fr-FR" smtClean="0"/>
              <a:t>Indiquez le N° et nom de la voie</a:t>
            </a:r>
            <a:endParaRPr lang="fr-FR"/>
          </a:p>
        </p:txBody>
      </p:sp>
      <p:sp>
        <p:nvSpPr>
          <p:cNvPr id="228" name="Espace réservé du texte 225"/>
          <p:cNvSpPr>
            <a:spLocks noGrp="1"/>
          </p:cNvSpPr>
          <p:nvPr>
            <p:ph type="body" sz="quarter" idx="12" hasCustomPrompt="1"/>
          </p:nvPr>
        </p:nvSpPr>
        <p:spPr>
          <a:xfrm>
            <a:off x="3339914" y="1417912"/>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 code postal</a:t>
            </a:r>
            <a:endParaRPr lang="fr-FR"/>
          </a:p>
        </p:txBody>
      </p:sp>
      <p:sp>
        <p:nvSpPr>
          <p:cNvPr id="229" name="Espace réservé du texte 225"/>
          <p:cNvSpPr>
            <a:spLocks noGrp="1"/>
          </p:cNvSpPr>
          <p:nvPr>
            <p:ph type="body" sz="quarter" idx="13" hasCustomPrompt="1"/>
          </p:nvPr>
        </p:nvSpPr>
        <p:spPr>
          <a:xfrm>
            <a:off x="3339914" y="1681193"/>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la ville</a:t>
            </a:r>
            <a:endParaRPr lang="fr-FR"/>
          </a:p>
        </p:txBody>
      </p:sp>
      <p:sp>
        <p:nvSpPr>
          <p:cNvPr id="230" name="Espace réservé du texte 225"/>
          <p:cNvSpPr>
            <a:spLocks noGrp="1"/>
          </p:cNvSpPr>
          <p:nvPr>
            <p:ph type="body" sz="quarter" idx="14" hasCustomPrompt="1"/>
          </p:nvPr>
        </p:nvSpPr>
        <p:spPr>
          <a:xfrm>
            <a:off x="3339914" y="2171216"/>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la date de mesure au format JJ/MM/AAAA</a:t>
            </a:r>
            <a:endParaRPr lang="fr-FR"/>
          </a:p>
        </p:txBody>
      </p:sp>
      <p:sp>
        <p:nvSpPr>
          <p:cNvPr id="231" name="Espace réservé du texte 225"/>
          <p:cNvSpPr>
            <a:spLocks noGrp="1"/>
          </p:cNvSpPr>
          <p:nvPr>
            <p:ph type="body" sz="quarter" idx="15" hasCustomPrompt="1"/>
          </p:nvPr>
        </p:nvSpPr>
        <p:spPr>
          <a:xfrm>
            <a:off x="3339914" y="2659522"/>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 nom du technicien de mesure</a:t>
            </a:r>
            <a:endParaRPr lang="fr-FR"/>
          </a:p>
        </p:txBody>
      </p:sp>
      <p:sp>
        <p:nvSpPr>
          <p:cNvPr id="232" name="Espace réservé du texte 225"/>
          <p:cNvSpPr>
            <a:spLocks noGrp="1"/>
          </p:cNvSpPr>
          <p:nvPr>
            <p:ph type="body" sz="quarter" idx="16" hasCustomPrompt="1"/>
          </p:nvPr>
        </p:nvSpPr>
        <p:spPr>
          <a:xfrm>
            <a:off x="3339914" y="2922803"/>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 nom du contact client</a:t>
            </a:r>
            <a:endParaRPr lang="fr-FR"/>
          </a:p>
        </p:txBody>
      </p:sp>
      <p:sp>
        <p:nvSpPr>
          <p:cNvPr id="233" name="Espace réservé du texte 225"/>
          <p:cNvSpPr>
            <a:spLocks noGrp="1"/>
          </p:cNvSpPr>
          <p:nvPr>
            <p:ph type="body" sz="quarter" idx="17" hasCustomPrompt="1"/>
          </p:nvPr>
        </p:nvSpPr>
        <p:spPr>
          <a:xfrm>
            <a:off x="3339914" y="3186084"/>
            <a:ext cx="4280227" cy="224650"/>
          </a:xfrm>
          <a:prstGeom prst="rect">
            <a:avLst/>
          </a:prstGeom>
        </p:spPr>
        <p:txBody>
          <a:bodyPr anchor="ctr"/>
          <a:lstStyle>
            <a:lvl1pPr>
              <a:defRPr lang="fr-FR" sz="1200" b="0" kern="1200">
                <a:solidFill>
                  <a:schemeClr val="tx1"/>
                </a:solidFill>
                <a:latin typeface="HelveticaNeueLT Std" pitchFamily="34" charset="0"/>
                <a:ea typeface="+mn-ea"/>
                <a:cs typeface="+mn-cs"/>
              </a:defRPr>
            </a:lvl1pPr>
          </a:lstStyle>
          <a:p>
            <a:pPr lvl="0"/>
            <a:r>
              <a:rPr lang="fr-FR" smtClean="0"/>
              <a:t>Indiquez les coordonnées du contact client</a:t>
            </a:r>
            <a:endParaRPr lang="fr-FR"/>
          </a:p>
        </p:txBody>
      </p:sp>
      <p:sp>
        <p:nvSpPr>
          <p:cNvPr id="238" name="ZoneTexte 237"/>
          <p:cNvSpPr txBox="1"/>
          <p:nvPr userDrawn="1"/>
        </p:nvSpPr>
        <p:spPr>
          <a:xfrm>
            <a:off x="339259" y="1171785"/>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N° et nom de la voie</a:t>
            </a:r>
            <a:endParaRPr lang="fr-FR" sz="1200" smtClean="0">
              <a:latin typeface="+mn-lt"/>
            </a:endParaRPr>
          </a:p>
        </p:txBody>
      </p:sp>
      <p:sp>
        <p:nvSpPr>
          <p:cNvPr id="239" name="ZoneTexte 238"/>
          <p:cNvSpPr txBox="1"/>
          <p:nvPr userDrawn="1"/>
        </p:nvSpPr>
        <p:spPr>
          <a:xfrm>
            <a:off x="339259" y="1694535"/>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Ville</a:t>
            </a:r>
            <a:endParaRPr lang="fr-FR" sz="1200" smtClean="0">
              <a:latin typeface="+mn-lt"/>
            </a:endParaRPr>
          </a:p>
        </p:txBody>
      </p:sp>
      <p:sp>
        <p:nvSpPr>
          <p:cNvPr id="240" name="ZoneTexte 239"/>
          <p:cNvSpPr txBox="1"/>
          <p:nvPr userDrawn="1"/>
        </p:nvSpPr>
        <p:spPr>
          <a:xfrm>
            <a:off x="339259" y="1433160"/>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Code Postal</a:t>
            </a:r>
          </a:p>
        </p:txBody>
      </p:sp>
      <p:sp>
        <p:nvSpPr>
          <p:cNvPr id="241" name="ZoneTexte 240"/>
          <p:cNvSpPr txBox="1"/>
          <p:nvPr userDrawn="1"/>
        </p:nvSpPr>
        <p:spPr>
          <a:xfrm>
            <a:off x="339259" y="2182652"/>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Date de réalisation des mesures</a:t>
            </a:r>
            <a:endParaRPr lang="fr-FR" sz="1200" smtClean="0">
              <a:latin typeface="+mn-lt"/>
            </a:endParaRPr>
          </a:p>
        </p:txBody>
      </p:sp>
      <p:sp>
        <p:nvSpPr>
          <p:cNvPr id="242" name="ZoneTexte 241"/>
          <p:cNvSpPr txBox="1"/>
          <p:nvPr userDrawn="1"/>
        </p:nvSpPr>
        <p:spPr>
          <a:xfrm>
            <a:off x="339259" y="2669052"/>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Nom du technicien de mesure</a:t>
            </a:r>
            <a:endParaRPr lang="fr-FR" sz="1200" smtClean="0">
              <a:latin typeface="+mn-lt"/>
            </a:endParaRPr>
          </a:p>
        </p:txBody>
      </p:sp>
      <p:sp>
        <p:nvSpPr>
          <p:cNvPr id="243" name="ZoneTexte 242"/>
          <p:cNvSpPr txBox="1"/>
          <p:nvPr userDrawn="1"/>
        </p:nvSpPr>
        <p:spPr>
          <a:xfrm>
            <a:off x="339259" y="2930427"/>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Nom du contact client sur site</a:t>
            </a:r>
            <a:endParaRPr lang="fr-FR" sz="1200" smtClean="0">
              <a:latin typeface="+mn-lt"/>
            </a:endParaRPr>
          </a:p>
        </p:txBody>
      </p:sp>
      <p:sp>
        <p:nvSpPr>
          <p:cNvPr id="244" name="ZoneTexte 243"/>
          <p:cNvSpPr txBox="1"/>
          <p:nvPr userDrawn="1"/>
        </p:nvSpPr>
        <p:spPr>
          <a:xfrm>
            <a:off x="339259" y="3191802"/>
            <a:ext cx="2925325" cy="205590"/>
          </a:xfrm>
          <a:prstGeom prst="rect">
            <a:avLst/>
          </a:prstGeom>
        </p:spPr>
        <p:txBody>
          <a:bodyPr vert="horz" wrap="none" lIns="0" tIns="0" rIns="0" bIns="0" rtlCol="0" anchor="t" anchorCtr="0">
            <a:noAutofit/>
          </a:bodyPr>
          <a:lstStyle>
            <a:defPPr>
              <a:defRPr lang="en-US"/>
            </a:defPPr>
          </a:lstStyle>
          <a:p>
            <a:pPr lvl="0" algn="l"/>
            <a:r>
              <a:rPr lang="fr-FR" sz="1200" b="1" smtClean="0">
                <a:latin typeface="+mn-lt"/>
              </a:rPr>
              <a:t>Coordonnées du contact client sur site</a:t>
            </a:r>
            <a:endParaRPr lang="fr-FR" sz="1200" smtClean="0">
              <a:latin typeface="+mn-lt"/>
            </a:endParaRPr>
          </a:p>
        </p:txBody>
      </p:sp>
    </p:spTree>
    <p:extLst>
      <p:ext uri="{BB962C8B-B14F-4D97-AF65-F5344CB8AC3E}">
        <p14:creationId xmlns="" xmlns:p14="http://schemas.microsoft.com/office/powerpoint/2010/main" val="3474005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nvironnement des mesures">
    <p:spTree>
      <p:nvGrpSpPr>
        <p:cNvPr id="1" name=""/>
        <p:cNvGrpSpPr/>
        <p:nvPr/>
      </p:nvGrpSpPr>
      <p:grpSpPr>
        <a:xfrm>
          <a:off x="0" y="0"/>
          <a:ext cx="0" cy="0"/>
        </a:xfrm>
      </p:grpSpPr>
      <p:sp>
        <p:nvSpPr>
          <p:cNvPr id="2"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23" name="ZoneTexte 222"/>
          <p:cNvSpPr txBox="1"/>
          <p:nvPr userDrawn="1"/>
        </p:nvSpPr>
        <p:spPr>
          <a:xfrm>
            <a:off x="339259" y="726545"/>
            <a:ext cx="4367756" cy="216000"/>
          </a:xfrm>
          <a:prstGeom prst="rect">
            <a:avLst/>
          </a:prstGeom>
        </p:spPr>
        <p:txBody>
          <a:bodyPr vert="horz" wrap="none" lIns="0" tIns="0" rIns="0" bIns="0" rtlCol="0" anchor="ctr" anchorCtr="0">
            <a:noAutofit/>
          </a:bodyPr>
          <a:lstStyle>
            <a:defPPr>
              <a:defRPr lang="en-US"/>
            </a:defPPr>
          </a:lstStyle>
          <a:p>
            <a:pPr lvl="0"/>
            <a:r>
              <a:rPr lang="fr-FR" sz="1200" b="1" smtClean="0">
                <a:latin typeface="+mn-lt"/>
              </a:rPr>
              <a:t>Informations et particularités sur les mesures effectuées:</a:t>
            </a:r>
            <a:endParaRPr lang="fr-FR" sz="1200">
              <a:latin typeface="+mn-lt"/>
            </a:endParaRPr>
          </a:p>
        </p:txBody>
      </p:sp>
      <p:sp>
        <p:nvSpPr>
          <p:cNvPr id="224"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L’environnement des mesures</a:t>
            </a:r>
            <a:endParaRPr lang="fr-FR"/>
          </a:p>
        </p:txBody>
      </p:sp>
      <p:grpSp>
        <p:nvGrpSpPr>
          <p:cNvPr id="214" name="Groupe 213"/>
          <p:cNvGrpSpPr/>
          <p:nvPr userDrawn="1"/>
        </p:nvGrpSpPr>
        <p:grpSpPr>
          <a:xfrm>
            <a:off x="7750618" y="1601278"/>
            <a:ext cx="1169632" cy="3542222"/>
            <a:chOff x="7750618" y="1601278"/>
            <a:chExt cx="1169632" cy="3542222"/>
          </a:xfrm>
        </p:grpSpPr>
        <p:sp>
          <p:nvSpPr>
            <p:cNvPr id="215" name="Freeform 638"/>
            <p:cNvSpPr/>
            <p:nvPr/>
          </p:nvSpPr>
          <p:spPr bwMode="auto">
            <a:xfrm>
              <a:off x="7970550" y="2554311"/>
              <a:ext cx="96636" cy="73310"/>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6" name="Freeform 639"/>
            <p:cNvSpPr/>
            <p:nvPr/>
          </p:nvSpPr>
          <p:spPr bwMode="auto">
            <a:xfrm>
              <a:off x="8193814" y="2554311"/>
              <a:ext cx="96636" cy="73310"/>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7" name="Freeform 640"/>
            <p:cNvSpPr/>
            <p:nvPr/>
          </p:nvSpPr>
          <p:spPr bwMode="auto">
            <a:xfrm>
              <a:off x="8417075" y="2554311"/>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8" name="Freeform 641"/>
            <p:cNvSpPr/>
            <p:nvPr/>
          </p:nvSpPr>
          <p:spPr bwMode="auto">
            <a:xfrm>
              <a:off x="8637006" y="2554311"/>
              <a:ext cx="96636"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9" name="Freeform 649"/>
            <p:cNvSpPr/>
            <p:nvPr/>
          </p:nvSpPr>
          <p:spPr bwMode="auto">
            <a:xfrm>
              <a:off x="7750618" y="2820893"/>
              <a:ext cx="93304" cy="76644"/>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0" name="Freeform 650"/>
            <p:cNvSpPr/>
            <p:nvPr/>
          </p:nvSpPr>
          <p:spPr bwMode="auto">
            <a:xfrm>
              <a:off x="7970550" y="2820893"/>
              <a:ext cx="96636" cy="76644"/>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1" name="Freeform 651"/>
            <p:cNvSpPr/>
            <p:nvPr/>
          </p:nvSpPr>
          <p:spPr bwMode="auto">
            <a:xfrm>
              <a:off x="8193814" y="2820893"/>
              <a:ext cx="96636" cy="76644"/>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2" name="Freeform 652"/>
            <p:cNvSpPr/>
            <p:nvPr/>
          </p:nvSpPr>
          <p:spPr bwMode="auto">
            <a:xfrm>
              <a:off x="8417075" y="2824226"/>
              <a:ext cx="93304" cy="73310"/>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5" name="Freeform 653"/>
            <p:cNvSpPr/>
            <p:nvPr/>
          </p:nvSpPr>
          <p:spPr bwMode="auto">
            <a:xfrm>
              <a:off x="8637006" y="2824226"/>
              <a:ext cx="93304" cy="73310"/>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8" name="Freeform 660"/>
            <p:cNvSpPr/>
            <p:nvPr/>
          </p:nvSpPr>
          <p:spPr bwMode="auto">
            <a:xfrm>
              <a:off x="7970550" y="2554311"/>
              <a:ext cx="539830" cy="343227"/>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9" name="Freeform 662"/>
            <p:cNvSpPr/>
            <p:nvPr/>
          </p:nvSpPr>
          <p:spPr bwMode="auto">
            <a:xfrm>
              <a:off x="7750618" y="2554311"/>
              <a:ext cx="539830" cy="343227"/>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0" name="Freeform 666"/>
            <p:cNvSpPr/>
            <p:nvPr/>
          </p:nvSpPr>
          <p:spPr bwMode="auto">
            <a:xfrm>
              <a:off x="7970550" y="3237430"/>
              <a:ext cx="96636" cy="76644"/>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1" name="Freeform 667"/>
            <p:cNvSpPr/>
            <p:nvPr/>
          </p:nvSpPr>
          <p:spPr bwMode="auto">
            <a:xfrm>
              <a:off x="8193814" y="3237430"/>
              <a:ext cx="96636" cy="76644"/>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2" name="Freeform 668"/>
            <p:cNvSpPr/>
            <p:nvPr/>
          </p:nvSpPr>
          <p:spPr bwMode="auto">
            <a:xfrm>
              <a:off x="8417075" y="3237430"/>
              <a:ext cx="93304" cy="76644"/>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3" name="Freeform 669"/>
            <p:cNvSpPr/>
            <p:nvPr/>
          </p:nvSpPr>
          <p:spPr bwMode="auto">
            <a:xfrm>
              <a:off x="8637006" y="3237430"/>
              <a:ext cx="93304" cy="76644"/>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4" name="Freeform 680"/>
            <p:cNvSpPr/>
            <p:nvPr/>
          </p:nvSpPr>
          <p:spPr bwMode="auto">
            <a:xfrm>
              <a:off x="8417075" y="3507346"/>
              <a:ext cx="93304" cy="76644"/>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5" name="Freeform 755"/>
            <p:cNvSpPr/>
            <p:nvPr/>
          </p:nvSpPr>
          <p:spPr bwMode="auto">
            <a:xfrm>
              <a:off x="8390415" y="4956890"/>
              <a:ext cx="439862" cy="186610"/>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6" name="Freeform 756"/>
            <p:cNvSpPr/>
            <p:nvPr/>
          </p:nvSpPr>
          <p:spPr bwMode="auto">
            <a:xfrm>
              <a:off x="7833926" y="4953557"/>
              <a:ext cx="443194" cy="189941"/>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7" name="Freeform 757"/>
            <p:cNvSpPr/>
            <p:nvPr/>
          </p:nvSpPr>
          <p:spPr bwMode="auto">
            <a:xfrm>
              <a:off x="7958885" y="3507346"/>
              <a:ext cx="746432" cy="1469539"/>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8" name="Freeform 758"/>
            <p:cNvSpPr/>
            <p:nvPr/>
          </p:nvSpPr>
          <p:spPr bwMode="auto">
            <a:xfrm>
              <a:off x="7750618" y="2307722"/>
              <a:ext cx="1169632" cy="1202955"/>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9" name="Freeform 759"/>
            <p:cNvSpPr/>
            <p:nvPr/>
          </p:nvSpPr>
          <p:spPr bwMode="auto">
            <a:xfrm>
              <a:off x="8230466" y="2214417"/>
              <a:ext cx="206602" cy="143289"/>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0" name="Freeform 760"/>
            <p:cNvSpPr/>
            <p:nvPr/>
          </p:nvSpPr>
          <p:spPr bwMode="auto">
            <a:xfrm>
              <a:off x="8230466" y="2154436"/>
              <a:ext cx="206602" cy="146620"/>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1" name="Freeform 761"/>
            <p:cNvSpPr/>
            <p:nvPr/>
          </p:nvSpPr>
          <p:spPr bwMode="auto">
            <a:xfrm>
              <a:off x="8070517" y="1651260"/>
              <a:ext cx="523169" cy="626471"/>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2" name="Freeform 762"/>
            <p:cNvSpPr/>
            <p:nvPr/>
          </p:nvSpPr>
          <p:spPr bwMode="auto">
            <a:xfrm>
              <a:off x="8517042" y="1901183"/>
              <a:ext cx="119962" cy="13329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3" name="Freeform 763"/>
            <p:cNvSpPr/>
            <p:nvPr/>
          </p:nvSpPr>
          <p:spPr bwMode="auto">
            <a:xfrm>
              <a:off x="8197144" y="2277731"/>
              <a:ext cx="136624" cy="166614"/>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4" name="Freeform 764"/>
            <p:cNvSpPr/>
            <p:nvPr/>
          </p:nvSpPr>
          <p:spPr bwMode="auto">
            <a:xfrm>
              <a:off x="8333769" y="2277731"/>
              <a:ext cx="133292" cy="166614"/>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5" name="Oval 765"/>
            <p:cNvSpPr>
              <a:spLocks noChangeArrowheads="1"/>
            </p:cNvSpPr>
            <p:nvPr/>
          </p:nvSpPr>
          <p:spPr bwMode="auto">
            <a:xfrm>
              <a:off x="8473725" y="1914513"/>
              <a:ext cx="49985" cy="466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6" name="Freeform 766"/>
            <p:cNvSpPr/>
            <p:nvPr/>
          </p:nvSpPr>
          <p:spPr bwMode="auto">
            <a:xfrm>
              <a:off x="8197144" y="1914513"/>
              <a:ext cx="46653" cy="46653"/>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7" name="Freeform 767"/>
            <p:cNvSpPr/>
            <p:nvPr/>
          </p:nvSpPr>
          <p:spPr bwMode="auto">
            <a:xfrm>
              <a:off x="8070517" y="1601278"/>
              <a:ext cx="523169" cy="313235"/>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8" name="Freeform 768"/>
            <p:cNvSpPr/>
            <p:nvPr/>
          </p:nvSpPr>
          <p:spPr bwMode="auto">
            <a:xfrm>
              <a:off x="8280453" y="2111119"/>
              <a:ext cx="143289" cy="23326"/>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9" name="Oval 769"/>
            <p:cNvSpPr>
              <a:spLocks noChangeArrowheads="1"/>
            </p:cNvSpPr>
            <p:nvPr/>
          </p:nvSpPr>
          <p:spPr bwMode="auto">
            <a:xfrm>
              <a:off x="8020532" y="1901183"/>
              <a:ext cx="119962" cy="13329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0" name="Freeform 770"/>
            <p:cNvSpPr/>
            <p:nvPr/>
          </p:nvSpPr>
          <p:spPr bwMode="auto">
            <a:xfrm>
              <a:off x="8310441" y="2024475"/>
              <a:ext cx="99967" cy="23326"/>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1" name="Freeform 771"/>
            <p:cNvSpPr/>
            <p:nvPr/>
          </p:nvSpPr>
          <p:spPr bwMode="auto">
            <a:xfrm>
              <a:off x="8160487" y="1841201"/>
              <a:ext cx="93304" cy="23326"/>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2" name="Freeform 772"/>
            <p:cNvSpPr/>
            <p:nvPr/>
          </p:nvSpPr>
          <p:spPr bwMode="auto">
            <a:xfrm>
              <a:off x="8463725" y="1841201"/>
              <a:ext cx="96636" cy="23326"/>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273" name="Group 232"/>
            <p:cNvGrpSpPr/>
            <p:nvPr/>
          </p:nvGrpSpPr>
          <p:grpSpPr>
            <a:xfrm>
              <a:off x="8501551" y="2554311"/>
              <a:ext cx="118354" cy="118354"/>
              <a:chOff x="313535" y="4233863"/>
              <a:chExt cx="612775" cy="612775"/>
            </a:xfrm>
          </p:grpSpPr>
          <p:sp>
            <p:nvSpPr>
              <p:cNvPr id="278"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79"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0"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1"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2"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3"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4"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285"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nvGrpSpPr>
            <p:cNvPr id="274" name="Groupe 273"/>
            <p:cNvGrpSpPr/>
            <p:nvPr/>
          </p:nvGrpSpPr>
          <p:grpSpPr>
            <a:xfrm>
              <a:off x="7822260" y="2627620"/>
              <a:ext cx="1076327" cy="563157"/>
              <a:chOff x="7041941" y="472486"/>
              <a:chExt cx="1076327" cy="563157"/>
            </a:xfrm>
          </p:grpSpPr>
          <p:sp>
            <p:nvSpPr>
              <p:cNvPr id="276" name="Freeform 773"/>
              <p:cNvSpPr/>
              <p:nvPr/>
            </p:nvSpPr>
            <p:spPr bwMode="auto">
              <a:xfrm>
                <a:off x="7041941" y="472486"/>
                <a:ext cx="1076327" cy="563157"/>
              </a:xfrm>
              <a:custGeom>
                <a:gdLst>
                  <a:gd name="T0" fmla="*/ 18 w 475"/>
                  <a:gd name="T1" fmla="*/ 249 h 249"/>
                  <a:gd name="T2" fmla="*/ 456 w 475"/>
                  <a:gd name="T3" fmla="*/ 249 h 249"/>
                  <a:gd name="T4" fmla="*/ 464 w 475"/>
                  <a:gd name="T5" fmla="*/ 241 h 249"/>
                  <a:gd name="T6" fmla="*/ 474 w 475"/>
                  <a:gd name="T7" fmla="*/ 9 h 249"/>
                  <a:gd name="T8" fmla="*/ 467 w 475"/>
                  <a:gd name="T9" fmla="*/ 1 h 249"/>
                  <a:gd name="T10" fmla="*/ 8 w 475"/>
                  <a:gd name="T11" fmla="*/ 0 h 249"/>
                  <a:gd name="T12" fmla="*/ 0 w 475"/>
                  <a:gd name="T13" fmla="*/ 9 h 249"/>
                  <a:gd name="T14" fmla="*/ 10 w 475"/>
                  <a:gd name="T15" fmla="*/ 241 h 249"/>
                  <a:gd name="T16" fmla="*/ 18 w 475"/>
                  <a:gd name="T17" fmla="*/ 249 h 2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249">
                    <a:moveTo>
                      <a:pt x="18" y="249"/>
                    </a:moveTo>
                    <a:cubicBezTo>
                      <a:pt x="456" y="249"/>
                      <a:pt x="456" y="249"/>
                      <a:pt x="456" y="249"/>
                    </a:cubicBezTo>
                    <a:cubicBezTo>
                      <a:pt x="460" y="249"/>
                      <a:pt x="464" y="246"/>
                      <a:pt x="464" y="241"/>
                    </a:cubicBezTo>
                    <a:cubicBezTo>
                      <a:pt x="474" y="9"/>
                      <a:pt x="474" y="9"/>
                      <a:pt x="474" y="9"/>
                    </a:cubicBezTo>
                    <a:cubicBezTo>
                      <a:pt x="475" y="4"/>
                      <a:pt x="471" y="1"/>
                      <a:pt x="467" y="1"/>
                    </a:cubicBezTo>
                    <a:cubicBezTo>
                      <a:pt x="8" y="0"/>
                      <a:pt x="8" y="0"/>
                      <a:pt x="8" y="0"/>
                    </a:cubicBezTo>
                    <a:cubicBezTo>
                      <a:pt x="4" y="0"/>
                      <a:pt x="0" y="4"/>
                      <a:pt x="0" y="9"/>
                    </a:cubicBezTo>
                    <a:cubicBezTo>
                      <a:pt x="10" y="241"/>
                      <a:pt x="10" y="241"/>
                      <a:pt x="10" y="241"/>
                    </a:cubicBezTo>
                    <a:cubicBezTo>
                      <a:pt x="11" y="245"/>
                      <a:pt x="14" y="249"/>
                      <a:pt x="18" y="24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7" name="Freeform 774"/>
              <p:cNvSpPr/>
              <p:nvPr/>
            </p:nvSpPr>
            <p:spPr bwMode="auto">
              <a:xfrm>
                <a:off x="7506794" y="681540"/>
                <a:ext cx="146620" cy="119962"/>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275" name="Freeform 775"/>
            <p:cNvSpPr/>
            <p:nvPr/>
          </p:nvSpPr>
          <p:spPr bwMode="auto">
            <a:xfrm>
              <a:off x="8350429" y="3164121"/>
              <a:ext cx="249920" cy="163281"/>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4" name="Espace réservé du texte 3"/>
          <p:cNvSpPr>
            <a:spLocks noGrp="1"/>
          </p:cNvSpPr>
          <p:nvPr>
            <p:ph type="body" sz="quarter" idx="11" hasCustomPrompt="1"/>
          </p:nvPr>
        </p:nvSpPr>
        <p:spPr>
          <a:xfrm>
            <a:off x="339725" y="1041580"/>
            <a:ext cx="7202605" cy="3465385"/>
          </a:xfrm>
          <a:prstGeom prst="rect">
            <a:avLst/>
          </a:prstGeom>
        </p:spPr>
        <p:txBody>
          <a:bodyPr/>
          <a:lstStyle>
            <a:lvl1pPr>
              <a:defRPr sz="1200">
                <a:solidFill>
                  <a:schemeClr val="tx1"/>
                </a:solidFill>
                <a:latin typeface="HelveticaNeueLT Std" pitchFamily="34" charset="0"/>
              </a:defRPr>
            </a:lvl1pPr>
          </a:lstStyle>
          <a:p>
            <a:pPr lvl="0"/>
            <a:r>
              <a:rPr lang="fr-FR" smtClean="0"/>
              <a:t>Renseignez les étages et/ou zones de prises de mesures, les problèmes rencontrés et toutes informations notable ou utiles en lien avec la prise de mesure.</a:t>
            </a:r>
            <a:endParaRPr lang="fr-FR"/>
          </a:p>
        </p:txBody>
      </p:sp>
    </p:spTree>
    <p:extLst>
      <p:ext uri="{BB962C8B-B14F-4D97-AF65-F5344CB8AC3E}">
        <p14:creationId xmlns="" xmlns:p14="http://schemas.microsoft.com/office/powerpoint/2010/main" val="3384884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nalyse, synthèse et conclusion">
    <p:spTree>
      <p:nvGrpSpPr>
        <p:cNvPr id="1" name=""/>
        <p:cNvGrpSpPr/>
        <p:nvPr/>
      </p:nvGrpSpPr>
      <p:grpSpPr>
        <a:xfrm>
          <a:off x="0" y="0"/>
          <a:ext cx="0" cy="0"/>
        </a:xfrm>
      </p:grpSpPr>
      <p:grpSp>
        <p:nvGrpSpPr>
          <p:cNvPr id="54" name="Groupe 53"/>
          <p:cNvGrpSpPr/>
          <p:nvPr userDrawn="1"/>
        </p:nvGrpSpPr>
        <p:grpSpPr>
          <a:xfrm>
            <a:off x="6477722" y="1601278"/>
            <a:ext cx="2486046" cy="3542222"/>
            <a:chOff x="6477722" y="1601278"/>
            <a:chExt cx="2486046" cy="3542222"/>
          </a:xfrm>
        </p:grpSpPr>
        <p:grpSp>
          <p:nvGrpSpPr>
            <p:cNvPr id="55" name="Groupe 54"/>
            <p:cNvGrpSpPr/>
            <p:nvPr/>
          </p:nvGrpSpPr>
          <p:grpSpPr>
            <a:xfrm>
              <a:off x="6477722" y="1841201"/>
              <a:ext cx="1244628" cy="3299083"/>
              <a:chOff x="6056894" y="2411370"/>
              <a:chExt cx="1160463" cy="2728913"/>
            </a:xfrm>
          </p:grpSpPr>
          <p:sp>
            <p:nvSpPr>
              <p:cNvPr id="88" name="Rectangle 13"/>
              <p:cNvSpPr>
                <a:spLocks noChangeArrowheads="1"/>
              </p:cNvSpPr>
              <p:nvPr/>
            </p:nvSpPr>
            <p:spPr bwMode="auto">
              <a:xfrm>
                <a:off x="7142744" y="2411370"/>
                <a:ext cx="74613" cy="27289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Rectangle 14"/>
              <p:cNvSpPr>
                <a:spLocks noChangeArrowheads="1"/>
              </p:cNvSpPr>
              <p:nvPr/>
            </p:nvSpPr>
            <p:spPr bwMode="auto">
              <a:xfrm>
                <a:off x="6056894" y="2411370"/>
                <a:ext cx="74613" cy="272891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Rectangle 15"/>
              <p:cNvSpPr>
                <a:spLocks noChangeArrowheads="1"/>
              </p:cNvSpPr>
              <p:nvPr/>
            </p:nvSpPr>
            <p:spPr bwMode="auto">
              <a:xfrm>
                <a:off x="6056894" y="2411370"/>
                <a:ext cx="1160463" cy="1543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Rectangle 54"/>
              <p:cNvSpPr>
                <a:spLocks noChangeArrowheads="1"/>
              </p:cNvSpPr>
              <p:nvPr/>
            </p:nvSpPr>
            <p:spPr bwMode="auto">
              <a:xfrm>
                <a:off x="6056894" y="4332245"/>
                <a:ext cx="1160463" cy="952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cxnSp>
            <p:nvCxnSpPr>
              <p:cNvPr id="92" name="Straight Connector 4"/>
              <p:cNvCxnSpPr/>
              <p:nvPr/>
            </p:nvCxnSpPr>
            <p:spPr>
              <a:xfrm>
                <a:off x="6202124" y="2608220"/>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3" name="Straight Connector 97"/>
              <p:cNvCxnSpPr/>
              <p:nvPr/>
            </p:nvCxnSpPr>
            <p:spPr>
              <a:xfrm>
                <a:off x="6202124" y="2715192"/>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4" name="Straight Connector 98"/>
              <p:cNvCxnSpPr/>
              <p:nvPr/>
            </p:nvCxnSpPr>
            <p:spPr>
              <a:xfrm>
                <a:off x="6202124" y="2822164"/>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5" name="Straight Connector 99"/>
              <p:cNvCxnSpPr/>
              <p:nvPr/>
            </p:nvCxnSpPr>
            <p:spPr>
              <a:xfrm>
                <a:off x="6202124" y="2929136"/>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6" name="Straight Connector 100"/>
              <p:cNvCxnSpPr/>
              <p:nvPr/>
            </p:nvCxnSpPr>
            <p:spPr>
              <a:xfrm>
                <a:off x="6202124" y="3036108"/>
                <a:ext cx="859657"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97" name="Straight Connector 101"/>
              <p:cNvCxnSpPr/>
              <p:nvPr/>
            </p:nvCxnSpPr>
            <p:spPr>
              <a:xfrm>
                <a:off x="6202124" y="3143079"/>
                <a:ext cx="429828" cy="0"/>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56" name="Groupe 55"/>
            <p:cNvGrpSpPr/>
            <p:nvPr/>
          </p:nvGrpSpPr>
          <p:grpSpPr>
            <a:xfrm>
              <a:off x="7047275" y="2321062"/>
              <a:ext cx="1916493" cy="1535085"/>
              <a:chOff x="5487652" y="1961166"/>
              <a:chExt cx="1735138" cy="1284287"/>
            </a:xfrm>
          </p:grpSpPr>
          <p:sp>
            <p:nvSpPr>
              <p:cNvPr id="84" name="Freeform 16"/>
              <p:cNvSpPr/>
              <p:nvPr/>
            </p:nvSpPr>
            <p:spPr bwMode="auto">
              <a:xfrm>
                <a:off x="5832140" y="1961166"/>
                <a:ext cx="1390650" cy="1073150"/>
              </a:xfrm>
              <a:custGeom>
                <a:gdLst>
                  <a:gd name="T0" fmla="*/ 98 w 429"/>
                  <a:gd name="T1" fmla="*/ 174 h 331"/>
                  <a:gd name="T2" fmla="*/ 89 w 429"/>
                  <a:gd name="T3" fmla="*/ 188 h 331"/>
                  <a:gd name="T4" fmla="*/ 0 w 429"/>
                  <a:gd name="T5" fmla="*/ 264 h 331"/>
                  <a:gd name="T6" fmla="*/ 36 w 429"/>
                  <a:gd name="T7" fmla="*/ 308 h 331"/>
                  <a:gd name="T8" fmla="*/ 131 w 429"/>
                  <a:gd name="T9" fmla="*/ 222 h 331"/>
                  <a:gd name="T10" fmla="*/ 146 w 429"/>
                  <a:gd name="T11" fmla="*/ 203 h 331"/>
                  <a:gd name="T12" fmla="*/ 147 w 429"/>
                  <a:gd name="T13" fmla="*/ 200 h 331"/>
                  <a:gd name="T14" fmla="*/ 148 w 429"/>
                  <a:gd name="T15" fmla="*/ 310 h 331"/>
                  <a:gd name="T16" fmla="*/ 336 w 429"/>
                  <a:gd name="T17" fmla="*/ 310 h 331"/>
                  <a:gd name="T18" fmla="*/ 334 w 429"/>
                  <a:gd name="T19" fmla="*/ 322 h 331"/>
                  <a:gd name="T20" fmla="*/ 381 w 429"/>
                  <a:gd name="T21" fmla="*/ 331 h 331"/>
                  <a:gd name="T22" fmla="*/ 366 w 429"/>
                  <a:gd name="T23" fmla="*/ 39 h 331"/>
                  <a:gd name="T24" fmla="*/ 343 w 429"/>
                  <a:gd name="T25" fmla="*/ 18 h 331"/>
                  <a:gd name="T26" fmla="*/ 281 w 429"/>
                  <a:gd name="T27" fmla="*/ 0 h 331"/>
                  <a:gd name="T28" fmla="*/ 231 w 429"/>
                  <a:gd name="T29" fmla="*/ 0 h 331"/>
                  <a:gd name="T30" fmla="*/ 168 w 429"/>
                  <a:gd name="T31" fmla="*/ 18 h 331"/>
                  <a:gd name="T32" fmla="*/ 145 w 429"/>
                  <a:gd name="T33" fmla="*/ 39 h 331"/>
                  <a:gd name="T34" fmla="*/ 145 w 429"/>
                  <a:gd name="T35" fmla="*/ 39 h 331"/>
                  <a:gd name="T36" fmla="*/ 98 w 429"/>
                  <a:gd name="T37" fmla="*/ 174 h 3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9" h="331">
                    <a:moveTo>
                      <a:pt x="98" y="174"/>
                    </a:moveTo>
                    <a:cubicBezTo>
                      <a:pt x="97" y="179"/>
                      <a:pt x="93" y="184"/>
                      <a:pt x="89" y="188"/>
                    </a:cubicBezTo>
                    <a:cubicBezTo>
                      <a:pt x="0" y="264"/>
                      <a:pt x="0" y="264"/>
                      <a:pt x="0" y="264"/>
                    </a:cubicBezTo>
                    <a:cubicBezTo>
                      <a:pt x="36" y="308"/>
                      <a:pt x="36" y="308"/>
                      <a:pt x="36" y="308"/>
                    </a:cubicBezTo>
                    <a:cubicBezTo>
                      <a:pt x="131" y="222"/>
                      <a:pt x="131" y="222"/>
                      <a:pt x="131" y="222"/>
                    </a:cubicBezTo>
                    <a:cubicBezTo>
                      <a:pt x="137" y="217"/>
                      <a:pt x="142" y="210"/>
                      <a:pt x="146" y="203"/>
                    </a:cubicBezTo>
                    <a:cubicBezTo>
                      <a:pt x="147" y="200"/>
                      <a:pt x="147" y="200"/>
                      <a:pt x="147" y="200"/>
                    </a:cubicBezTo>
                    <a:cubicBezTo>
                      <a:pt x="148" y="310"/>
                      <a:pt x="148" y="310"/>
                      <a:pt x="148" y="310"/>
                    </a:cubicBezTo>
                    <a:cubicBezTo>
                      <a:pt x="336" y="310"/>
                      <a:pt x="336" y="310"/>
                      <a:pt x="336" y="310"/>
                    </a:cubicBezTo>
                    <a:cubicBezTo>
                      <a:pt x="334" y="322"/>
                      <a:pt x="334" y="322"/>
                      <a:pt x="334" y="322"/>
                    </a:cubicBezTo>
                    <a:cubicBezTo>
                      <a:pt x="381" y="331"/>
                      <a:pt x="381" y="331"/>
                      <a:pt x="381" y="331"/>
                    </a:cubicBezTo>
                    <a:cubicBezTo>
                      <a:pt x="429" y="137"/>
                      <a:pt x="366" y="39"/>
                      <a:pt x="366" y="39"/>
                    </a:cubicBezTo>
                    <a:cubicBezTo>
                      <a:pt x="357" y="21"/>
                      <a:pt x="343" y="18"/>
                      <a:pt x="343" y="18"/>
                    </a:cubicBezTo>
                    <a:cubicBezTo>
                      <a:pt x="281" y="0"/>
                      <a:pt x="281" y="0"/>
                      <a:pt x="281" y="0"/>
                    </a:cubicBezTo>
                    <a:cubicBezTo>
                      <a:pt x="231" y="0"/>
                      <a:pt x="231" y="0"/>
                      <a:pt x="231" y="0"/>
                    </a:cubicBezTo>
                    <a:cubicBezTo>
                      <a:pt x="168" y="18"/>
                      <a:pt x="168" y="18"/>
                      <a:pt x="168" y="18"/>
                    </a:cubicBezTo>
                    <a:cubicBezTo>
                      <a:pt x="168" y="18"/>
                      <a:pt x="151" y="24"/>
                      <a:pt x="145" y="39"/>
                    </a:cubicBezTo>
                    <a:cubicBezTo>
                      <a:pt x="145" y="39"/>
                      <a:pt x="145" y="39"/>
                      <a:pt x="145" y="39"/>
                    </a:cubicBezTo>
                    <a:lnTo>
                      <a:pt x="98" y="174"/>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Freeform 55"/>
              <p:cNvSpPr/>
              <p:nvPr/>
            </p:nvSpPr>
            <p:spPr bwMode="auto">
              <a:xfrm>
                <a:off x="5717840" y="2816828"/>
                <a:ext cx="230188" cy="204788"/>
              </a:xfrm>
              <a:custGeom>
                <a:gdLst>
                  <a:gd name="T0" fmla="*/ 35 w 71"/>
                  <a:gd name="T1" fmla="*/ 0 h 63"/>
                  <a:gd name="T2" fmla="*/ 15 w 71"/>
                  <a:gd name="T3" fmla="*/ 16 h 63"/>
                  <a:gd name="T4" fmla="*/ 8 w 71"/>
                  <a:gd name="T5" fmla="*/ 45 h 63"/>
                  <a:gd name="T6" fmla="*/ 15 w 71"/>
                  <a:gd name="T7" fmla="*/ 54 h 63"/>
                  <a:gd name="T8" fmla="*/ 45 w 71"/>
                  <a:gd name="T9" fmla="*/ 54 h 63"/>
                  <a:gd name="T10" fmla="*/ 71 w 71"/>
                  <a:gd name="T11" fmla="*/ 44 h 63"/>
                  <a:gd name="T12" fmla="*/ 35 w 71"/>
                  <a:gd name="T13" fmla="*/ 0 h 63"/>
                </a:gdLst>
                <a:cxnLst>
                  <a:cxn ang="0">
                    <a:pos x="T0" y="T1"/>
                  </a:cxn>
                  <a:cxn ang="0">
                    <a:pos x="T2" y="T3"/>
                  </a:cxn>
                  <a:cxn ang="0">
                    <a:pos x="T4" y="T5"/>
                  </a:cxn>
                  <a:cxn ang="0">
                    <a:pos x="T6" y="T7"/>
                  </a:cxn>
                  <a:cxn ang="0">
                    <a:pos x="T8" y="T9"/>
                  </a:cxn>
                  <a:cxn ang="0">
                    <a:pos x="T10" y="T11"/>
                  </a:cxn>
                  <a:cxn ang="0">
                    <a:pos x="T12" y="T13"/>
                  </a:cxn>
                </a:cxnLst>
                <a:rect l="0" t="0" r="r" b="b"/>
                <a:pathLst>
                  <a:path w="71" h="62">
                    <a:moveTo>
                      <a:pt x="35" y="0"/>
                    </a:moveTo>
                    <a:cubicBezTo>
                      <a:pt x="15" y="16"/>
                      <a:pt x="15" y="16"/>
                      <a:pt x="15" y="16"/>
                    </a:cubicBezTo>
                    <a:cubicBezTo>
                      <a:pt x="5" y="24"/>
                      <a:pt x="0" y="34"/>
                      <a:pt x="8" y="45"/>
                    </a:cubicBezTo>
                    <a:cubicBezTo>
                      <a:pt x="15" y="54"/>
                      <a:pt x="15" y="54"/>
                      <a:pt x="15" y="54"/>
                    </a:cubicBezTo>
                    <a:cubicBezTo>
                      <a:pt x="22" y="63"/>
                      <a:pt x="28" y="60"/>
                      <a:pt x="45" y="54"/>
                    </a:cubicBezTo>
                    <a:cubicBezTo>
                      <a:pt x="71" y="44"/>
                      <a:pt x="71" y="44"/>
                      <a:pt x="71" y="44"/>
                    </a:cubicBezTo>
                    <a:lnTo>
                      <a:pt x="35"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Freeform 57"/>
              <p:cNvSpPr/>
              <p:nvPr/>
            </p:nvSpPr>
            <p:spPr bwMode="auto">
              <a:xfrm>
                <a:off x="6867985" y="2994628"/>
                <a:ext cx="201613" cy="250825"/>
              </a:xfrm>
              <a:custGeom>
                <a:gdLst>
                  <a:gd name="T0" fmla="*/ 15 w 62"/>
                  <a:gd name="T1" fmla="*/ 0 h 77"/>
                  <a:gd name="T2" fmla="*/ 62 w 62"/>
                  <a:gd name="T3" fmla="*/ 9 h 77"/>
                  <a:gd name="T4" fmla="*/ 10 w 62"/>
                  <a:gd name="T5" fmla="*/ 64 h 77"/>
                  <a:gd name="T6" fmla="*/ 8 w 62"/>
                  <a:gd name="T7" fmla="*/ 23 h 77"/>
                  <a:gd name="T8" fmla="*/ 7 w 62"/>
                  <a:gd name="T9" fmla="*/ 15 h 77"/>
                  <a:gd name="T10" fmla="*/ 13 w 62"/>
                  <a:gd name="T11" fmla="*/ 1 h 77"/>
                  <a:gd name="T12" fmla="*/ 15 w 62"/>
                  <a:gd name="T13" fmla="*/ 0 h 77"/>
                </a:gdLst>
                <a:cxnLst>
                  <a:cxn ang="0">
                    <a:pos x="T0" y="T1"/>
                  </a:cxn>
                  <a:cxn ang="0">
                    <a:pos x="T2" y="T3"/>
                  </a:cxn>
                  <a:cxn ang="0">
                    <a:pos x="T4" y="T5"/>
                  </a:cxn>
                  <a:cxn ang="0">
                    <a:pos x="T6" y="T7"/>
                  </a:cxn>
                  <a:cxn ang="0">
                    <a:pos x="T8" y="T9"/>
                  </a:cxn>
                  <a:cxn ang="0">
                    <a:pos x="T10" y="T11"/>
                  </a:cxn>
                  <a:cxn ang="0">
                    <a:pos x="T12" y="T13"/>
                  </a:cxn>
                </a:cxnLst>
                <a:rect l="0" t="0" r="r" b="b"/>
                <a:pathLst>
                  <a:path w="62" h="77">
                    <a:moveTo>
                      <a:pt x="15" y="0"/>
                    </a:moveTo>
                    <a:cubicBezTo>
                      <a:pt x="62" y="9"/>
                      <a:pt x="62" y="9"/>
                      <a:pt x="62" y="9"/>
                    </a:cubicBezTo>
                    <a:cubicBezTo>
                      <a:pt x="62" y="9"/>
                      <a:pt x="52" y="77"/>
                      <a:pt x="10" y="64"/>
                    </a:cubicBezTo>
                    <a:cubicBezTo>
                      <a:pt x="0" y="60"/>
                      <a:pt x="2" y="43"/>
                      <a:pt x="8" y="23"/>
                    </a:cubicBezTo>
                    <a:cubicBezTo>
                      <a:pt x="7" y="15"/>
                      <a:pt x="7" y="15"/>
                      <a:pt x="7" y="15"/>
                    </a:cubicBezTo>
                    <a:cubicBezTo>
                      <a:pt x="7" y="10"/>
                      <a:pt x="9" y="5"/>
                      <a:pt x="13" y="1"/>
                    </a:cubicBezTo>
                    <a:lnTo>
                      <a:pt x="15"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Freeform 56"/>
              <p:cNvSpPr/>
              <p:nvPr/>
            </p:nvSpPr>
            <p:spPr bwMode="auto">
              <a:xfrm>
                <a:off x="5487652" y="2459641"/>
                <a:ext cx="307975" cy="400050"/>
              </a:xfrm>
              <a:custGeom>
                <a:gdLst>
                  <a:gd name="T0" fmla="*/ 194 w 194"/>
                  <a:gd name="T1" fmla="*/ 243 h 252"/>
                  <a:gd name="T2" fmla="*/ 7 w 194"/>
                  <a:gd name="T3" fmla="*/ 0 h 252"/>
                  <a:gd name="T4" fmla="*/ 0 w 194"/>
                  <a:gd name="T5" fmla="*/ 7 h 252"/>
                  <a:gd name="T6" fmla="*/ 182 w 194"/>
                  <a:gd name="T7" fmla="*/ 252 h 252"/>
                  <a:gd name="T8" fmla="*/ 194 w 194"/>
                  <a:gd name="T9" fmla="*/ 243 h 252"/>
                </a:gdLst>
                <a:cxnLst>
                  <a:cxn ang="0">
                    <a:pos x="T0" y="T1"/>
                  </a:cxn>
                  <a:cxn ang="0">
                    <a:pos x="T2" y="T3"/>
                  </a:cxn>
                  <a:cxn ang="0">
                    <a:pos x="T4" y="T5"/>
                  </a:cxn>
                  <a:cxn ang="0">
                    <a:pos x="T6" y="T7"/>
                  </a:cxn>
                  <a:cxn ang="0">
                    <a:pos x="T8" y="T9"/>
                  </a:cxn>
                </a:cxnLst>
                <a:rect l="0" t="0" r="r" b="b"/>
                <a:pathLst>
                  <a:path w="194" h="251">
                    <a:moveTo>
                      <a:pt x="194" y="243"/>
                    </a:moveTo>
                    <a:lnTo>
                      <a:pt x="7" y="0"/>
                    </a:lnTo>
                    <a:lnTo>
                      <a:pt x="0" y="7"/>
                    </a:lnTo>
                    <a:lnTo>
                      <a:pt x="182" y="252"/>
                    </a:lnTo>
                    <a:lnTo>
                      <a:pt x="194" y="24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57" name="Freeform 759"/>
            <p:cNvSpPr/>
            <p:nvPr/>
          </p:nvSpPr>
          <p:spPr bwMode="auto">
            <a:xfrm>
              <a:off x="8230466" y="2214417"/>
              <a:ext cx="206602" cy="143289"/>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Freeform 680"/>
            <p:cNvSpPr/>
            <p:nvPr/>
          </p:nvSpPr>
          <p:spPr bwMode="auto">
            <a:xfrm>
              <a:off x="8417075" y="3507346"/>
              <a:ext cx="93304" cy="76644"/>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755"/>
            <p:cNvSpPr/>
            <p:nvPr/>
          </p:nvSpPr>
          <p:spPr bwMode="auto">
            <a:xfrm>
              <a:off x="8390415" y="4956890"/>
              <a:ext cx="439862" cy="186610"/>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0" name="Freeform 756"/>
            <p:cNvSpPr/>
            <p:nvPr/>
          </p:nvSpPr>
          <p:spPr bwMode="auto">
            <a:xfrm>
              <a:off x="7833926" y="4953557"/>
              <a:ext cx="443194" cy="189941"/>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1" name="Freeform 757"/>
            <p:cNvSpPr/>
            <p:nvPr/>
          </p:nvSpPr>
          <p:spPr bwMode="auto">
            <a:xfrm>
              <a:off x="7958885" y="3507346"/>
              <a:ext cx="746432" cy="1469539"/>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2" name="Freeform 760"/>
            <p:cNvSpPr/>
            <p:nvPr/>
          </p:nvSpPr>
          <p:spPr bwMode="auto">
            <a:xfrm>
              <a:off x="8230466" y="2154436"/>
              <a:ext cx="206602" cy="146620"/>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3" name="Freeform 761"/>
            <p:cNvSpPr/>
            <p:nvPr/>
          </p:nvSpPr>
          <p:spPr bwMode="auto">
            <a:xfrm>
              <a:off x="8070517" y="1651260"/>
              <a:ext cx="523169" cy="626471"/>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4" name="Freeform 762"/>
            <p:cNvSpPr/>
            <p:nvPr/>
          </p:nvSpPr>
          <p:spPr bwMode="auto">
            <a:xfrm>
              <a:off x="8517042" y="1901183"/>
              <a:ext cx="119962" cy="13329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5" name="Oval 765"/>
            <p:cNvSpPr>
              <a:spLocks noChangeArrowheads="1"/>
            </p:cNvSpPr>
            <p:nvPr/>
          </p:nvSpPr>
          <p:spPr bwMode="auto">
            <a:xfrm>
              <a:off x="8473725" y="1914513"/>
              <a:ext cx="49985" cy="4665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 name="Freeform 766"/>
            <p:cNvSpPr/>
            <p:nvPr/>
          </p:nvSpPr>
          <p:spPr bwMode="auto">
            <a:xfrm>
              <a:off x="8197144" y="1914513"/>
              <a:ext cx="46653" cy="46653"/>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7" name="Freeform 767"/>
            <p:cNvSpPr/>
            <p:nvPr/>
          </p:nvSpPr>
          <p:spPr bwMode="auto">
            <a:xfrm>
              <a:off x="8070517" y="1601278"/>
              <a:ext cx="523169" cy="313235"/>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8" name="Freeform 768"/>
            <p:cNvSpPr/>
            <p:nvPr/>
          </p:nvSpPr>
          <p:spPr bwMode="auto">
            <a:xfrm>
              <a:off x="8280453" y="2111119"/>
              <a:ext cx="143289" cy="23326"/>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9" name="Oval 769"/>
            <p:cNvSpPr>
              <a:spLocks noChangeArrowheads="1"/>
            </p:cNvSpPr>
            <p:nvPr/>
          </p:nvSpPr>
          <p:spPr bwMode="auto">
            <a:xfrm>
              <a:off x="8020532" y="1901183"/>
              <a:ext cx="119962" cy="13329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0" name="Freeform 770"/>
            <p:cNvSpPr/>
            <p:nvPr/>
          </p:nvSpPr>
          <p:spPr bwMode="auto">
            <a:xfrm>
              <a:off x="8310441" y="2024475"/>
              <a:ext cx="99967" cy="23326"/>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1" name="Freeform 771"/>
            <p:cNvSpPr/>
            <p:nvPr/>
          </p:nvSpPr>
          <p:spPr bwMode="auto">
            <a:xfrm>
              <a:off x="8160487" y="1841201"/>
              <a:ext cx="93304" cy="23326"/>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772"/>
            <p:cNvSpPr/>
            <p:nvPr/>
          </p:nvSpPr>
          <p:spPr bwMode="auto">
            <a:xfrm>
              <a:off x="8463725" y="1841201"/>
              <a:ext cx="96636" cy="23326"/>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Freeform 763"/>
            <p:cNvSpPr/>
            <p:nvPr/>
          </p:nvSpPr>
          <p:spPr bwMode="auto">
            <a:xfrm>
              <a:off x="8197144" y="2277731"/>
              <a:ext cx="136624" cy="166614"/>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4" name="Freeform 764"/>
            <p:cNvSpPr/>
            <p:nvPr/>
          </p:nvSpPr>
          <p:spPr bwMode="auto">
            <a:xfrm>
              <a:off x="8333769" y="2277731"/>
              <a:ext cx="133292" cy="166614"/>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75" name="Group 232"/>
            <p:cNvGrpSpPr/>
            <p:nvPr/>
          </p:nvGrpSpPr>
          <p:grpSpPr>
            <a:xfrm>
              <a:off x="8501551" y="2554311"/>
              <a:ext cx="118354" cy="118354"/>
              <a:chOff x="313535" y="4233863"/>
              <a:chExt cx="612775" cy="612775"/>
            </a:xfrm>
          </p:grpSpPr>
          <p:sp>
            <p:nvSpPr>
              <p:cNvPr id="76"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77"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78"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79"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0"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1"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2"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83"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grpSp>
      <p:sp>
        <p:nvSpPr>
          <p:cNvPr id="2"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24"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L’analyse synthétique et la conclusion</a:t>
            </a:r>
            <a:endParaRPr lang="fr-FR"/>
          </a:p>
        </p:txBody>
      </p:sp>
      <p:sp>
        <p:nvSpPr>
          <p:cNvPr id="49" name="Espace réservé du texte 3"/>
          <p:cNvSpPr>
            <a:spLocks noGrp="1"/>
          </p:cNvSpPr>
          <p:nvPr>
            <p:ph type="body" sz="quarter" idx="11" hasCustomPrompt="1"/>
          </p:nvPr>
        </p:nvSpPr>
        <p:spPr>
          <a:xfrm>
            <a:off x="339726" y="1041579"/>
            <a:ext cx="5987470" cy="3465385"/>
          </a:xfrm>
          <a:prstGeom prst="rect">
            <a:avLst/>
          </a:prstGeom>
        </p:spPr>
        <p:txBody>
          <a:bodyPr/>
          <a:lstStyle>
            <a:lvl1pPr>
              <a:defRPr sz="1200" baseline="0">
                <a:solidFill>
                  <a:schemeClr val="tx1"/>
                </a:solidFill>
                <a:latin typeface="HelveticaNeueLT Std" pitchFamily="34" charset="0"/>
              </a:defRPr>
            </a:lvl1pPr>
          </a:lstStyle>
          <a:p>
            <a:pPr lvl="0"/>
            <a:r>
              <a:rPr lang="fr-FR" smtClean="0"/>
              <a:t>Rédigez une analyse synthétique et une conclusion sur le besoin ou non d’un renfort de couverture dédiée.</a:t>
            </a:r>
            <a:endParaRPr lang="fr-FR"/>
          </a:p>
        </p:txBody>
      </p:sp>
    </p:spTree>
    <p:extLst>
      <p:ext uri="{BB962C8B-B14F-4D97-AF65-F5344CB8AC3E}">
        <p14:creationId xmlns="" xmlns:p14="http://schemas.microsoft.com/office/powerpoint/2010/main" val="2760200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rapport de mesures">
    <p:spTree>
      <p:nvGrpSpPr>
        <p:cNvPr id="1" name=""/>
        <p:cNvGrpSpPr/>
        <p:nvPr/>
      </p:nvGrpSpPr>
      <p:grpSpPr>
        <a:xfrm>
          <a:off x="0" y="0"/>
          <a:ext cx="0" cy="0"/>
        </a:xfrm>
      </p:grpSpPr>
      <p:pic>
        <p:nvPicPr>
          <p:cNvPr id="3" name="Picture 2"/>
          <p:cNvPicPr>
            <a:picLocks noChangeAspect="1" noChangeArrowheads="1"/>
          </p:cNvPicPr>
          <p:nvPr userDrawn="1"/>
        </p:nvPicPr>
        <p:blipFill>
          <a:blip r:embed="rId1">
            <a:extLst>
              <a:ext uri="{28A0092B-C50C-407E-A947-70E740481C1C}">
                <a14:useLocalDpi xmlns="" xmlns:a14="http://schemas.microsoft.com/office/drawing/2010/main" val="0"/>
              </a:ext>
            </a:extLst>
          </a:blip>
          <a:srcRect r="12863" b="21200"/>
          <a:stretch>
            <a:fillRect/>
          </a:stretch>
        </p:blipFill>
        <p:spPr bwMode="auto">
          <a:xfrm>
            <a:off x="3986935" y="927377"/>
            <a:ext cx="5157065" cy="42161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8"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mtClean="0"/>
              <a:t>Le rapport de mesure</a:t>
            </a:r>
            <a:endParaRPr lang="fr-FR"/>
          </a:p>
        </p:txBody>
      </p:sp>
      <p:sp>
        <p:nvSpPr>
          <p:cNvPr id="7" name="Espace réservé du contenu 1"/>
          <p:cNvSpPr txBox="1"/>
          <p:nvPr userDrawn="1"/>
        </p:nvSpPr>
        <p:spPr>
          <a:xfrm>
            <a:off x="251520" y="2121700"/>
            <a:ext cx="4815535" cy="1755194"/>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2" indent="0" algn="l" defTabSz="914400" rtl="0" eaLnBrk="1" fontAlgn="auto" latinLnBrk="0" hangingPunct="1">
              <a:lnSpc>
                <a:spcPct val="90000"/>
              </a:lnSpc>
              <a:spcBef>
                <a:spcPts val="600"/>
              </a:spcBef>
              <a:spcAft>
                <a:spcPct val="0"/>
              </a:spcAft>
              <a:buClr>
                <a:schemeClr val="bg2"/>
              </a:buClr>
              <a:buSzTx/>
              <a:buFont typeface="Wingdings" panose="05000000000000000000" pitchFamily="2" charset="2"/>
              <a:buNone/>
              <a:defRPr/>
            </a:pPr>
            <a:r>
              <a:rPr lang="fr-FR" sz="1400" kern="1200" spc="-20" baseline="0" smtClean="0">
                <a:solidFill>
                  <a:schemeClr val="tx1"/>
                </a:solidFill>
                <a:latin typeface="Helvetica 75 Bold" panose="020b0804020202020204" pitchFamily="34" charset="0"/>
                <a:ea typeface="+mn-ea"/>
                <a:cs typeface="+mn-cs"/>
              </a:rPr>
              <a:t>Les mesures peuvent différer en fonction de votre offre, de votre mobile, de votre localisation, de la capacité et de la charge instantanée du réseau.</a:t>
            </a:r>
          </a:p>
          <a:p>
            <a:pPr marL="0" marR="0" lvl="2" indent="0" algn="l" defTabSz="914400" rtl="0" eaLnBrk="1" fontAlgn="auto" latinLnBrk="0" hangingPunct="1">
              <a:lnSpc>
                <a:spcPct val="90000"/>
              </a:lnSpc>
              <a:spcBef>
                <a:spcPts val="600"/>
              </a:spcBef>
              <a:spcAft>
                <a:spcPct val="0"/>
              </a:spcAft>
              <a:buClr>
                <a:schemeClr val="bg2"/>
              </a:buClr>
              <a:buSzTx/>
              <a:buFont typeface="Wingdings" panose="05000000000000000000" pitchFamily="2" charset="2"/>
              <a:buNone/>
              <a:defRPr/>
            </a:pPr>
            <a:endParaRPr lang="fr-FR" sz="400" kern="1200" spc="-20" baseline="0" smtClean="0">
              <a:solidFill>
                <a:schemeClr val="tx1"/>
              </a:solidFill>
              <a:latin typeface="Helvetica 75 Bold" panose="020b0804020202020204" pitchFamily="34" charset="0"/>
              <a:ea typeface="+mn-ea"/>
              <a:cs typeface="+mn-cs"/>
            </a:endParaRPr>
          </a:p>
          <a:p>
            <a:pPr marL="0" lvl="2" indent="0">
              <a:buNone/>
            </a:pPr>
            <a:r>
              <a:rPr lang="fr-FR" sz="1400" smtClean="0">
                <a:latin typeface="+mj-lt"/>
              </a:rPr>
              <a:t>Les</a:t>
            </a:r>
            <a:r>
              <a:rPr lang="fr-FR" sz="1400" baseline="0" smtClean="0">
                <a:latin typeface="+mj-lt"/>
              </a:rPr>
              <a:t> mesures ont été réalisées à l’aide d’un outil de collecte radio de marque et de type:</a:t>
            </a:r>
            <a:endParaRPr lang="fr-FR" sz="1400" smtClean="0">
              <a:latin typeface="+mj-lt"/>
            </a:endParaRPr>
          </a:p>
          <a:p>
            <a:pPr marL="180975" lvl="2" indent="-180975">
              <a:buFont typeface="Wingdings" panose="05000000000000000000" pitchFamily="2" charset="2"/>
              <a:buChar char="§"/>
            </a:pPr>
            <a:r>
              <a:rPr lang="fr-FR" sz="1400" smtClean="0">
                <a:latin typeface="+mj-lt"/>
              </a:rPr>
              <a:t>« Keysight – Nemo Walker Air »</a:t>
            </a:r>
          </a:p>
        </p:txBody>
      </p:sp>
      <p:grpSp>
        <p:nvGrpSpPr>
          <p:cNvPr id="21" name="Groupe 20"/>
          <p:cNvGrpSpPr/>
          <p:nvPr userDrawn="1"/>
        </p:nvGrpSpPr>
        <p:grpSpPr>
          <a:xfrm>
            <a:off x="380714" y="971610"/>
            <a:ext cx="4159555" cy="432000"/>
            <a:chOff x="151000" y="937895"/>
            <a:chExt cx="4159555" cy="432000"/>
          </a:xfrm>
        </p:grpSpPr>
        <p:sp>
          <p:nvSpPr>
            <p:cNvPr id="15" name="Espace réservé du contenu 1"/>
            <p:cNvSpPr txBox="1"/>
            <p:nvPr userDrawn="1"/>
          </p:nvSpPr>
          <p:spPr>
            <a:xfrm>
              <a:off x="566555" y="937895"/>
              <a:ext cx="3744000" cy="432000"/>
            </a:xfrm>
            <a:prstGeom prst="rect">
              <a:avLst/>
            </a:prstGeom>
            <a:solidFill>
              <a:srgbClr val="50BE87"/>
            </a:solidFill>
            <a:ln w="76200">
              <a:solidFill>
                <a:schemeClr val="accent3"/>
              </a:solidFill>
            </a:ln>
          </p:spPr>
          <p:txBody>
            <a:bodyPr vert="horz"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ctr">
                <a:buFont typeface="Wingdings" panose="05000000000000000000" pitchFamily="2" charset="2"/>
                <a:buNone/>
              </a:pPr>
              <a:r>
                <a:rPr lang="fr-FR" sz="1100" kern="1200" spc="-20" baseline="0" smtClean="0">
                  <a:solidFill>
                    <a:schemeClr val="bg1"/>
                  </a:solidFill>
                  <a:latin typeface="Helvetica 75 Bold" panose="020b0804020202020204" pitchFamily="34" charset="0"/>
                  <a:ea typeface="+mn-ea"/>
                  <a:cs typeface="+mn-cs"/>
                </a:rPr>
                <a:t>Le service voix est porté par les technologies 2G &amp; 3G</a:t>
              </a:r>
            </a:p>
          </p:txBody>
        </p:sp>
        <p:grpSp>
          <p:nvGrpSpPr>
            <p:cNvPr id="13" name="Groupe 12"/>
            <p:cNvGrpSpPr/>
            <p:nvPr userDrawn="1"/>
          </p:nvGrpSpPr>
          <p:grpSpPr>
            <a:xfrm>
              <a:off x="151000" y="937895"/>
              <a:ext cx="432000" cy="432000"/>
              <a:chOff x="147731" y="793983"/>
              <a:chExt cx="432000" cy="432000"/>
            </a:xfrm>
          </p:grpSpPr>
          <p:sp>
            <p:nvSpPr>
              <p:cNvPr id="16" name="Espace réservé du contenu 1"/>
              <p:cNvSpPr txBox="1"/>
              <p:nvPr userDrawn="1"/>
            </p:nvSpPr>
            <p:spPr>
              <a:xfrm rot="10800000">
                <a:off x="147731" y="793983"/>
                <a:ext cx="432000" cy="432000"/>
              </a:xfrm>
              <a:prstGeom prst="rect">
                <a:avLst/>
              </a:prstGeom>
              <a:solidFill>
                <a:srgbClr val="50BE87"/>
              </a:solidFill>
              <a:ln w="76200">
                <a:solidFill>
                  <a:schemeClr val="accent3"/>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endParaRPr lang="fr-FR" sz="1700" baseline="0" smtClean="0">
                  <a:solidFill>
                    <a:schemeClr val="bg1"/>
                  </a:solidFill>
                  <a:latin typeface="+mj-lt"/>
                </a:endParaRPr>
              </a:p>
            </p:txBody>
          </p:sp>
          <p:pic>
            <p:nvPicPr>
              <p:cNvPr id="10" name="Picture 8" descr="C:\Users\sxcp4969\Downloads\17183\Dial-Answer_call_blanc.png"/>
              <p:cNvPicPr>
                <a:picLocks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147731" y="793983"/>
                <a:ext cx="432000" cy="432000"/>
              </a:xfrm>
              <a:prstGeom prst="rect">
                <a:avLst/>
              </a:prstGeom>
              <a:noFill/>
              <a:extLst>
                <a:ext uri="{909E8E84-426E-40DD-AFC4-6F175D3DCCD1}">
                  <a14:hiddenFill xmlns="" xmlns:a14="http://schemas.microsoft.com/office/drawing/2010/main">
                    <a:solidFill>
                      <a:srgbClr val="FFFFFF"/>
                    </a:solidFill>
                  </a14:hiddenFill>
                </a:ext>
              </a:extLst>
            </p:spPr>
          </p:pic>
        </p:grpSp>
      </p:grpSp>
      <p:grpSp>
        <p:nvGrpSpPr>
          <p:cNvPr id="20" name="Groupe 19"/>
          <p:cNvGrpSpPr/>
          <p:nvPr userDrawn="1"/>
        </p:nvGrpSpPr>
        <p:grpSpPr>
          <a:xfrm>
            <a:off x="380714" y="1554685"/>
            <a:ext cx="4159555" cy="432000"/>
            <a:chOff x="151000" y="1668020"/>
            <a:chExt cx="4159555" cy="432000"/>
          </a:xfrm>
        </p:grpSpPr>
        <p:sp>
          <p:nvSpPr>
            <p:cNvPr id="18" name="Espace réservé du contenu 1"/>
            <p:cNvSpPr txBox="1"/>
            <p:nvPr userDrawn="1"/>
          </p:nvSpPr>
          <p:spPr>
            <a:xfrm>
              <a:off x="566555" y="1668020"/>
              <a:ext cx="3744000" cy="432000"/>
            </a:xfrm>
            <a:prstGeom prst="rect">
              <a:avLst/>
            </a:prstGeom>
            <a:solidFill>
              <a:srgbClr val="4BB4E6"/>
            </a:solidFill>
            <a:ln w="76200">
              <a:solidFill>
                <a:schemeClr val="accent2"/>
              </a:solidFill>
            </a:ln>
          </p:spPr>
          <p:txBody>
            <a:bodyPr vert="horz"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lgn="ctr">
                <a:buFont typeface="Wingdings" panose="05000000000000000000" pitchFamily="2" charset="2"/>
                <a:buNone/>
              </a:pPr>
              <a:r>
                <a:rPr lang="fr-FR" sz="1100" kern="1200" spc="-20" baseline="0" smtClean="0">
                  <a:solidFill>
                    <a:schemeClr val="bg1"/>
                  </a:solidFill>
                  <a:latin typeface="Helvetica 75 Bold" panose="020b0804020202020204" pitchFamily="34" charset="0"/>
                  <a:ea typeface="+mn-ea"/>
                  <a:cs typeface="+mn-cs"/>
                </a:rPr>
                <a:t>Le service data est porté par les technologies 3G &amp; 4G</a:t>
              </a:r>
            </a:p>
          </p:txBody>
        </p:sp>
        <p:grpSp>
          <p:nvGrpSpPr>
            <p:cNvPr id="14" name="Groupe 13"/>
            <p:cNvGrpSpPr/>
            <p:nvPr userDrawn="1"/>
          </p:nvGrpSpPr>
          <p:grpSpPr>
            <a:xfrm>
              <a:off x="151000" y="1668020"/>
              <a:ext cx="432001" cy="432000"/>
              <a:chOff x="372" y="1857527"/>
              <a:chExt cx="432001" cy="432000"/>
            </a:xfrm>
          </p:grpSpPr>
          <p:sp>
            <p:nvSpPr>
              <p:cNvPr id="19" name="Espace réservé du contenu 1"/>
              <p:cNvSpPr txBox="1"/>
              <p:nvPr userDrawn="1"/>
            </p:nvSpPr>
            <p:spPr>
              <a:xfrm rot="10800000">
                <a:off x="373" y="1857527"/>
                <a:ext cx="432000" cy="432000"/>
              </a:xfrm>
              <a:prstGeom prst="rect">
                <a:avLst/>
              </a:prstGeom>
              <a:solidFill>
                <a:schemeClr val="accent2"/>
              </a:solidFill>
              <a:ln w="76200">
                <a:solidFill>
                  <a:schemeClr val="accent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endParaRPr lang="fr-FR" sz="1700" baseline="0" smtClean="0">
                  <a:solidFill>
                    <a:schemeClr val="bg1"/>
                  </a:solidFill>
                  <a:latin typeface="+mj-lt"/>
                </a:endParaRPr>
              </a:p>
            </p:txBody>
          </p:sp>
          <p:pic>
            <p:nvPicPr>
              <p:cNvPr id="12" name="Picture 9" descr="C:\Users\sxcp4969\Downloads\16305\Data_Services_blanc.png"/>
              <p:cNvPicPr>
                <a:picLocks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372" y="1857527"/>
                <a:ext cx="432000" cy="432000"/>
              </a:xfrm>
              <a:prstGeom prst="rect">
                <a:avLst/>
              </a:prstGeom>
              <a:noFill/>
              <a:extLst>
                <a:ext uri="{909E8E84-426E-40DD-AFC4-6F175D3DCCD1}">
                  <a14:hiddenFill xmlns="" xmlns:a14="http://schemas.microsoft.com/office/drawing/2010/main">
                    <a:solidFill>
                      <a:srgbClr val="FFFFFF"/>
                    </a:solidFill>
                  </a14:hiddenFill>
                </a:ext>
              </a:extLst>
            </p:spPr>
          </p:pic>
        </p:grpSp>
      </p:grpSp>
      <p:pic>
        <p:nvPicPr>
          <p:cNvPr id="2051" name="Picture 3"/>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380715" y="3790935"/>
            <a:ext cx="757392" cy="86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3610998" y="4110824"/>
            <a:ext cx="751873" cy="5222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userDrawn="1"/>
        </p:nvPicPr>
        <p:blipFill>
          <a:blip r:embed="rId6">
            <a:extLst>
              <a:ext uri="{28A0092B-C50C-407E-A947-70E740481C1C}">
                <a14:useLocalDpi xmlns="" xmlns:a14="http://schemas.microsoft.com/office/drawing/2010/main" val="0"/>
              </a:ext>
            </a:extLst>
          </a:blip>
          <a:srcRect l="45655"/>
          <a:stretch>
            <a:fillRect/>
          </a:stretch>
        </p:blipFill>
        <p:spPr bwMode="auto">
          <a:xfrm>
            <a:off x="1513463" y="3786885"/>
            <a:ext cx="737109" cy="86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2" name="Picture 5"/>
          <p:cNvPicPr>
            <a:picLocks noChangeAspect="1" noChangeArrowheads="1"/>
          </p:cNvPicPr>
          <p:nvPr userDrawn="1"/>
        </p:nvPicPr>
        <p:blipFill>
          <a:blip r:embed="rId6">
            <a:extLst>
              <a:ext uri="{28A0092B-C50C-407E-A947-70E740481C1C}">
                <a14:useLocalDpi xmlns="" xmlns:a14="http://schemas.microsoft.com/office/drawing/2010/main" val="0"/>
              </a:ext>
            </a:extLst>
          </a:blip>
          <a:srcRect r="55047"/>
          <a:stretch>
            <a:fillRect/>
          </a:stretch>
        </p:blipFill>
        <p:spPr bwMode="auto">
          <a:xfrm>
            <a:off x="2625928" y="3786885"/>
            <a:ext cx="609714" cy="864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89528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légende et les seuils de mesures - Service Voix">
    <p:spTree>
      <p:nvGrpSpPr>
        <p:cNvPr id="1" name=""/>
        <p:cNvGrpSpPr/>
        <p:nvPr/>
      </p:nvGrpSpPr>
      <p:grpSpPr>
        <a:xfrm>
          <a:off x="0" y="0"/>
          <a:ext cx="0" cy="0"/>
        </a:xfrm>
      </p:grpSpPr>
      <p:sp>
        <p:nvSpPr>
          <p:cNvPr id="261" name="Freeform 122"/>
          <p:cNvSpPr/>
          <p:nvPr userDrawn="1"/>
        </p:nvSpPr>
        <p:spPr bwMode="auto">
          <a:xfrm>
            <a:off x="6852424" y="996575"/>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50BE87">
              <a:alpha val="30196"/>
            </a:srgbClr>
          </a:solidFill>
          <a:ln>
            <a:solidFill>
              <a:schemeClr val="accent3"/>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7" name="Espace réservé du contenu 1"/>
          <p:cNvSpPr txBox="1"/>
          <p:nvPr userDrawn="1"/>
        </p:nvSpPr>
        <p:spPr>
          <a:xfrm>
            <a:off x="6273175" y="867570"/>
            <a:ext cx="2304000" cy="3639395"/>
          </a:xfrm>
          <a:prstGeom prst="rect">
            <a:avLst/>
          </a:prstGeom>
          <a:solidFill>
            <a:srgbClr val="50BE87">
              <a:alpha val="30196"/>
            </a:srgbClr>
          </a:solidFill>
          <a:ln w="76200">
            <a:solidFill>
              <a:schemeClr val="accent3"/>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voix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la possibilité d’émettre et de recevoir des appels ainsi que sur leur qualité audio.</a:t>
            </a:r>
          </a:p>
        </p:txBody>
      </p:sp>
      <p:sp>
        <p:nvSpPr>
          <p:cNvPr id="252"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255"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b="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000" kern="1200" spc="-20" baseline="0" smtClean="0">
                <a:solidFill>
                  <a:schemeClr val="bg2"/>
                </a:solidFill>
                <a:latin typeface="Helvetica 75 Bold" panose="020b0804020202020204" pitchFamily="34" charset="0"/>
                <a:ea typeface="+mj-ea"/>
                <a:cs typeface="+mj-cs"/>
              </a:rPr>
              <a:t>La légende et les seuils de mesures du </a:t>
            </a:r>
            <a:r>
              <a:rPr lang="fr-FR" sz="2000" kern="1200" spc="-20" baseline="0" smtClean="0">
                <a:solidFill>
                  <a:schemeClr val="accent3"/>
                </a:solidFill>
                <a:latin typeface="Helvetica 75 Bold" panose="020b0804020202020204" pitchFamily="34" charset="0"/>
                <a:ea typeface="+mj-ea"/>
                <a:cs typeface="+mj-cs"/>
              </a:rPr>
              <a:t>service Voix</a:t>
            </a:r>
            <a:endParaRPr lang="fr-FR">
              <a:solidFill>
                <a:schemeClr val="accent3"/>
              </a:solidFill>
            </a:endParaRPr>
          </a:p>
        </p:txBody>
      </p:sp>
      <p:sp>
        <p:nvSpPr>
          <p:cNvPr id="124"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134"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sp>
        <p:nvSpPr>
          <p:cNvPr id="228" name="Espace réservé du contenu 1"/>
          <p:cNvSpPr txBox="1"/>
          <p:nvPr userDrawn="1"/>
        </p:nvSpPr>
        <p:spPr>
          <a:xfrm>
            <a:off x="6273175" y="657005"/>
            <a:ext cx="2304000" cy="214381"/>
          </a:xfrm>
          <a:prstGeom prst="rect">
            <a:avLst/>
          </a:prstGeom>
          <a:solidFill>
            <a:srgbClr val="50BE87"/>
          </a:solidFill>
          <a:ln w="76200">
            <a:solidFill>
              <a:schemeClr val="accent3"/>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kern="1200" spc="-20" baseline="0" smtClean="0">
                <a:solidFill>
                  <a:schemeClr val="bg1"/>
                </a:solidFill>
                <a:latin typeface="Helvetica 75 Bold" panose="020b0804020202020204" pitchFamily="34" charset="0"/>
                <a:ea typeface="+mn-ea"/>
                <a:cs typeface="+mn-cs"/>
              </a:rPr>
              <a:t>Le service Voix</a:t>
            </a:r>
          </a:p>
        </p:txBody>
      </p:sp>
      <p:graphicFrame>
        <p:nvGraphicFramePr>
          <p:cNvPr id="246" name="Tableau 245"/>
          <p:cNvGraphicFramePr>
            <a:graphicFrameLocks noGrp="1"/>
          </p:cNvGraphicFramePr>
          <p:nvPr userDrawn="1">
            <p:extLst>
              <p:ext uri="{D42A27DB-BD31-4B8C-83A1-F6EECF244321}">
                <p14:modId xmlns="" xmlns:p14="http://schemas.microsoft.com/office/powerpoint/2010/main" val="3140077418"/>
              </p:ext>
            </p:extLst>
          </p:nvPr>
        </p:nvGraphicFramePr>
        <p:xfrm>
          <a:off x="656565"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Le niveau de signal 2G [RxLevel]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-80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-80 dBm à -85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-85 dBm à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47" name="Tableau 246"/>
          <p:cNvGraphicFramePr>
            <a:graphicFrameLocks noGrp="1"/>
          </p:cNvGraphicFramePr>
          <p:nvPr userDrawn="1">
            <p:extLst>
              <p:ext uri="{D42A27DB-BD31-4B8C-83A1-F6EECF244321}">
                <p14:modId xmlns="" xmlns:p14="http://schemas.microsoft.com/office/powerpoint/2010/main" val="1471250248"/>
              </p:ext>
            </p:extLst>
          </p:nvPr>
        </p:nvGraphicFramePr>
        <p:xfrm>
          <a:off x="656565"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-90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-90 dBm à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-95 dBm à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127" name="Picture 8" descr="C:\Users\sxcp4969\Downloads\17183\Dial-Answer_call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3" name="Espace réservé du contenu 1"/>
          <p:cNvSpPr txBox="1"/>
          <p:nvPr userDrawn="1"/>
        </p:nvSpPr>
        <p:spPr>
          <a:xfrm>
            <a:off x="566825" y="655345"/>
            <a:ext cx="2304000" cy="214381"/>
          </a:xfrm>
          <a:prstGeom prst="rect">
            <a:avLst/>
          </a:prstGeom>
          <a:solidFill>
            <a:schemeClr val="bg2"/>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4"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6" name="Espace réservé du contenu 1"/>
          <p:cNvSpPr txBox="1"/>
          <p:nvPr userDrawn="1"/>
        </p:nvSpPr>
        <p:spPr>
          <a:xfrm>
            <a:off x="3014955" y="655345"/>
            <a:ext cx="2304000" cy="214381"/>
          </a:xfrm>
          <a:prstGeom prst="rect">
            <a:avLst/>
          </a:prstGeom>
          <a:solidFill>
            <a:schemeClr val="accent5"/>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7"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8" name="Triangle isocèle 257"/>
          <p:cNvSpPr/>
          <p:nvPr userDrawn="1"/>
        </p:nvSpPr>
        <p:spPr>
          <a:xfrm rot="5400000">
            <a:off x="3717295" y="2401137"/>
            <a:ext cx="3851620" cy="360040"/>
          </a:xfrm>
          <a:prstGeom prst="triangle">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pic>
        <p:nvPicPr>
          <p:cNvPr id="259" name="Picture 36" descr="C:\Users\sxcp4969\Downloads\16122\Mobile_Network_Coverag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260" name="Picture 38" descr="C:\Users\sxcp4969\Downloads\16905\Heart_rate_blanc.png"/>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62" name="Tableau 261"/>
          <p:cNvGraphicFramePr>
            <a:graphicFrameLocks noGrp="1"/>
          </p:cNvGraphicFramePr>
          <p:nvPr userDrawn="1">
            <p:extLst>
              <p:ext uri="{D42A27DB-BD31-4B8C-83A1-F6EECF244321}">
                <p14:modId xmlns="" xmlns:p14="http://schemas.microsoft.com/office/powerpoint/2010/main" val="916906367"/>
              </p:ext>
            </p:extLst>
          </p:nvPr>
        </p:nvGraphicFramePr>
        <p:xfrm>
          <a:off x="3114000"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2G [RxQuality]</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0</a:t>
                      </a:r>
                      <a:r>
                        <a:rPr lang="fr-FR" sz="800" kern="1200" baseline="0" smtClean="0">
                          <a:solidFill>
                            <a:schemeClr val="dk1"/>
                          </a:solidFill>
                          <a:latin typeface="+mn-lt"/>
                          <a:ea typeface="+mn-ea"/>
                          <a:cs typeface="+mn-cs"/>
                        </a:rPr>
                        <a:t> et</a:t>
                      </a:r>
                      <a:r>
                        <a:rPr lang="fr-FR" sz="800" kern="1200" smtClean="0">
                          <a:solidFill>
                            <a:schemeClr val="dk1"/>
                          </a:solidFill>
                          <a:latin typeface="+mn-lt"/>
                          <a:ea typeface="+mn-ea"/>
                          <a:cs typeface="+mn-cs"/>
                        </a:rPr>
                        <a:t> 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2</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&gt; 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63" name="Tableau 262"/>
          <p:cNvGraphicFramePr>
            <a:graphicFrameLocks noGrp="1"/>
          </p:cNvGraphicFramePr>
          <p:nvPr userDrawn="1">
            <p:extLst>
              <p:ext uri="{D42A27DB-BD31-4B8C-83A1-F6EECF244321}">
                <p14:modId xmlns="" xmlns:p14="http://schemas.microsoft.com/office/powerpoint/2010/main" val="1650643870"/>
              </p:ext>
            </p:extLst>
          </p:nvPr>
        </p:nvGraphicFramePr>
        <p:xfrm>
          <a:off x="3114000"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-5 à -7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-7 à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6" name="Group 5"/>
          <p:cNvGrpSpPr>
            <a:grpSpLocks noChangeAspect="1"/>
          </p:cNvGrpSpPr>
          <p:nvPr userDrawn="1"/>
        </p:nvGrpSpPr>
        <p:grpSpPr>
          <a:xfrm>
            <a:off x="7636544" y="2635141"/>
            <a:ext cx="861975" cy="1835032"/>
            <a:chOff x="4023" y="2161"/>
            <a:chExt cx="1777" cy="3783"/>
          </a:xfrm>
        </p:grpSpPr>
        <p:sp>
          <p:nvSpPr>
            <p:cNvPr id="13" name="Freeform 8"/>
            <p:cNvSpPr/>
            <p:nvPr userDrawn="1"/>
          </p:nvSpPr>
          <p:spPr bwMode="auto">
            <a:xfrm>
              <a:off x="5037" y="5367"/>
              <a:ext cx="66" cy="18"/>
            </a:xfrm>
            <a:custGeom>
              <a:gdLst>
                <a:gd name="T0" fmla="*/ 1 w 11"/>
                <a:gd name="T1" fmla="*/ 0 h 3"/>
                <a:gd name="T2" fmla="*/ 9 w 11"/>
                <a:gd name="T3" fmla="*/ 0 h 3"/>
                <a:gd name="T4" fmla="*/ 11 w 11"/>
                <a:gd name="T5" fmla="*/ 1 h 3"/>
                <a:gd name="T6" fmla="*/ 11 w 11"/>
                <a:gd name="T7" fmla="*/ 1 h 3"/>
                <a:gd name="T8" fmla="*/ 9 w 11"/>
                <a:gd name="T9" fmla="*/ 3 h 3"/>
                <a:gd name="T10" fmla="*/ 1 w 11"/>
                <a:gd name="T11" fmla="*/ 3 h 3"/>
                <a:gd name="T12" fmla="*/ 0 w 11"/>
                <a:gd name="T13" fmla="*/ 1 h 3"/>
                <a:gd name="T14" fmla="*/ 0 w 11"/>
                <a:gd name="T15" fmla="*/ 1 h 3"/>
                <a:gd name="T16" fmla="*/ 1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 y="0"/>
                  </a:moveTo>
                  <a:cubicBezTo>
                    <a:pt x="9" y="0"/>
                    <a:pt x="9" y="0"/>
                    <a:pt x="9" y="0"/>
                  </a:cubicBezTo>
                  <a:cubicBezTo>
                    <a:pt x="10" y="0"/>
                    <a:pt x="11" y="0"/>
                    <a:pt x="11" y="1"/>
                  </a:cubicBezTo>
                  <a:cubicBezTo>
                    <a:pt x="11" y="1"/>
                    <a:pt x="11" y="1"/>
                    <a:pt x="11" y="1"/>
                  </a:cubicBezTo>
                  <a:cubicBezTo>
                    <a:pt x="11" y="2"/>
                    <a:pt x="10" y="3"/>
                    <a:pt x="9" y="3"/>
                  </a:cubicBezTo>
                  <a:cubicBezTo>
                    <a:pt x="1" y="3"/>
                    <a:pt x="1" y="3"/>
                    <a:pt x="1" y="3"/>
                  </a:cubicBezTo>
                  <a:cubicBezTo>
                    <a:pt x="1" y="3"/>
                    <a:pt x="0" y="2"/>
                    <a:pt x="0" y="1"/>
                  </a:cubicBezTo>
                  <a:cubicBezTo>
                    <a:pt x="0" y="1"/>
                    <a:pt x="0" y="1"/>
                    <a:pt x="0" y="1"/>
                  </a:cubicBezTo>
                  <a:cubicBezTo>
                    <a:pt x="0" y="0"/>
                    <a:pt x="1" y="0"/>
                    <a:pt x="1"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9"/>
            <p:cNvSpPr/>
            <p:nvPr userDrawn="1"/>
          </p:nvSpPr>
          <p:spPr bwMode="auto">
            <a:xfrm>
              <a:off x="5656" y="5367"/>
              <a:ext cx="66" cy="18"/>
            </a:xfrm>
            <a:custGeom>
              <a:gdLst>
                <a:gd name="T0" fmla="*/ 2 w 11"/>
                <a:gd name="T1" fmla="*/ 0 h 3"/>
                <a:gd name="T2" fmla="*/ 10 w 11"/>
                <a:gd name="T3" fmla="*/ 0 h 3"/>
                <a:gd name="T4" fmla="*/ 11 w 11"/>
                <a:gd name="T5" fmla="*/ 1 h 3"/>
                <a:gd name="T6" fmla="*/ 11 w 11"/>
                <a:gd name="T7" fmla="*/ 1 h 3"/>
                <a:gd name="T8" fmla="*/ 10 w 11"/>
                <a:gd name="T9" fmla="*/ 3 h 3"/>
                <a:gd name="T10" fmla="*/ 2 w 11"/>
                <a:gd name="T11" fmla="*/ 3 h 3"/>
                <a:gd name="T12" fmla="*/ 0 w 11"/>
                <a:gd name="T13" fmla="*/ 1 h 3"/>
                <a:gd name="T14" fmla="*/ 0 w 11"/>
                <a:gd name="T15" fmla="*/ 1 h 3"/>
                <a:gd name="T16" fmla="*/ 2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2" y="0"/>
                  </a:moveTo>
                  <a:cubicBezTo>
                    <a:pt x="10" y="0"/>
                    <a:pt x="10" y="0"/>
                    <a:pt x="10" y="0"/>
                  </a:cubicBezTo>
                  <a:cubicBezTo>
                    <a:pt x="11" y="0"/>
                    <a:pt x="11" y="0"/>
                    <a:pt x="11" y="1"/>
                  </a:cubicBezTo>
                  <a:cubicBezTo>
                    <a:pt x="11" y="1"/>
                    <a:pt x="11" y="1"/>
                    <a:pt x="11" y="1"/>
                  </a:cubicBezTo>
                  <a:cubicBezTo>
                    <a:pt x="11" y="2"/>
                    <a:pt x="11" y="3"/>
                    <a:pt x="10" y="3"/>
                  </a:cubicBezTo>
                  <a:cubicBezTo>
                    <a:pt x="2" y="3"/>
                    <a:pt x="2" y="3"/>
                    <a:pt x="2" y="3"/>
                  </a:cubicBezTo>
                  <a:cubicBezTo>
                    <a:pt x="1" y="3"/>
                    <a:pt x="0" y="2"/>
                    <a:pt x="0" y="1"/>
                  </a:cubicBezTo>
                  <a:cubicBezTo>
                    <a:pt x="0" y="1"/>
                    <a:pt x="0" y="1"/>
                    <a:pt x="0" y="1"/>
                  </a:cubicBezTo>
                  <a:cubicBezTo>
                    <a:pt x="0" y="0"/>
                    <a:pt x="1" y="0"/>
                    <a:pt x="2"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Rectangle 10"/>
            <p:cNvSpPr>
              <a:spLocks noChangeArrowheads="1"/>
            </p:cNvSpPr>
            <p:nvPr userDrawn="1"/>
          </p:nvSpPr>
          <p:spPr bwMode="auto">
            <a:xfrm>
              <a:off x="4959" y="5373"/>
              <a:ext cx="841" cy="57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11"/>
            <p:cNvSpPr/>
            <p:nvPr userDrawn="1"/>
          </p:nvSpPr>
          <p:spPr bwMode="auto">
            <a:xfrm>
              <a:off x="5253" y="5331"/>
              <a:ext cx="252" cy="42"/>
            </a:xfrm>
            <a:custGeom>
              <a:gdLst>
                <a:gd name="T0" fmla="*/ 40 w 42"/>
                <a:gd name="T1" fmla="*/ 7 h 7"/>
                <a:gd name="T2" fmla="*/ 3 w 42"/>
                <a:gd name="T3" fmla="*/ 7 h 7"/>
                <a:gd name="T4" fmla="*/ 0 w 42"/>
                <a:gd name="T5" fmla="*/ 4 h 7"/>
                <a:gd name="T6" fmla="*/ 0 w 42"/>
                <a:gd name="T7" fmla="*/ 4 h 7"/>
                <a:gd name="T8" fmla="*/ 3 w 42"/>
                <a:gd name="T9" fmla="*/ 0 h 7"/>
                <a:gd name="T10" fmla="*/ 40 w 42"/>
                <a:gd name="T11" fmla="*/ 0 h 7"/>
                <a:gd name="T12" fmla="*/ 42 w 42"/>
                <a:gd name="T13" fmla="*/ 4 h 7"/>
                <a:gd name="T14" fmla="*/ 42 w 42"/>
                <a:gd name="T15" fmla="*/ 4 h 7"/>
                <a:gd name="T16" fmla="*/ 40 w 42"/>
                <a:gd name="T17" fmla="*/ 7 h 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
                  <a:moveTo>
                    <a:pt x="40" y="7"/>
                  </a:moveTo>
                  <a:cubicBezTo>
                    <a:pt x="3" y="7"/>
                    <a:pt x="3" y="7"/>
                    <a:pt x="3" y="7"/>
                  </a:cubicBezTo>
                  <a:cubicBezTo>
                    <a:pt x="1" y="7"/>
                    <a:pt x="0" y="6"/>
                    <a:pt x="0" y="4"/>
                  </a:cubicBezTo>
                  <a:cubicBezTo>
                    <a:pt x="0" y="4"/>
                    <a:pt x="0" y="4"/>
                    <a:pt x="0" y="4"/>
                  </a:cubicBezTo>
                  <a:cubicBezTo>
                    <a:pt x="0" y="2"/>
                    <a:pt x="1" y="0"/>
                    <a:pt x="3" y="0"/>
                  </a:cubicBezTo>
                  <a:cubicBezTo>
                    <a:pt x="40" y="0"/>
                    <a:pt x="40" y="0"/>
                    <a:pt x="40" y="0"/>
                  </a:cubicBezTo>
                  <a:cubicBezTo>
                    <a:pt x="41" y="0"/>
                    <a:pt x="42" y="2"/>
                    <a:pt x="42" y="4"/>
                  </a:cubicBezTo>
                  <a:cubicBezTo>
                    <a:pt x="42" y="4"/>
                    <a:pt x="42" y="4"/>
                    <a:pt x="42" y="4"/>
                  </a:cubicBezTo>
                  <a:cubicBezTo>
                    <a:pt x="42" y="6"/>
                    <a:pt x="41" y="7"/>
                    <a:pt x="40" y="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12"/>
            <p:cNvSpPr/>
            <p:nvPr userDrawn="1"/>
          </p:nvSpPr>
          <p:spPr bwMode="auto">
            <a:xfrm>
              <a:off x="4107" y="4155"/>
              <a:ext cx="852" cy="1597"/>
            </a:xfrm>
            <a:custGeom>
              <a:gdLst>
                <a:gd name="T0" fmla="*/ 0 w 852"/>
                <a:gd name="T1" fmla="*/ 0 h 1597"/>
                <a:gd name="T2" fmla="*/ 12 w 852"/>
                <a:gd name="T3" fmla="*/ 60 h 1597"/>
                <a:gd name="T4" fmla="*/ 174 w 852"/>
                <a:gd name="T5" fmla="*/ 1597 h 1597"/>
                <a:gd name="T6" fmla="*/ 372 w 852"/>
                <a:gd name="T7" fmla="*/ 1597 h 1597"/>
                <a:gd name="T8" fmla="*/ 432 w 852"/>
                <a:gd name="T9" fmla="*/ 372 h 1597"/>
                <a:gd name="T10" fmla="*/ 432 w 852"/>
                <a:gd name="T11" fmla="*/ 354 h 1597"/>
                <a:gd name="T12" fmla="*/ 432 w 852"/>
                <a:gd name="T13" fmla="*/ 372 h 1597"/>
                <a:gd name="T14" fmla="*/ 492 w 852"/>
                <a:gd name="T15" fmla="*/ 1597 h 1597"/>
                <a:gd name="T16" fmla="*/ 684 w 852"/>
                <a:gd name="T17" fmla="*/ 1597 h 1597"/>
                <a:gd name="T18" fmla="*/ 846 w 852"/>
                <a:gd name="T19" fmla="*/ 60 h 1597"/>
                <a:gd name="T20" fmla="*/ 852 w 852"/>
                <a:gd name="T21" fmla="*/ 0 h 1597"/>
                <a:gd name="T22" fmla="*/ 0 w 852"/>
                <a:gd name="T23" fmla="*/ 0 h 15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2" h="1596">
                  <a:moveTo>
                    <a:pt x="0" y="0"/>
                  </a:moveTo>
                  <a:lnTo>
                    <a:pt x="12" y="60"/>
                  </a:lnTo>
                  <a:lnTo>
                    <a:pt x="174" y="1597"/>
                  </a:lnTo>
                  <a:lnTo>
                    <a:pt x="372" y="1597"/>
                  </a:lnTo>
                  <a:lnTo>
                    <a:pt x="432" y="372"/>
                  </a:lnTo>
                  <a:lnTo>
                    <a:pt x="432" y="354"/>
                  </a:lnTo>
                  <a:lnTo>
                    <a:pt x="432" y="372"/>
                  </a:lnTo>
                  <a:lnTo>
                    <a:pt x="492" y="1597"/>
                  </a:lnTo>
                  <a:lnTo>
                    <a:pt x="684" y="1597"/>
                  </a:lnTo>
                  <a:lnTo>
                    <a:pt x="846" y="60"/>
                  </a:lnTo>
                  <a:lnTo>
                    <a:pt x="852"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13"/>
            <p:cNvSpPr/>
            <p:nvPr userDrawn="1"/>
          </p:nvSpPr>
          <p:spPr bwMode="auto">
            <a:xfrm>
              <a:off x="4029" y="3008"/>
              <a:ext cx="960" cy="1177"/>
            </a:xfrm>
            <a:custGeom>
              <a:gdLst>
                <a:gd name="T0" fmla="*/ 155 w 160"/>
                <a:gd name="T1" fmla="*/ 191 h 196"/>
                <a:gd name="T2" fmla="*/ 150 w 160"/>
                <a:gd name="T3" fmla="*/ 46 h 196"/>
                <a:gd name="T4" fmla="*/ 133 w 160"/>
                <a:gd name="T5" fmla="*/ 12 h 196"/>
                <a:gd name="T6" fmla="*/ 104 w 160"/>
                <a:gd name="T7" fmla="*/ 1 h 196"/>
                <a:gd name="T8" fmla="*/ 85 w 160"/>
                <a:gd name="T9" fmla="*/ 0 h 196"/>
                <a:gd name="T10" fmla="*/ 66 w 160"/>
                <a:gd name="T11" fmla="*/ 1 h 196"/>
                <a:gd name="T12" fmla="*/ 37 w 160"/>
                <a:gd name="T13" fmla="*/ 12 h 196"/>
                <a:gd name="T14" fmla="*/ 18 w 160"/>
                <a:gd name="T15" fmla="*/ 46 h 196"/>
                <a:gd name="T16" fmla="*/ 15 w 160"/>
                <a:gd name="T17" fmla="*/ 196 h 196"/>
                <a:gd name="T18" fmla="*/ 38 w 160"/>
                <a:gd name="T19" fmla="*/ 191 h 196"/>
                <a:gd name="T20" fmla="*/ 155 w 160"/>
                <a:gd name="T21" fmla="*/ 191 h 1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96">
                  <a:moveTo>
                    <a:pt x="155" y="191"/>
                  </a:moveTo>
                  <a:cubicBezTo>
                    <a:pt x="160" y="126"/>
                    <a:pt x="153" y="73"/>
                    <a:pt x="150" y="46"/>
                  </a:cubicBezTo>
                  <a:cubicBezTo>
                    <a:pt x="147" y="20"/>
                    <a:pt x="133" y="12"/>
                    <a:pt x="133" y="12"/>
                  </a:cubicBezTo>
                  <a:cubicBezTo>
                    <a:pt x="104" y="1"/>
                    <a:pt x="104" y="1"/>
                    <a:pt x="104" y="1"/>
                  </a:cubicBezTo>
                  <a:cubicBezTo>
                    <a:pt x="85" y="0"/>
                    <a:pt x="85" y="0"/>
                    <a:pt x="85" y="0"/>
                  </a:cubicBezTo>
                  <a:cubicBezTo>
                    <a:pt x="66" y="1"/>
                    <a:pt x="66" y="1"/>
                    <a:pt x="66" y="1"/>
                  </a:cubicBezTo>
                  <a:cubicBezTo>
                    <a:pt x="37" y="12"/>
                    <a:pt x="37" y="12"/>
                    <a:pt x="37" y="12"/>
                  </a:cubicBezTo>
                  <a:cubicBezTo>
                    <a:pt x="37" y="12"/>
                    <a:pt x="23" y="16"/>
                    <a:pt x="18" y="46"/>
                  </a:cubicBezTo>
                  <a:cubicBezTo>
                    <a:pt x="14" y="73"/>
                    <a:pt x="0" y="148"/>
                    <a:pt x="15" y="196"/>
                  </a:cubicBezTo>
                  <a:cubicBezTo>
                    <a:pt x="38" y="191"/>
                    <a:pt x="38" y="191"/>
                    <a:pt x="38" y="191"/>
                  </a:cubicBezTo>
                  <a:lnTo>
                    <a:pt x="155" y="191"/>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14"/>
            <p:cNvSpPr/>
            <p:nvPr userDrawn="1"/>
          </p:nvSpPr>
          <p:spPr bwMode="auto">
            <a:xfrm>
              <a:off x="4449" y="2954"/>
              <a:ext cx="180" cy="102"/>
            </a:xfrm>
            <a:custGeom>
              <a:gdLst>
                <a:gd name="T0" fmla="*/ 30 w 30"/>
                <a:gd name="T1" fmla="*/ 0 h 17"/>
                <a:gd name="T2" fmla="*/ 30 w 30"/>
                <a:gd name="T3" fmla="*/ 6 h 17"/>
                <a:gd name="T4" fmla="*/ 15 w 30"/>
                <a:gd name="T5" fmla="*/ 17 h 17"/>
                <a:gd name="T6" fmla="*/ 15 w 30"/>
                <a:gd name="T7" fmla="*/ 17 h 17"/>
                <a:gd name="T8" fmla="*/ 0 w 30"/>
                <a:gd name="T9" fmla="*/ 6 h 17"/>
                <a:gd name="T10" fmla="*/ 0 w 30"/>
                <a:gd name="T11" fmla="*/ 0 h 17"/>
                <a:gd name="T12" fmla="*/ 30 w 30"/>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30" h="17">
                  <a:moveTo>
                    <a:pt x="30" y="0"/>
                  </a:moveTo>
                  <a:cubicBezTo>
                    <a:pt x="30" y="6"/>
                    <a:pt x="30" y="6"/>
                    <a:pt x="30" y="6"/>
                  </a:cubicBezTo>
                  <a:cubicBezTo>
                    <a:pt x="30" y="14"/>
                    <a:pt x="23" y="17"/>
                    <a:pt x="15" y="17"/>
                  </a:cubicBezTo>
                  <a:cubicBezTo>
                    <a:pt x="15" y="17"/>
                    <a:pt x="15" y="17"/>
                    <a:pt x="15" y="17"/>
                  </a:cubicBezTo>
                  <a:cubicBezTo>
                    <a:pt x="7" y="17"/>
                    <a:pt x="0" y="14"/>
                    <a:pt x="0" y="6"/>
                  </a:cubicBezTo>
                  <a:cubicBezTo>
                    <a:pt x="0" y="0"/>
                    <a:pt x="0" y="0"/>
                    <a:pt x="0" y="0"/>
                  </a:cubicBezTo>
                  <a:lnTo>
                    <a:pt x="30"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Oval 15"/>
            <p:cNvSpPr>
              <a:spLocks noChangeArrowheads="1"/>
            </p:cNvSpPr>
            <p:nvPr userDrawn="1"/>
          </p:nvSpPr>
          <p:spPr bwMode="auto">
            <a:xfrm>
              <a:off x="4233" y="2245"/>
              <a:ext cx="612" cy="733"/>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Oval 16"/>
            <p:cNvSpPr>
              <a:spLocks noChangeArrowheads="1"/>
            </p:cNvSpPr>
            <p:nvPr userDrawn="1"/>
          </p:nvSpPr>
          <p:spPr bwMode="auto">
            <a:xfrm>
              <a:off x="4761"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Oval 17"/>
            <p:cNvSpPr>
              <a:spLocks noChangeArrowheads="1"/>
            </p:cNvSpPr>
            <p:nvPr userDrawn="1"/>
          </p:nvSpPr>
          <p:spPr bwMode="auto">
            <a:xfrm>
              <a:off x="4173"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18"/>
            <p:cNvSpPr/>
            <p:nvPr userDrawn="1"/>
          </p:nvSpPr>
          <p:spPr bwMode="auto">
            <a:xfrm>
              <a:off x="4467" y="3056"/>
              <a:ext cx="138" cy="162"/>
            </a:xfrm>
            <a:custGeom>
              <a:gdLst>
                <a:gd name="T0" fmla="*/ 138 w 138"/>
                <a:gd name="T1" fmla="*/ 0 h 162"/>
                <a:gd name="T2" fmla="*/ 72 w 138"/>
                <a:gd name="T3" fmla="*/ 162 h 162"/>
                <a:gd name="T4" fmla="*/ 0 w 138"/>
                <a:gd name="T5" fmla="*/ 0 h 162"/>
                <a:gd name="T6" fmla="*/ 138 w 138"/>
                <a:gd name="T7" fmla="*/ 0 h 162"/>
              </a:gdLst>
              <a:cxnLst>
                <a:cxn ang="0">
                  <a:pos x="T0" y="T1"/>
                </a:cxn>
                <a:cxn ang="0">
                  <a:pos x="T2" y="T3"/>
                </a:cxn>
                <a:cxn ang="0">
                  <a:pos x="T4" y="T5"/>
                </a:cxn>
                <a:cxn ang="0">
                  <a:pos x="T6" y="T7"/>
                </a:cxn>
              </a:cxnLst>
              <a:rect l="0" t="0" r="r" b="b"/>
              <a:pathLst>
                <a:path w="138" h="162">
                  <a:moveTo>
                    <a:pt x="138" y="0"/>
                  </a:moveTo>
                  <a:lnTo>
                    <a:pt x="72" y="162"/>
                  </a:lnTo>
                  <a:lnTo>
                    <a:pt x="0" y="0"/>
                  </a:lnTo>
                  <a:lnTo>
                    <a:pt x="138" y="0"/>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19"/>
            <p:cNvSpPr/>
            <p:nvPr userDrawn="1"/>
          </p:nvSpPr>
          <p:spPr bwMode="auto">
            <a:xfrm>
              <a:off x="4455" y="3152"/>
              <a:ext cx="162" cy="834"/>
            </a:xfrm>
            <a:custGeom>
              <a:gdLst>
                <a:gd name="T0" fmla="*/ 162 w 162"/>
                <a:gd name="T1" fmla="*/ 738 h 834"/>
                <a:gd name="T2" fmla="*/ 108 w 162"/>
                <a:gd name="T3" fmla="*/ 0 h 834"/>
                <a:gd name="T4" fmla="*/ 54 w 162"/>
                <a:gd name="T5" fmla="*/ 0 h 834"/>
                <a:gd name="T6" fmla="*/ 0 w 162"/>
                <a:gd name="T7" fmla="*/ 738 h 834"/>
                <a:gd name="T8" fmla="*/ 84 w 162"/>
                <a:gd name="T9" fmla="*/ 834 h 834"/>
                <a:gd name="T10" fmla="*/ 162 w 162"/>
                <a:gd name="T11" fmla="*/ 738 h 834"/>
              </a:gdLst>
              <a:cxnLst>
                <a:cxn ang="0">
                  <a:pos x="T0" y="T1"/>
                </a:cxn>
                <a:cxn ang="0">
                  <a:pos x="T2" y="T3"/>
                </a:cxn>
                <a:cxn ang="0">
                  <a:pos x="T4" y="T5"/>
                </a:cxn>
                <a:cxn ang="0">
                  <a:pos x="T6" y="T7"/>
                </a:cxn>
                <a:cxn ang="0">
                  <a:pos x="T8" y="T9"/>
                </a:cxn>
                <a:cxn ang="0">
                  <a:pos x="T10" y="T11"/>
                </a:cxn>
              </a:cxnLst>
              <a:rect l="0" t="0" r="r" b="b"/>
              <a:pathLst>
                <a:path w="162" h="834">
                  <a:moveTo>
                    <a:pt x="162" y="738"/>
                  </a:moveTo>
                  <a:lnTo>
                    <a:pt x="108" y="0"/>
                  </a:lnTo>
                  <a:lnTo>
                    <a:pt x="54" y="0"/>
                  </a:lnTo>
                  <a:lnTo>
                    <a:pt x="0" y="738"/>
                  </a:lnTo>
                  <a:lnTo>
                    <a:pt x="84" y="834"/>
                  </a:lnTo>
                  <a:lnTo>
                    <a:pt x="162" y="738"/>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20"/>
            <p:cNvSpPr/>
            <p:nvPr userDrawn="1"/>
          </p:nvSpPr>
          <p:spPr bwMode="auto">
            <a:xfrm>
              <a:off x="4419" y="2978"/>
              <a:ext cx="120" cy="162"/>
            </a:xfrm>
            <a:custGeom>
              <a:gdLst>
                <a:gd name="T0" fmla="*/ 20 w 20"/>
                <a:gd name="T1" fmla="*/ 13 h 27"/>
                <a:gd name="T2" fmla="*/ 7 w 20"/>
                <a:gd name="T3" fmla="*/ 27 h 27"/>
                <a:gd name="T4" fmla="*/ 0 w 20"/>
                <a:gd name="T5" fmla="*/ 6 h 27"/>
                <a:gd name="T6" fmla="*/ 5 w 20"/>
                <a:gd name="T7" fmla="*/ 0 h 27"/>
                <a:gd name="T8" fmla="*/ 20 w 20"/>
                <a:gd name="T9" fmla="*/ 13 h 27"/>
              </a:gdLst>
              <a:cxnLst>
                <a:cxn ang="0">
                  <a:pos x="T0" y="T1"/>
                </a:cxn>
                <a:cxn ang="0">
                  <a:pos x="T2" y="T3"/>
                </a:cxn>
                <a:cxn ang="0">
                  <a:pos x="T4" y="T5"/>
                </a:cxn>
                <a:cxn ang="0">
                  <a:pos x="T6" y="T7"/>
                </a:cxn>
                <a:cxn ang="0">
                  <a:pos x="T8" y="T9"/>
                </a:cxn>
              </a:cxnLst>
              <a:rect l="0" t="0" r="r" b="b"/>
              <a:pathLst>
                <a:path w="20" h="27">
                  <a:moveTo>
                    <a:pt x="20" y="13"/>
                  </a:moveTo>
                  <a:cubicBezTo>
                    <a:pt x="7" y="27"/>
                    <a:pt x="7" y="27"/>
                    <a:pt x="7" y="27"/>
                  </a:cubicBezTo>
                  <a:cubicBezTo>
                    <a:pt x="0" y="6"/>
                    <a:pt x="0" y="6"/>
                    <a:pt x="0" y="6"/>
                  </a:cubicBezTo>
                  <a:cubicBezTo>
                    <a:pt x="5" y="0"/>
                    <a:pt x="5" y="0"/>
                    <a:pt x="5" y="0"/>
                  </a:cubicBezTo>
                  <a:cubicBezTo>
                    <a:pt x="5" y="0"/>
                    <a:pt x="9" y="10"/>
                    <a:pt x="2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4" name="Freeform 21"/>
            <p:cNvSpPr/>
            <p:nvPr userDrawn="1"/>
          </p:nvSpPr>
          <p:spPr bwMode="auto">
            <a:xfrm>
              <a:off x="4539" y="2978"/>
              <a:ext cx="120" cy="162"/>
            </a:xfrm>
            <a:custGeom>
              <a:gdLst>
                <a:gd name="T0" fmla="*/ 0 w 20"/>
                <a:gd name="T1" fmla="*/ 13 h 27"/>
                <a:gd name="T2" fmla="*/ 13 w 20"/>
                <a:gd name="T3" fmla="*/ 27 h 27"/>
                <a:gd name="T4" fmla="*/ 20 w 20"/>
                <a:gd name="T5" fmla="*/ 6 h 27"/>
                <a:gd name="T6" fmla="*/ 15 w 20"/>
                <a:gd name="T7" fmla="*/ 0 h 27"/>
                <a:gd name="T8" fmla="*/ 0 w 20"/>
                <a:gd name="T9" fmla="*/ 13 h 27"/>
              </a:gdLst>
              <a:cxnLst>
                <a:cxn ang="0">
                  <a:pos x="T0" y="T1"/>
                </a:cxn>
                <a:cxn ang="0">
                  <a:pos x="T2" y="T3"/>
                </a:cxn>
                <a:cxn ang="0">
                  <a:pos x="T4" y="T5"/>
                </a:cxn>
                <a:cxn ang="0">
                  <a:pos x="T6" y="T7"/>
                </a:cxn>
                <a:cxn ang="0">
                  <a:pos x="T8" y="T9"/>
                </a:cxn>
              </a:cxnLst>
              <a:rect l="0" t="0" r="r" b="b"/>
              <a:pathLst>
                <a:path w="20" h="27">
                  <a:moveTo>
                    <a:pt x="0" y="13"/>
                  </a:moveTo>
                  <a:cubicBezTo>
                    <a:pt x="13" y="27"/>
                    <a:pt x="13" y="27"/>
                    <a:pt x="13" y="27"/>
                  </a:cubicBezTo>
                  <a:cubicBezTo>
                    <a:pt x="20" y="6"/>
                    <a:pt x="20" y="6"/>
                    <a:pt x="20" y="6"/>
                  </a:cubicBezTo>
                  <a:cubicBezTo>
                    <a:pt x="15" y="0"/>
                    <a:pt x="15" y="0"/>
                    <a:pt x="15" y="0"/>
                  </a:cubicBezTo>
                  <a:cubicBezTo>
                    <a:pt x="15" y="0"/>
                    <a:pt x="11" y="10"/>
                    <a:pt x="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5" name="Freeform 22"/>
            <p:cNvSpPr/>
            <p:nvPr userDrawn="1"/>
          </p:nvSpPr>
          <p:spPr bwMode="auto">
            <a:xfrm>
              <a:off x="4257" y="4155"/>
              <a:ext cx="702" cy="60"/>
            </a:xfrm>
            <a:custGeom>
              <a:gdLst>
                <a:gd name="T0" fmla="*/ 702 w 702"/>
                <a:gd name="T1" fmla="*/ 0 h 60"/>
                <a:gd name="T2" fmla="*/ 696 w 702"/>
                <a:gd name="T3" fmla="*/ 60 h 60"/>
                <a:gd name="T4" fmla="*/ 12 w 702"/>
                <a:gd name="T5" fmla="*/ 60 h 60"/>
                <a:gd name="T6" fmla="*/ 0 w 702"/>
                <a:gd name="T7" fmla="*/ 0 h 60"/>
                <a:gd name="T8" fmla="*/ 702 w 702"/>
                <a:gd name="T9" fmla="*/ 0 h 60"/>
              </a:gdLst>
              <a:cxnLst>
                <a:cxn ang="0">
                  <a:pos x="T0" y="T1"/>
                </a:cxn>
                <a:cxn ang="0">
                  <a:pos x="T2" y="T3"/>
                </a:cxn>
                <a:cxn ang="0">
                  <a:pos x="T4" y="T5"/>
                </a:cxn>
                <a:cxn ang="0">
                  <a:pos x="T6" y="T7"/>
                </a:cxn>
                <a:cxn ang="0">
                  <a:pos x="T8" y="T9"/>
                </a:cxn>
              </a:cxnLst>
              <a:rect l="0" t="0" r="r" b="b"/>
              <a:pathLst>
                <a:path w="702" h="60">
                  <a:moveTo>
                    <a:pt x="702" y="0"/>
                  </a:moveTo>
                  <a:lnTo>
                    <a:pt x="696" y="60"/>
                  </a:lnTo>
                  <a:lnTo>
                    <a:pt x="12" y="60"/>
                  </a:lnTo>
                  <a:lnTo>
                    <a:pt x="0" y="0"/>
                  </a:lnTo>
                  <a:lnTo>
                    <a:pt x="70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6" name="Freeform 23"/>
            <p:cNvSpPr/>
            <p:nvPr userDrawn="1"/>
          </p:nvSpPr>
          <p:spPr bwMode="auto">
            <a:xfrm>
              <a:off x="4113" y="4155"/>
              <a:ext cx="162" cy="144"/>
            </a:xfrm>
            <a:custGeom>
              <a:gdLst>
                <a:gd name="T0" fmla="*/ 144 w 162"/>
                <a:gd name="T1" fmla="*/ 0 h 144"/>
                <a:gd name="T2" fmla="*/ 0 w 162"/>
                <a:gd name="T3" fmla="*/ 30 h 144"/>
                <a:gd name="T4" fmla="*/ 18 w 162"/>
                <a:gd name="T5" fmla="*/ 144 h 144"/>
                <a:gd name="T6" fmla="*/ 162 w 162"/>
                <a:gd name="T7" fmla="*/ 96 h 144"/>
                <a:gd name="T8" fmla="*/ 144 w 162"/>
                <a:gd name="T9" fmla="*/ 0 h 144"/>
              </a:gdLst>
              <a:cxnLst>
                <a:cxn ang="0">
                  <a:pos x="T0" y="T1"/>
                </a:cxn>
                <a:cxn ang="0">
                  <a:pos x="T2" y="T3"/>
                </a:cxn>
                <a:cxn ang="0">
                  <a:pos x="T4" y="T5"/>
                </a:cxn>
                <a:cxn ang="0">
                  <a:pos x="T6" y="T7"/>
                </a:cxn>
                <a:cxn ang="0">
                  <a:pos x="T8" y="T9"/>
                </a:cxn>
              </a:cxnLst>
              <a:rect l="0" t="0" r="r" b="b"/>
              <a:pathLst>
                <a:path w="162" h="144">
                  <a:moveTo>
                    <a:pt x="144" y="0"/>
                  </a:moveTo>
                  <a:lnTo>
                    <a:pt x="0" y="30"/>
                  </a:lnTo>
                  <a:lnTo>
                    <a:pt x="18" y="144"/>
                  </a:lnTo>
                  <a:lnTo>
                    <a:pt x="162" y="96"/>
                  </a:lnTo>
                  <a:lnTo>
                    <a:pt x="144"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7" name="Freeform 24"/>
            <p:cNvSpPr/>
            <p:nvPr userDrawn="1"/>
          </p:nvSpPr>
          <p:spPr bwMode="auto">
            <a:xfrm>
              <a:off x="4023" y="5752"/>
              <a:ext cx="456" cy="192"/>
            </a:xfrm>
            <a:custGeom>
              <a:gdLst>
                <a:gd name="T0" fmla="*/ 43 w 76"/>
                <a:gd name="T1" fmla="*/ 0 h 32"/>
                <a:gd name="T2" fmla="*/ 17 w 76"/>
                <a:gd name="T3" fmla="*/ 15 h 32"/>
                <a:gd name="T4" fmla="*/ 1 w 76"/>
                <a:gd name="T5" fmla="*/ 32 h 32"/>
                <a:gd name="T6" fmla="*/ 76 w 76"/>
                <a:gd name="T7" fmla="*/ 32 h 32"/>
                <a:gd name="T8" fmla="*/ 76 w 76"/>
                <a:gd name="T9" fmla="*/ 0 h 32"/>
                <a:gd name="T10" fmla="*/ 43 w 76"/>
                <a:gd name="T11" fmla="*/ 0 h 32"/>
              </a:gdLst>
              <a:cxnLst>
                <a:cxn ang="0">
                  <a:pos x="T0" y="T1"/>
                </a:cxn>
                <a:cxn ang="0">
                  <a:pos x="T2" y="T3"/>
                </a:cxn>
                <a:cxn ang="0">
                  <a:pos x="T4" y="T5"/>
                </a:cxn>
                <a:cxn ang="0">
                  <a:pos x="T6" y="T7"/>
                </a:cxn>
                <a:cxn ang="0">
                  <a:pos x="T8" y="T9"/>
                </a:cxn>
                <a:cxn ang="0">
                  <a:pos x="T10" y="T11"/>
                </a:cxn>
              </a:cxnLst>
              <a:rect l="0" t="0" r="r" b="b"/>
              <a:pathLst>
                <a:path w="76" h="32">
                  <a:moveTo>
                    <a:pt x="43" y="0"/>
                  </a:moveTo>
                  <a:cubicBezTo>
                    <a:pt x="43" y="0"/>
                    <a:pt x="43" y="4"/>
                    <a:pt x="17" y="15"/>
                  </a:cubicBezTo>
                  <a:cubicBezTo>
                    <a:pt x="0" y="22"/>
                    <a:pt x="1" y="32"/>
                    <a:pt x="1" y="32"/>
                  </a:cubicBezTo>
                  <a:cubicBezTo>
                    <a:pt x="76" y="32"/>
                    <a:pt x="76" y="32"/>
                    <a:pt x="76" y="32"/>
                  </a:cubicBezTo>
                  <a:cubicBezTo>
                    <a:pt x="76" y="0"/>
                    <a:pt x="76" y="0"/>
                    <a:pt x="76" y="0"/>
                  </a:cubicBezTo>
                  <a:lnTo>
                    <a:pt x="4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8" name="Freeform 25"/>
            <p:cNvSpPr/>
            <p:nvPr userDrawn="1"/>
          </p:nvSpPr>
          <p:spPr bwMode="auto">
            <a:xfrm>
              <a:off x="4599" y="5752"/>
              <a:ext cx="456" cy="192"/>
            </a:xfrm>
            <a:custGeom>
              <a:gdLst>
                <a:gd name="T0" fmla="*/ 32 w 76"/>
                <a:gd name="T1" fmla="*/ 0 h 32"/>
                <a:gd name="T2" fmla="*/ 59 w 76"/>
                <a:gd name="T3" fmla="*/ 15 h 32"/>
                <a:gd name="T4" fmla="*/ 74 w 76"/>
                <a:gd name="T5" fmla="*/ 32 h 32"/>
                <a:gd name="T6" fmla="*/ 0 w 76"/>
                <a:gd name="T7" fmla="*/ 32 h 32"/>
                <a:gd name="T8" fmla="*/ 0 w 76"/>
                <a:gd name="T9" fmla="*/ 0 h 32"/>
                <a:gd name="T10" fmla="*/ 32 w 76"/>
                <a:gd name="T11" fmla="*/ 0 h 32"/>
              </a:gdLst>
              <a:cxnLst>
                <a:cxn ang="0">
                  <a:pos x="T0" y="T1"/>
                </a:cxn>
                <a:cxn ang="0">
                  <a:pos x="T2" y="T3"/>
                </a:cxn>
                <a:cxn ang="0">
                  <a:pos x="T4" y="T5"/>
                </a:cxn>
                <a:cxn ang="0">
                  <a:pos x="T6" y="T7"/>
                </a:cxn>
                <a:cxn ang="0">
                  <a:pos x="T8" y="T9"/>
                </a:cxn>
                <a:cxn ang="0">
                  <a:pos x="T10" y="T11"/>
                </a:cxn>
              </a:cxnLst>
              <a:rect l="0" t="0" r="r" b="b"/>
              <a:pathLst>
                <a:path w="76" h="32">
                  <a:moveTo>
                    <a:pt x="32" y="0"/>
                  </a:moveTo>
                  <a:cubicBezTo>
                    <a:pt x="32" y="0"/>
                    <a:pt x="32" y="4"/>
                    <a:pt x="59" y="15"/>
                  </a:cubicBezTo>
                  <a:cubicBezTo>
                    <a:pt x="76" y="22"/>
                    <a:pt x="74" y="32"/>
                    <a:pt x="74" y="32"/>
                  </a:cubicBezTo>
                  <a:cubicBezTo>
                    <a:pt x="0" y="32"/>
                    <a:pt x="0" y="32"/>
                    <a:pt x="0" y="32"/>
                  </a:cubicBezTo>
                  <a:cubicBezTo>
                    <a:pt x="0" y="0"/>
                    <a:pt x="0" y="0"/>
                    <a:pt x="0" y="0"/>
                  </a:cubicBez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9" name="Oval 26"/>
            <p:cNvSpPr>
              <a:spLocks noChangeArrowheads="1"/>
            </p:cNvSpPr>
            <p:nvPr userDrawn="1"/>
          </p:nvSpPr>
          <p:spPr bwMode="auto">
            <a:xfrm>
              <a:off x="434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0" name="Oval 27"/>
            <p:cNvSpPr>
              <a:spLocks noChangeArrowheads="1"/>
            </p:cNvSpPr>
            <p:nvPr userDrawn="1"/>
          </p:nvSpPr>
          <p:spPr bwMode="auto">
            <a:xfrm>
              <a:off x="467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1" name="Freeform 28"/>
            <p:cNvSpPr/>
            <p:nvPr userDrawn="1"/>
          </p:nvSpPr>
          <p:spPr bwMode="auto">
            <a:xfrm>
              <a:off x="4491" y="2684"/>
              <a:ext cx="96" cy="24"/>
            </a:xfrm>
            <a:custGeom>
              <a:gdLst>
                <a:gd name="T0" fmla="*/ 8 w 16"/>
                <a:gd name="T1" fmla="*/ 2 h 4"/>
                <a:gd name="T2" fmla="*/ 1 w 16"/>
                <a:gd name="T3" fmla="*/ 0 h 4"/>
                <a:gd name="T4" fmla="*/ 3 w 16"/>
                <a:gd name="T5" fmla="*/ 4 h 4"/>
                <a:gd name="T6" fmla="*/ 13 w 16"/>
                <a:gd name="T7" fmla="*/ 4 h 4"/>
                <a:gd name="T8" fmla="*/ 16 w 16"/>
                <a:gd name="T9" fmla="*/ 0 h 4"/>
                <a:gd name="T10" fmla="*/ 8 w 16"/>
                <a:gd name="T11" fmla="*/ 2 h 4"/>
              </a:gdLst>
              <a:cxnLst>
                <a:cxn ang="0">
                  <a:pos x="T0" y="T1"/>
                </a:cxn>
                <a:cxn ang="0">
                  <a:pos x="T2" y="T3"/>
                </a:cxn>
                <a:cxn ang="0">
                  <a:pos x="T4" y="T5"/>
                </a:cxn>
                <a:cxn ang="0">
                  <a:pos x="T6" y="T7"/>
                </a:cxn>
                <a:cxn ang="0">
                  <a:pos x="T8" y="T9"/>
                </a:cxn>
                <a:cxn ang="0">
                  <a:pos x="T10" y="T11"/>
                </a:cxn>
              </a:cxnLst>
              <a:rect l="0" t="0" r="r" b="b"/>
              <a:pathLst>
                <a:path w="16" h="4">
                  <a:moveTo>
                    <a:pt x="8" y="2"/>
                  </a:moveTo>
                  <a:cubicBezTo>
                    <a:pt x="1" y="0"/>
                    <a:pt x="1" y="0"/>
                    <a:pt x="1" y="0"/>
                  </a:cubicBezTo>
                  <a:cubicBezTo>
                    <a:pt x="0" y="2"/>
                    <a:pt x="2" y="4"/>
                    <a:pt x="3" y="4"/>
                  </a:cubicBezTo>
                  <a:cubicBezTo>
                    <a:pt x="13" y="4"/>
                    <a:pt x="13" y="4"/>
                    <a:pt x="13" y="4"/>
                  </a:cubicBezTo>
                  <a:cubicBezTo>
                    <a:pt x="15" y="4"/>
                    <a:pt x="16" y="2"/>
                    <a:pt x="16" y="0"/>
                  </a:cubicBezTo>
                  <a:lnTo>
                    <a:pt x="8" y="2"/>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2" name="Freeform 29"/>
            <p:cNvSpPr/>
            <p:nvPr userDrawn="1"/>
          </p:nvSpPr>
          <p:spPr bwMode="auto">
            <a:xfrm>
              <a:off x="4455" y="2786"/>
              <a:ext cx="168" cy="24"/>
            </a:xfrm>
            <a:custGeom>
              <a:gdLst>
                <a:gd name="T0" fmla="*/ 28 w 28"/>
                <a:gd name="T1" fmla="*/ 0 h 4"/>
                <a:gd name="T2" fmla="*/ 14 w 28"/>
                <a:gd name="T3" fmla="*/ 4 h 4"/>
                <a:gd name="T4" fmla="*/ 0 w 28"/>
                <a:gd name="T5" fmla="*/ 0 h 4"/>
                <a:gd name="T6" fmla="*/ 28 w 28"/>
                <a:gd name="T7" fmla="*/ 0 h 4"/>
              </a:gdLst>
              <a:cxnLst>
                <a:cxn ang="0">
                  <a:pos x="T0" y="T1"/>
                </a:cxn>
                <a:cxn ang="0">
                  <a:pos x="T2" y="T3"/>
                </a:cxn>
                <a:cxn ang="0">
                  <a:pos x="T4" y="T5"/>
                </a:cxn>
                <a:cxn ang="0">
                  <a:pos x="T6" y="T7"/>
                </a:cxn>
              </a:cxnLst>
              <a:rect l="0" t="0" r="r" b="b"/>
              <a:pathLst>
                <a:path w="28" h="4">
                  <a:moveTo>
                    <a:pt x="28" y="0"/>
                  </a:moveTo>
                  <a:cubicBezTo>
                    <a:pt x="28" y="0"/>
                    <a:pt x="20" y="4"/>
                    <a:pt x="14" y="4"/>
                  </a:cubicBezTo>
                  <a:cubicBezTo>
                    <a:pt x="7" y="4"/>
                    <a:pt x="0" y="0"/>
                    <a:pt x="0" y="0"/>
                  </a:cubicBezTo>
                  <a:lnTo>
                    <a:pt x="2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3" name="Freeform 30"/>
            <p:cNvSpPr/>
            <p:nvPr userDrawn="1"/>
          </p:nvSpPr>
          <p:spPr bwMode="auto">
            <a:xfrm>
              <a:off x="4647" y="2930"/>
              <a:ext cx="528" cy="792"/>
            </a:xfrm>
            <a:custGeom>
              <a:gdLst>
                <a:gd name="T0" fmla="*/ 68 w 88"/>
                <a:gd name="T1" fmla="*/ 132 h 132"/>
                <a:gd name="T2" fmla="*/ 0 w 88"/>
                <a:gd name="T3" fmla="*/ 71 h 132"/>
                <a:gd name="T4" fmla="*/ 22 w 88"/>
                <a:gd name="T5" fmla="*/ 51 h 132"/>
                <a:gd name="T6" fmla="*/ 47 w 88"/>
                <a:gd name="T7" fmla="*/ 79 h 132"/>
                <a:gd name="T8" fmla="*/ 27 w 88"/>
                <a:gd name="T9" fmla="*/ 7 h 132"/>
                <a:gd name="T10" fmla="*/ 52 w 88"/>
                <a:gd name="T11" fmla="*/ 0 h 132"/>
                <a:gd name="T12" fmla="*/ 78 w 88"/>
                <a:gd name="T13" fmla="*/ 128 h 132"/>
                <a:gd name="T14" fmla="*/ 68 w 88"/>
                <a:gd name="T15" fmla="*/ 132 h 132"/>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32">
                  <a:moveTo>
                    <a:pt x="68" y="132"/>
                  </a:moveTo>
                  <a:cubicBezTo>
                    <a:pt x="57" y="132"/>
                    <a:pt x="40" y="117"/>
                    <a:pt x="0" y="71"/>
                  </a:cubicBezTo>
                  <a:cubicBezTo>
                    <a:pt x="22" y="51"/>
                    <a:pt x="22" y="51"/>
                    <a:pt x="22" y="51"/>
                  </a:cubicBezTo>
                  <a:cubicBezTo>
                    <a:pt x="30" y="60"/>
                    <a:pt x="39" y="70"/>
                    <a:pt x="47" y="79"/>
                  </a:cubicBezTo>
                  <a:cubicBezTo>
                    <a:pt x="42" y="55"/>
                    <a:pt x="34" y="34"/>
                    <a:pt x="27" y="7"/>
                  </a:cubicBezTo>
                  <a:cubicBezTo>
                    <a:pt x="52" y="0"/>
                    <a:pt x="52" y="0"/>
                    <a:pt x="52" y="0"/>
                  </a:cubicBezTo>
                  <a:cubicBezTo>
                    <a:pt x="88" y="128"/>
                    <a:pt x="86" y="121"/>
                    <a:pt x="78" y="128"/>
                  </a:cubicBezTo>
                  <a:cubicBezTo>
                    <a:pt x="75" y="131"/>
                    <a:pt x="72" y="132"/>
                    <a:pt x="68" y="132"/>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4" name="Freeform 31"/>
            <p:cNvSpPr/>
            <p:nvPr userDrawn="1"/>
          </p:nvSpPr>
          <p:spPr bwMode="auto">
            <a:xfrm>
              <a:off x="4233" y="2161"/>
              <a:ext cx="612" cy="379"/>
            </a:xfrm>
            <a:custGeom>
              <a:gdLst>
                <a:gd name="T0" fmla="*/ 51 w 102"/>
                <a:gd name="T1" fmla="*/ 0 h 63"/>
                <a:gd name="T2" fmla="*/ 0 w 102"/>
                <a:gd name="T3" fmla="*/ 62 h 63"/>
                <a:gd name="T4" fmla="*/ 3 w 102"/>
                <a:gd name="T5" fmla="*/ 53 h 63"/>
                <a:gd name="T6" fmla="*/ 33 w 102"/>
                <a:gd name="T7" fmla="*/ 38 h 63"/>
                <a:gd name="T8" fmla="*/ 30 w 102"/>
                <a:gd name="T9" fmla="*/ 46 h 63"/>
                <a:gd name="T10" fmla="*/ 87 w 102"/>
                <a:gd name="T11" fmla="*/ 29 h 63"/>
                <a:gd name="T12" fmla="*/ 102 w 102"/>
                <a:gd name="T13" fmla="*/ 63 h 63"/>
                <a:gd name="T14" fmla="*/ 51 w 102"/>
                <a:gd name="T15" fmla="*/ 0 h 6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62">
                  <a:moveTo>
                    <a:pt x="51" y="0"/>
                  </a:moveTo>
                  <a:cubicBezTo>
                    <a:pt x="20" y="0"/>
                    <a:pt x="0" y="22"/>
                    <a:pt x="0" y="62"/>
                  </a:cubicBezTo>
                  <a:cubicBezTo>
                    <a:pt x="3" y="53"/>
                    <a:pt x="3" y="53"/>
                    <a:pt x="3" y="53"/>
                  </a:cubicBezTo>
                  <a:cubicBezTo>
                    <a:pt x="3" y="53"/>
                    <a:pt x="15" y="45"/>
                    <a:pt x="33" y="38"/>
                  </a:cubicBezTo>
                  <a:cubicBezTo>
                    <a:pt x="30" y="46"/>
                    <a:pt x="30" y="46"/>
                    <a:pt x="30" y="46"/>
                  </a:cubicBezTo>
                  <a:cubicBezTo>
                    <a:pt x="30" y="46"/>
                    <a:pt x="66" y="27"/>
                    <a:pt x="87" y="29"/>
                  </a:cubicBezTo>
                  <a:cubicBezTo>
                    <a:pt x="102" y="63"/>
                    <a:pt x="102" y="63"/>
                    <a:pt x="102" y="63"/>
                  </a:cubicBezTo>
                  <a:cubicBezTo>
                    <a:pt x="102" y="23"/>
                    <a:pt x="82" y="0"/>
                    <a:pt x="5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5" name="Freeform 32"/>
            <p:cNvSpPr/>
            <p:nvPr userDrawn="1"/>
          </p:nvSpPr>
          <p:spPr bwMode="auto">
            <a:xfrm>
              <a:off x="4725" y="2504"/>
              <a:ext cx="210" cy="420"/>
            </a:xfrm>
            <a:custGeom>
              <a:gdLst>
                <a:gd name="T0" fmla="*/ 14 w 35"/>
                <a:gd name="T1" fmla="*/ 70 h 70"/>
                <a:gd name="T2" fmla="*/ 1 w 35"/>
                <a:gd name="T3" fmla="*/ 67 h 70"/>
                <a:gd name="T4" fmla="*/ 0 w 35"/>
                <a:gd name="T5" fmla="*/ 65 h 70"/>
                <a:gd name="T6" fmla="*/ 21 w 35"/>
                <a:gd name="T7" fmla="*/ 2 h 70"/>
                <a:gd name="T8" fmla="*/ 22 w 35"/>
                <a:gd name="T9" fmla="*/ 1 h 70"/>
                <a:gd name="T10" fmla="*/ 35 w 35"/>
                <a:gd name="T11" fmla="*/ 6 h 70"/>
                <a:gd name="T12" fmla="*/ 35 w 35"/>
                <a:gd name="T13" fmla="*/ 8 h 70"/>
                <a:gd name="T14" fmla="*/ 16 w 35"/>
                <a:gd name="T15" fmla="*/ 69 h 70"/>
                <a:gd name="T16" fmla="*/ 14 w 35"/>
                <a:gd name="T17" fmla="*/ 70 h 7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70">
                  <a:moveTo>
                    <a:pt x="14" y="70"/>
                  </a:moveTo>
                  <a:cubicBezTo>
                    <a:pt x="1" y="67"/>
                    <a:pt x="1" y="67"/>
                    <a:pt x="1" y="67"/>
                  </a:cubicBezTo>
                  <a:cubicBezTo>
                    <a:pt x="0" y="67"/>
                    <a:pt x="0" y="66"/>
                    <a:pt x="0" y="65"/>
                  </a:cubicBezTo>
                  <a:cubicBezTo>
                    <a:pt x="21" y="2"/>
                    <a:pt x="21" y="2"/>
                    <a:pt x="21" y="2"/>
                  </a:cubicBezTo>
                  <a:cubicBezTo>
                    <a:pt x="21" y="1"/>
                    <a:pt x="22" y="0"/>
                    <a:pt x="22" y="1"/>
                  </a:cubicBezTo>
                  <a:cubicBezTo>
                    <a:pt x="35" y="6"/>
                    <a:pt x="35" y="6"/>
                    <a:pt x="35" y="6"/>
                  </a:cubicBezTo>
                  <a:cubicBezTo>
                    <a:pt x="35" y="7"/>
                    <a:pt x="35" y="7"/>
                    <a:pt x="35" y="8"/>
                  </a:cubicBezTo>
                  <a:cubicBezTo>
                    <a:pt x="16" y="69"/>
                    <a:pt x="16" y="69"/>
                    <a:pt x="16" y="69"/>
                  </a:cubicBezTo>
                  <a:cubicBezTo>
                    <a:pt x="15" y="69"/>
                    <a:pt x="14" y="70"/>
                    <a:pt x="14" y="7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6" name="Freeform 33"/>
            <p:cNvSpPr/>
            <p:nvPr userDrawn="1"/>
          </p:nvSpPr>
          <p:spPr bwMode="auto">
            <a:xfrm>
              <a:off x="4731" y="2672"/>
              <a:ext cx="228" cy="300"/>
            </a:xfrm>
            <a:custGeom>
              <a:gdLst>
                <a:gd name="T0" fmla="*/ 13 w 38"/>
                <a:gd name="T1" fmla="*/ 50 h 50"/>
                <a:gd name="T2" fmla="*/ 18 w 38"/>
                <a:gd name="T3" fmla="*/ 3 h 50"/>
                <a:gd name="T4" fmla="*/ 38 w 38"/>
                <a:gd name="T5" fmla="*/ 43 h 50"/>
                <a:gd name="T6" fmla="*/ 13 w 38"/>
                <a:gd name="T7" fmla="*/ 50 h 50"/>
              </a:gdLst>
              <a:cxnLst>
                <a:cxn ang="0">
                  <a:pos x="T0" y="T1"/>
                </a:cxn>
                <a:cxn ang="0">
                  <a:pos x="T2" y="T3"/>
                </a:cxn>
                <a:cxn ang="0">
                  <a:pos x="T4" y="T5"/>
                </a:cxn>
                <a:cxn ang="0">
                  <a:pos x="T6" y="T7"/>
                </a:cxn>
              </a:cxnLst>
              <a:rect l="0" t="0" r="r" b="b"/>
              <a:pathLst>
                <a:path w="38" h="50">
                  <a:moveTo>
                    <a:pt x="13" y="50"/>
                  </a:moveTo>
                  <a:cubicBezTo>
                    <a:pt x="13" y="50"/>
                    <a:pt x="0" y="6"/>
                    <a:pt x="18" y="3"/>
                  </a:cubicBezTo>
                  <a:cubicBezTo>
                    <a:pt x="30" y="0"/>
                    <a:pt x="38" y="43"/>
                    <a:pt x="38" y="43"/>
                  </a:cubicBezTo>
                  <a:lnTo>
                    <a:pt x="13" y="5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7" name="Rectangle 34"/>
            <p:cNvSpPr>
              <a:spLocks noChangeArrowheads="1"/>
            </p:cNvSpPr>
            <p:nvPr userDrawn="1"/>
          </p:nvSpPr>
          <p:spPr bwMode="auto">
            <a:xfrm>
              <a:off x="4473" y="4155"/>
              <a:ext cx="126"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Tree>
    <p:extLst>
      <p:ext uri="{BB962C8B-B14F-4D97-AF65-F5344CB8AC3E}">
        <p14:creationId xmlns="" xmlns:p14="http://schemas.microsoft.com/office/powerpoint/2010/main" val="848168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1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légende et les seuils de mesures - Service Voix [CLIENT]">
    <p:spTree>
      <p:nvGrpSpPr>
        <p:cNvPr id="1" name=""/>
        <p:cNvGrpSpPr/>
        <p:nvPr/>
      </p:nvGrpSpPr>
      <p:grpSpPr>
        <a:xfrm>
          <a:off x="0" y="0"/>
          <a:ext cx="0" cy="0"/>
        </a:xfrm>
      </p:grpSpPr>
      <p:sp>
        <p:nvSpPr>
          <p:cNvPr id="261" name="Freeform 122"/>
          <p:cNvSpPr/>
          <p:nvPr userDrawn="1"/>
        </p:nvSpPr>
        <p:spPr bwMode="auto">
          <a:xfrm>
            <a:off x="6852424" y="996575"/>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50BE87">
              <a:alpha val="30196"/>
            </a:srgbClr>
          </a:solidFill>
          <a:ln>
            <a:solidFill>
              <a:schemeClr val="accent3"/>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7" name="Espace réservé du contenu 1"/>
          <p:cNvSpPr txBox="1"/>
          <p:nvPr userDrawn="1"/>
        </p:nvSpPr>
        <p:spPr>
          <a:xfrm>
            <a:off x="6273175" y="867570"/>
            <a:ext cx="2304000" cy="3639395"/>
          </a:xfrm>
          <a:prstGeom prst="rect">
            <a:avLst/>
          </a:prstGeom>
          <a:solidFill>
            <a:srgbClr val="50BE87">
              <a:alpha val="30196"/>
            </a:srgbClr>
          </a:solidFill>
          <a:ln w="76200">
            <a:solidFill>
              <a:schemeClr val="accent3"/>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voix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la possibilité d’émettre et de recevoir des appels ainsi que sur leur qualité audio.</a:t>
            </a:r>
          </a:p>
        </p:txBody>
      </p:sp>
      <p:sp>
        <p:nvSpPr>
          <p:cNvPr id="252"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255"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000" kern="1200" spc="-20" baseline="0" smtClean="0">
                <a:solidFill>
                  <a:schemeClr val="bg2"/>
                </a:solidFill>
                <a:latin typeface="Helvetica 75 Bold" panose="020b0804020202020204" pitchFamily="34" charset="0"/>
                <a:ea typeface="+mj-ea"/>
                <a:cs typeface="+mj-cs"/>
              </a:rPr>
              <a:t>La légende des mesures du</a:t>
            </a:r>
            <a:r>
              <a:rPr lang="fr-FR" sz="2000" kern="1200" spc="-20" baseline="0" smtClean="0">
                <a:solidFill>
                  <a:schemeClr val="accent3"/>
                </a:solidFill>
                <a:latin typeface="Helvetica 75 Bold" panose="020b0804020202020204" pitchFamily="34" charset="0"/>
                <a:ea typeface="+mj-ea"/>
                <a:cs typeface="+mj-cs"/>
              </a:rPr>
              <a:t> service Voix</a:t>
            </a:r>
            <a:endParaRPr lang="fr-FR">
              <a:solidFill>
                <a:schemeClr val="accent3"/>
              </a:solidFill>
            </a:endParaRPr>
          </a:p>
        </p:txBody>
      </p:sp>
      <p:sp>
        <p:nvSpPr>
          <p:cNvPr id="124"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134"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sp>
        <p:nvSpPr>
          <p:cNvPr id="228" name="Espace réservé du contenu 1"/>
          <p:cNvSpPr txBox="1"/>
          <p:nvPr userDrawn="1"/>
        </p:nvSpPr>
        <p:spPr>
          <a:xfrm>
            <a:off x="6273175" y="657005"/>
            <a:ext cx="2304000" cy="214381"/>
          </a:xfrm>
          <a:prstGeom prst="rect">
            <a:avLst/>
          </a:prstGeom>
          <a:solidFill>
            <a:srgbClr val="50BE87"/>
          </a:solidFill>
          <a:ln w="76200">
            <a:solidFill>
              <a:schemeClr val="accent3"/>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kern="1200" spc="-20" baseline="0" smtClean="0">
                <a:solidFill>
                  <a:schemeClr val="bg1"/>
                </a:solidFill>
                <a:latin typeface="Helvetica 75 Bold" panose="020b0804020202020204" pitchFamily="34" charset="0"/>
                <a:ea typeface="+mn-ea"/>
                <a:cs typeface="+mn-cs"/>
              </a:rPr>
              <a:t>Le service Voix</a:t>
            </a:r>
          </a:p>
        </p:txBody>
      </p:sp>
      <p:graphicFrame>
        <p:nvGraphicFramePr>
          <p:cNvPr id="246" name="Tableau 245"/>
          <p:cNvGraphicFramePr>
            <a:graphicFrameLocks noGrp="1"/>
          </p:cNvGraphicFramePr>
          <p:nvPr userDrawn="1">
            <p:extLst>
              <p:ext uri="{D42A27DB-BD31-4B8C-83A1-F6EECF244321}">
                <p14:modId xmlns="" xmlns:p14="http://schemas.microsoft.com/office/powerpoint/2010/main" val="431401602"/>
              </p:ext>
            </p:extLst>
          </p:nvPr>
        </p:nvGraphicFramePr>
        <p:xfrm>
          <a:off x="656565"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Le niveau de signal 2G [RxLevel]</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47" name="Tableau 246"/>
          <p:cNvGraphicFramePr>
            <a:graphicFrameLocks noGrp="1"/>
          </p:cNvGraphicFramePr>
          <p:nvPr userDrawn="1">
            <p:extLst>
              <p:ext uri="{D42A27DB-BD31-4B8C-83A1-F6EECF244321}">
                <p14:modId xmlns="" xmlns:p14="http://schemas.microsoft.com/office/powerpoint/2010/main" val="2675676001"/>
              </p:ext>
            </p:extLst>
          </p:nvPr>
        </p:nvGraphicFramePr>
        <p:xfrm>
          <a:off x="656563"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pic>
        <p:nvPicPr>
          <p:cNvPr id="127" name="Picture 8" descr="C:\Users\sxcp4969\Downloads\17183\Dial-Answer_call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3" name="Espace réservé du contenu 1"/>
          <p:cNvSpPr txBox="1"/>
          <p:nvPr userDrawn="1"/>
        </p:nvSpPr>
        <p:spPr>
          <a:xfrm>
            <a:off x="566825" y="655345"/>
            <a:ext cx="2304000" cy="214381"/>
          </a:xfrm>
          <a:prstGeom prst="rect">
            <a:avLst/>
          </a:prstGeom>
          <a:solidFill>
            <a:srgbClr val="FF7900"/>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4"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6" name="Espace réservé du contenu 1"/>
          <p:cNvSpPr txBox="1"/>
          <p:nvPr userDrawn="1"/>
        </p:nvSpPr>
        <p:spPr>
          <a:xfrm>
            <a:off x="3014955" y="655345"/>
            <a:ext cx="2304000" cy="214381"/>
          </a:xfrm>
          <a:prstGeom prst="rect">
            <a:avLst/>
          </a:prstGeom>
          <a:solidFill>
            <a:srgbClr val="A885D8"/>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257"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258" name="Triangle isocèle 257"/>
          <p:cNvSpPr/>
          <p:nvPr userDrawn="1"/>
        </p:nvSpPr>
        <p:spPr>
          <a:xfrm rot="5400000">
            <a:off x="3717295" y="2401137"/>
            <a:ext cx="3851620" cy="360040"/>
          </a:xfrm>
          <a:prstGeom prst="triangle">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pic>
        <p:nvPicPr>
          <p:cNvPr id="259" name="Picture 36" descr="C:\Users\sxcp4969\Downloads\16122\Mobile_Network_Coverag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260" name="Picture 38" descr="C:\Users\sxcp4969\Downloads\16905\Heart_rate_blanc.png"/>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62" name="Tableau 261"/>
          <p:cNvGraphicFramePr>
            <a:graphicFrameLocks noGrp="1"/>
          </p:cNvGraphicFramePr>
          <p:nvPr userDrawn="1">
            <p:extLst>
              <p:ext uri="{D42A27DB-BD31-4B8C-83A1-F6EECF244321}">
                <p14:modId xmlns="" xmlns:p14="http://schemas.microsoft.com/office/powerpoint/2010/main" val="2142325151"/>
              </p:ext>
            </p:extLst>
          </p:nvPr>
        </p:nvGraphicFramePr>
        <p:xfrm>
          <a:off x="3114000"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2G [RxQuality]</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63" name="Tableau 262"/>
          <p:cNvGraphicFramePr>
            <a:graphicFrameLocks noGrp="1"/>
          </p:cNvGraphicFramePr>
          <p:nvPr userDrawn="1">
            <p:extLst>
              <p:ext uri="{D42A27DB-BD31-4B8C-83A1-F6EECF244321}">
                <p14:modId xmlns="" xmlns:p14="http://schemas.microsoft.com/office/powerpoint/2010/main" val="3817401191"/>
              </p:ext>
            </p:extLst>
          </p:nvPr>
        </p:nvGraphicFramePr>
        <p:xfrm>
          <a:off x="3114000"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pSp>
        <p:nvGrpSpPr>
          <p:cNvPr id="6" name="Group 5"/>
          <p:cNvGrpSpPr>
            <a:grpSpLocks noChangeAspect="1"/>
          </p:cNvGrpSpPr>
          <p:nvPr userDrawn="1"/>
        </p:nvGrpSpPr>
        <p:grpSpPr>
          <a:xfrm>
            <a:off x="7636544" y="2635141"/>
            <a:ext cx="861975" cy="1835032"/>
            <a:chOff x="4023" y="2161"/>
            <a:chExt cx="1777" cy="3783"/>
          </a:xfrm>
        </p:grpSpPr>
        <p:sp>
          <p:nvSpPr>
            <p:cNvPr id="13" name="Freeform 8"/>
            <p:cNvSpPr/>
            <p:nvPr userDrawn="1"/>
          </p:nvSpPr>
          <p:spPr bwMode="auto">
            <a:xfrm>
              <a:off x="5037" y="5367"/>
              <a:ext cx="66" cy="18"/>
            </a:xfrm>
            <a:custGeom>
              <a:gdLst>
                <a:gd name="T0" fmla="*/ 1 w 11"/>
                <a:gd name="T1" fmla="*/ 0 h 3"/>
                <a:gd name="T2" fmla="*/ 9 w 11"/>
                <a:gd name="T3" fmla="*/ 0 h 3"/>
                <a:gd name="T4" fmla="*/ 11 w 11"/>
                <a:gd name="T5" fmla="*/ 1 h 3"/>
                <a:gd name="T6" fmla="*/ 11 w 11"/>
                <a:gd name="T7" fmla="*/ 1 h 3"/>
                <a:gd name="T8" fmla="*/ 9 w 11"/>
                <a:gd name="T9" fmla="*/ 3 h 3"/>
                <a:gd name="T10" fmla="*/ 1 w 11"/>
                <a:gd name="T11" fmla="*/ 3 h 3"/>
                <a:gd name="T12" fmla="*/ 0 w 11"/>
                <a:gd name="T13" fmla="*/ 1 h 3"/>
                <a:gd name="T14" fmla="*/ 0 w 11"/>
                <a:gd name="T15" fmla="*/ 1 h 3"/>
                <a:gd name="T16" fmla="*/ 1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 y="0"/>
                  </a:moveTo>
                  <a:cubicBezTo>
                    <a:pt x="9" y="0"/>
                    <a:pt x="9" y="0"/>
                    <a:pt x="9" y="0"/>
                  </a:cubicBezTo>
                  <a:cubicBezTo>
                    <a:pt x="10" y="0"/>
                    <a:pt x="11" y="0"/>
                    <a:pt x="11" y="1"/>
                  </a:cubicBezTo>
                  <a:cubicBezTo>
                    <a:pt x="11" y="1"/>
                    <a:pt x="11" y="1"/>
                    <a:pt x="11" y="1"/>
                  </a:cubicBezTo>
                  <a:cubicBezTo>
                    <a:pt x="11" y="2"/>
                    <a:pt x="10" y="3"/>
                    <a:pt x="9" y="3"/>
                  </a:cubicBezTo>
                  <a:cubicBezTo>
                    <a:pt x="1" y="3"/>
                    <a:pt x="1" y="3"/>
                    <a:pt x="1" y="3"/>
                  </a:cubicBezTo>
                  <a:cubicBezTo>
                    <a:pt x="1" y="3"/>
                    <a:pt x="0" y="2"/>
                    <a:pt x="0" y="1"/>
                  </a:cubicBezTo>
                  <a:cubicBezTo>
                    <a:pt x="0" y="1"/>
                    <a:pt x="0" y="1"/>
                    <a:pt x="0" y="1"/>
                  </a:cubicBezTo>
                  <a:cubicBezTo>
                    <a:pt x="0" y="0"/>
                    <a:pt x="1" y="0"/>
                    <a:pt x="1"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9"/>
            <p:cNvSpPr/>
            <p:nvPr userDrawn="1"/>
          </p:nvSpPr>
          <p:spPr bwMode="auto">
            <a:xfrm>
              <a:off x="5656" y="5367"/>
              <a:ext cx="66" cy="18"/>
            </a:xfrm>
            <a:custGeom>
              <a:gdLst>
                <a:gd name="T0" fmla="*/ 2 w 11"/>
                <a:gd name="T1" fmla="*/ 0 h 3"/>
                <a:gd name="T2" fmla="*/ 10 w 11"/>
                <a:gd name="T3" fmla="*/ 0 h 3"/>
                <a:gd name="T4" fmla="*/ 11 w 11"/>
                <a:gd name="T5" fmla="*/ 1 h 3"/>
                <a:gd name="T6" fmla="*/ 11 w 11"/>
                <a:gd name="T7" fmla="*/ 1 h 3"/>
                <a:gd name="T8" fmla="*/ 10 w 11"/>
                <a:gd name="T9" fmla="*/ 3 h 3"/>
                <a:gd name="T10" fmla="*/ 2 w 11"/>
                <a:gd name="T11" fmla="*/ 3 h 3"/>
                <a:gd name="T12" fmla="*/ 0 w 11"/>
                <a:gd name="T13" fmla="*/ 1 h 3"/>
                <a:gd name="T14" fmla="*/ 0 w 11"/>
                <a:gd name="T15" fmla="*/ 1 h 3"/>
                <a:gd name="T16" fmla="*/ 2 w 11"/>
                <a:gd name="T17" fmla="*/ 0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2" y="0"/>
                  </a:moveTo>
                  <a:cubicBezTo>
                    <a:pt x="10" y="0"/>
                    <a:pt x="10" y="0"/>
                    <a:pt x="10" y="0"/>
                  </a:cubicBezTo>
                  <a:cubicBezTo>
                    <a:pt x="11" y="0"/>
                    <a:pt x="11" y="0"/>
                    <a:pt x="11" y="1"/>
                  </a:cubicBezTo>
                  <a:cubicBezTo>
                    <a:pt x="11" y="1"/>
                    <a:pt x="11" y="1"/>
                    <a:pt x="11" y="1"/>
                  </a:cubicBezTo>
                  <a:cubicBezTo>
                    <a:pt x="11" y="2"/>
                    <a:pt x="11" y="3"/>
                    <a:pt x="10" y="3"/>
                  </a:cubicBezTo>
                  <a:cubicBezTo>
                    <a:pt x="2" y="3"/>
                    <a:pt x="2" y="3"/>
                    <a:pt x="2" y="3"/>
                  </a:cubicBezTo>
                  <a:cubicBezTo>
                    <a:pt x="1" y="3"/>
                    <a:pt x="0" y="2"/>
                    <a:pt x="0" y="1"/>
                  </a:cubicBezTo>
                  <a:cubicBezTo>
                    <a:pt x="0" y="1"/>
                    <a:pt x="0" y="1"/>
                    <a:pt x="0" y="1"/>
                  </a:cubicBezTo>
                  <a:cubicBezTo>
                    <a:pt x="0" y="0"/>
                    <a:pt x="1" y="0"/>
                    <a:pt x="2"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Rectangle 10"/>
            <p:cNvSpPr>
              <a:spLocks noChangeArrowheads="1"/>
            </p:cNvSpPr>
            <p:nvPr userDrawn="1"/>
          </p:nvSpPr>
          <p:spPr bwMode="auto">
            <a:xfrm>
              <a:off x="4959" y="5373"/>
              <a:ext cx="841" cy="57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11"/>
            <p:cNvSpPr/>
            <p:nvPr userDrawn="1"/>
          </p:nvSpPr>
          <p:spPr bwMode="auto">
            <a:xfrm>
              <a:off x="5253" y="5331"/>
              <a:ext cx="252" cy="42"/>
            </a:xfrm>
            <a:custGeom>
              <a:gdLst>
                <a:gd name="T0" fmla="*/ 40 w 42"/>
                <a:gd name="T1" fmla="*/ 7 h 7"/>
                <a:gd name="T2" fmla="*/ 3 w 42"/>
                <a:gd name="T3" fmla="*/ 7 h 7"/>
                <a:gd name="T4" fmla="*/ 0 w 42"/>
                <a:gd name="T5" fmla="*/ 4 h 7"/>
                <a:gd name="T6" fmla="*/ 0 w 42"/>
                <a:gd name="T7" fmla="*/ 4 h 7"/>
                <a:gd name="T8" fmla="*/ 3 w 42"/>
                <a:gd name="T9" fmla="*/ 0 h 7"/>
                <a:gd name="T10" fmla="*/ 40 w 42"/>
                <a:gd name="T11" fmla="*/ 0 h 7"/>
                <a:gd name="T12" fmla="*/ 42 w 42"/>
                <a:gd name="T13" fmla="*/ 4 h 7"/>
                <a:gd name="T14" fmla="*/ 42 w 42"/>
                <a:gd name="T15" fmla="*/ 4 h 7"/>
                <a:gd name="T16" fmla="*/ 40 w 42"/>
                <a:gd name="T17" fmla="*/ 7 h 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
                  <a:moveTo>
                    <a:pt x="40" y="7"/>
                  </a:moveTo>
                  <a:cubicBezTo>
                    <a:pt x="3" y="7"/>
                    <a:pt x="3" y="7"/>
                    <a:pt x="3" y="7"/>
                  </a:cubicBezTo>
                  <a:cubicBezTo>
                    <a:pt x="1" y="7"/>
                    <a:pt x="0" y="6"/>
                    <a:pt x="0" y="4"/>
                  </a:cubicBezTo>
                  <a:cubicBezTo>
                    <a:pt x="0" y="4"/>
                    <a:pt x="0" y="4"/>
                    <a:pt x="0" y="4"/>
                  </a:cubicBezTo>
                  <a:cubicBezTo>
                    <a:pt x="0" y="2"/>
                    <a:pt x="1" y="0"/>
                    <a:pt x="3" y="0"/>
                  </a:cubicBezTo>
                  <a:cubicBezTo>
                    <a:pt x="40" y="0"/>
                    <a:pt x="40" y="0"/>
                    <a:pt x="40" y="0"/>
                  </a:cubicBezTo>
                  <a:cubicBezTo>
                    <a:pt x="41" y="0"/>
                    <a:pt x="42" y="2"/>
                    <a:pt x="42" y="4"/>
                  </a:cubicBezTo>
                  <a:cubicBezTo>
                    <a:pt x="42" y="4"/>
                    <a:pt x="42" y="4"/>
                    <a:pt x="42" y="4"/>
                  </a:cubicBezTo>
                  <a:cubicBezTo>
                    <a:pt x="42" y="6"/>
                    <a:pt x="41" y="7"/>
                    <a:pt x="40" y="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12"/>
            <p:cNvSpPr/>
            <p:nvPr userDrawn="1"/>
          </p:nvSpPr>
          <p:spPr bwMode="auto">
            <a:xfrm>
              <a:off x="4107" y="4155"/>
              <a:ext cx="852" cy="1597"/>
            </a:xfrm>
            <a:custGeom>
              <a:gdLst>
                <a:gd name="T0" fmla="*/ 0 w 852"/>
                <a:gd name="T1" fmla="*/ 0 h 1597"/>
                <a:gd name="T2" fmla="*/ 12 w 852"/>
                <a:gd name="T3" fmla="*/ 60 h 1597"/>
                <a:gd name="T4" fmla="*/ 174 w 852"/>
                <a:gd name="T5" fmla="*/ 1597 h 1597"/>
                <a:gd name="T6" fmla="*/ 372 w 852"/>
                <a:gd name="T7" fmla="*/ 1597 h 1597"/>
                <a:gd name="T8" fmla="*/ 432 w 852"/>
                <a:gd name="T9" fmla="*/ 372 h 1597"/>
                <a:gd name="T10" fmla="*/ 432 w 852"/>
                <a:gd name="T11" fmla="*/ 354 h 1597"/>
                <a:gd name="T12" fmla="*/ 432 w 852"/>
                <a:gd name="T13" fmla="*/ 372 h 1597"/>
                <a:gd name="T14" fmla="*/ 492 w 852"/>
                <a:gd name="T15" fmla="*/ 1597 h 1597"/>
                <a:gd name="T16" fmla="*/ 684 w 852"/>
                <a:gd name="T17" fmla="*/ 1597 h 1597"/>
                <a:gd name="T18" fmla="*/ 846 w 852"/>
                <a:gd name="T19" fmla="*/ 60 h 1597"/>
                <a:gd name="T20" fmla="*/ 852 w 852"/>
                <a:gd name="T21" fmla="*/ 0 h 1597"/>
                <a:gd name="T22" fmla="*/ 0 w 852"/>
                <a:gd name="T23" fmla="*/ 0 h 15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2" h="1596">
                  <a:moveTo>
                    <a:pt x="0" y="0"/>
                  </a:moveTo>
                  <a:lnTo>
                    <a:pt x="12" y="60"/>
                  </a:lnTo>
                  <a:lnTo>
                    <a:pt x="174" y="1597"/>
                  </a:lnTo>
                  <a:lnTo>
                    <a:pt x="372" y="1597"/>
                  </a:lnTo>
                  <a:lnTo>
                    <a:pt x="432" y="372"/>
                  </a:lnTo>
                  <a:lnTo>
                    <a:pt x="432" y="354"/>
                  </a:lnTo>
                  <a:lnTo>
                    <a:pt x="432" y="372"/>
                  </a:lnTo>
                  <a:lnTo>
                    <a:pt x="492" y="1597"/>
                  </a:lnTo>
                  <a:lnTo>
                    <a:pt x="684" y="1597"/>
                  </a:lnTo>
                  <a:lnTo>
                    <a:pt x="846" y="60"/>
                  </a:lnTo>
                  <a:lnTo>
                    <a:pt x="852"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13"/>
            <p:cNvSpPr/>
            <p:nvPr userDrawn="1"/>
          </p:nvSpPr>
          <p:spPr bwMode="auto">
            <a:xfrm>
              <a:off x="4029" y="3008"/>
              <a:ext cx="960" cy="1177"/>
            </a:xfrm>
            <a:custGeom>
              <a:gdLst>
                <a:gd name="T0" fmla="*/ 155 w 160"/>
                <a:gd name="T1" fmla="*/ 191 h 196"/>
                <a:gd name="T2" fmla="*/ 150 w 160"/>
                <a:gd name="T3" fmla="*/ 46 h 196"/>
                <a:gd name="T4" fmla="*/ 133 w 160"/>
                <a:gd name="T5" fmla="*/ 12 h 196"/>
                <a:gd name="T6" fmla="*/ 104 w 160"/>
                <a:gd name="T7" fmla="*/ 1 h 196"/>
                <a:gd name="T8" fmla="*/ 85 w 160"/>
                <a:gd name="T9" fmla="*/ 0 h 196"/>
                <a:gd name="T10" fmla="*/ 66 w 160"/>
                <a:gd name="T11" fmla="*/ 1 h 196"/>
                <a:gd name="T12" fmla="*/ 37 w 160"/>
                <a:gd name="T13" fmla="*/ 12 h 196"/>
                <a:gd name="T14" fmla="*/ 18 w 160"/>
                <a:gd name="T15" fmla="*/ 46 h 196"/>
                <a:gd name="T16" fmla="*/ 15 w 160"/>
                <a:gd name="T17" fmla="*/ 196 h 196"/>
                <a:gd name="T18" fmla="*/ 38 w 160"/>
                <a:gd name="T19" fmla="*/ 191 h 196"/>
                <a:gd name="T20" fmla="*/ 155 w 160"/>
                <a:gd name="T21" fmla="*/ 191 h 1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96">
                  <a:moveTo>
                    <a:pt x="155" y="191"/>
                  </a:moveTo>
                  <a:cubicBezTo>
                    <a:pt x="160" y="126"/>
                    <a:pt x="153" y="73"/>
                    <a:pt x="150" y="46"/>
                  </a:cubicBezTo>
                  <a:cubicBezTo>
                    <a:pt x="147" y="20"/>
                    <a:pt x="133" y="12"/>
                    <a:pt x="133" y="12"/>
                  </a:cubicBezTo>
                  <a:cubicBezTo>
                    <a:pt x="104" y="1"/>
                    <a:pt x="104" y="1"/>
                    <a:pt x="104" y="1"/>
                  </a:cubicBezTo>
                  <a:cubicBezTo>
                    <a:pt x="85" y="0"/>
                    <a:pt x="85" y="0"/>
                    <a:pt x="85" y="0"/>
                  </a:cubicBezTo>
                  <a:cubicBezTo>
                    <a:pt x="66" y="1"/>
                    <a:pt x="66" y="1"/>
                    <a:pt x="66" y="1"/>
                  </a:cubicBezTo>
                  <a:cubicBezTo>
                    <a:pt x="37" y="12"/>
                    <a:pt x="37" y="12"/>
                    <a:pt x="37" y="12"/>
                  </a:cubicBezTo>
                  <a:cubicBezTo>
                    <a:pt x="37" y="12"/>
                    <a:pt x="23" y="16"/>
                    <a:pt x="18" y="46"/>
                  </a:cubicBezTo>
                  <a:cubicBezTo>
                    <a:pt x="14" y="73"/>
                    <a:pt x="0" y="148"/>
                    <a:pt x="15" y="196"/>
                  </a:cubicBezTo>
                  <a:cubicBezTo>
                    <a:pt x="38" y="191"/>
                    <a:pt x="38" y="191"/>
                    <a:pt x="38" y="191"/>
                  </a:cubicBezTo>
                  <a:lnTo>
                    <a:pt x="155" y="191"/>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14"/>
            <p:cNvSpPr/>
            <p:nvPr userDrawn="1"/>
          </p:nvSpPr>
          <p:spPr bwMode="auto">
            <a:xfrm>
              <a:off x="4449" y="2954"/>
              <a:ext cx="180" cy="102"/>
            </a:xfrm>
            <a:custGeom>
              <a:gdLst>
                <a:gd name="T0" fmla="*/ 30 w 30"/>
                <a:gd name="T1" fmla="*/ 0 h 17"/>
                <a:gd name="T2" fmla="*/ 30 w 30"/>
                <a:gd name="T3" fmla="*/ 6 h 17"/>
                <a:gd name="T4" fmla="*/ 15 w 30"/>
                <a:gd name="T5" fmla="*/ 17 h 17"/>
                <a:gd name="T6" fmla="*/ 15 w 30"/>
                <a:gd name="T7" fmla="*/ 17 h 17"/>
                <a:gd name="T8" fmla="*/ 0 w 30"/>
                <a:gd name="T9" fmla="*/ 6 h 17"/>
                <a:gd name="T10" fmla="*/ 0 w 30"/>
                <a:gd name="T11" fmla="*/ 0 h 17"/>
                <a:gd name="T12" fmla="*/ 30 w 30"/>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30" h="17">
                  <a:moveTo>
                    <a:pt x="30" y="0"/>
                  </a:moveTo>
                  <a:cubicBezTo>
                    <a:pt x="30" y="6"/>
                    <a:pt x="30" y="6"/>
                    <a:pt x="30" y="6"/>
                  </a:cubicBezTo>
                  <a:cubicBezTo>
                    <a:pt x="30" y="14"/>
                    <a:pt x="23" y="17"/>
                    <a:pt x="15" y="17"/>
                  </a:cubicBezTo>
                  <a:cubicBezTo>
                    <a:pt x="15" y="17"/>
                    <a:pt x="15" y="17"/>
                    <a:pt x="15" y="17"/>
                  </a:cubicBezTo>
                  <a:cubicBezTo>
                    <a:pt x="7" y="17"/>
                    <a:pt x="0" y="14"/>
                    <a:pt x="0" y="6"/>
                  </a:cubicBezTo>
                  <a:cubicBezTo>
                    <a:pt x="0" y="0"/>
                    <a:pt x="0" y="0"/>
                    <a:pt x="0" y="0"/>
                  </a:cubicBezTo>
                  <a:lnTo>
                    <a:pt x="30"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Oval 15"/>
            <p:cNvSpPr>
              <a:spLocks noChangeArrowheads="1"/>
            </p:cNvSpPr>
            <p:nvPr userDrawn="1"/>
          </p:nvSpPr>
          <p:spPr bwMode="auto">
            <a:xfrm>
              <a:off x="4233" y="2245"/>
              <a:ext cx="612" cy="733"/>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Oval 16"/>
            <p:cNvSpPr>
              <a:spLocks noChangeArrowheads="1"/>
            </p:cNvSpPr>
            <p:nvPr userDrawn="1"/>
          </p:nvSpPr>
          <p:spPr bwMode="auto">
            <a:xfrm>
              <a:off x="4761"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Oval 17"/>
            <p:cNvSpPr>
              <a:spLocks noChangeArrowheads="1"/>
            </p:cNvSpPr>
            <p:nvPr userDrawn="1"/>
          </p:nvSpPr>
          <p:spPr bwMode="auto">
            <a:xfrm>
              <a:off x="4173" y="2534"/>
              <a:ext cx="144" cy="16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18"/>
            <p:cNvSpPr/>
            <p:nvPr userDrawn="1"/>
          </p:nvSpPr>
          <p:spPr bwMode="auto">
            <a:xfrm>
              <a:off x="4467" y="3056"/>
              <a:ext cx="138" cy="162"/>
            </a:xfrm>
            <a:custGeom>
              <a:gdLst>
                <a:gd name="T0" fmla="*/ 138 w 138"/>
                <a:gd name="T1" fmla="*/ 0 h 162"/>
                <a:gd name="T2" fmla="*/ 72 w 138"/>
                <a:gd name="T3" fmla="*/ 162 h 162"/>
                <a:gd name="T4" fmla="*/ 0 w 138"/>
                <a:gd name="T5" fmla="*/ 0 h 162"/>
                <a:gd name="T6" fmla="*/ 138 w 138"/>
                <a:gd name="T7" fmla="*/ 0 h 162"/>
              </a:gdLst>
              <a:cxnLst>
                <a:cxn ang="0">
                  <a:pos x="T0" y="T1"/>
                </a:cxn>
                <a:cxn ang="0">
                  <a:pos x="T2" y="T3"/>
                </a:cxn>
                <a:cxn ang="0">
                  <a:pos x="T4" y="T5"/>
                </a:cxn>
                <a:cxn ang="0">
                  <a:pos x="T6" y="T7"/>
                </a:cxn>
              </a:cxnLst>
              <a:rect l="0" t="0" r="r" b="b"/>
              <a:pathLst>
                <a:path w="138" h="162">
                  <a:moveTo>
                    <a:pt x="138" y="0"/>
                  </a:moveTo>
                  <a:lnTo>
                    <a:pt x="72" y="162"/>
                  </a:lnTo>
                  <a:lnTo>
                    <a:pt x="0" y="0"/>
                  </a:lnTo>
                  <a:lnTo>
                    <a:pt x="138" y="0"/>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19"/>
            <p:cNvSpPr/>
            <p:nvPr userDrawn="1"/>
          </p:nvSpPr>
          <p:spPr bwMode="auto">
            <a:xfrm>
              <a:off x="4455" y="3152"/>
              <a:ext cx="162" cy="834"/>
            </a:xfrm>
            <a:custGeom>
              <a:gdLst>
                <a:gd name="T0" fmla="*/ 162 w 162"/>
                <a:gd name="T1" fmla="*/ 738 h 834"/>
                <a:gd name="T2" fmla="*/ 108 w 162"/>
                <a:gd name="T3" fmla="*/ 0 h 834"/>
                <a:gd name="T4" fmla="*/ 54 w 162"/>
                <a:gd name="T5" fmla="*/ 0 h 834"/>
                <a:gd name="T6" fmla="*/ 0 w 162"/>
                <a:gd name="T7" fmla="*/ 738 h 834"/>
                <a:gd name="T8" fmla="*/ 84 w 162"/>
                <a:gd name="T9" fmla="*/ 834 h 834"/>
                <a:gd name="T10" fmla="*/ 162 w 162"/>
                <a:gd name="T11" fmla="*/ 738 h 834"/>
              </a:gdLst>
              <a:cxnLst>
                <a:cxn ang="0">
                  <a:pos x="T0" y="T1"/>
                </a:cxn>
                <a:cxn ang="0">
                  <a:pos x="T2" y="T3"/>
                </a:cxn>
                <a:cxn ang="0">
                  <a:pos x="T4" y="T5"/>
                </a:cxn>
                <a:cxn ang="0">
                  <a:pos x="T6" y="T7"/>
                </a:cxn>
                <a:cxn ang="0">
                  <a:pos x="T8" y="T9"/>
                </a:cxn>
                <a:cxn ang="0">
                  <a:pos x="T10" y="T11"/>
                </a:cxn>
              </a:cxnLst>
              <a:rect l="0" t="0" r="r" b="b"/>
              <a:pathLst>
                <a:path w="162" h="834">
                  <a:moveTo>
                    <a:pt x="162" y="738"/>
                  </a:moveTo>
                  <a:lnTo>
                    <a:pt x="108" y="0"/>
                  </a:lnTo>
                  <a:lnTo>
                    <a:pt x="54" y="0"/>
                  </a:lnTo>
                  <a:lnTo>
                    <a:pt x="0" y="738"/>
                  </a:lnTo>
                  <a:lnTo>
                    <a:pt x="84" y="834"/>
                  </a:lnTo>
                  <a:lnTo>
                    <a:pt x="162" y="738"/>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20"/>
            <p:cNvSpPr/>
            <p:nvPr userDrawn="1"/>
          </p:nvSpPr>
          <p:spPr bwMode="auto">
            <a:xfrm>
              <a:off x="4419" y="2978"/>
              <a:ext cx="120" cy="162"/>
            </a:xfrm>
            <a:custGeom>
              <a:gdLst>
                <a:gd name="T0" fmla="*/ 20 w 20"/>
                <a:gd name="T1" fmla="*/ 13 h 27"/>
                <a:gd name="T2" fmla="*/ 7 w 20"/>
                <a:gd name="T3" fmla="*/ 27 h 27"/>
                <a:gd name="T4" fmla="*/ 0 w 20"/>
                <a:gd name="T5" fmla="*/ 6 h 27"/>
                <a:gd name="T6" fmla="*/ 5 w 20"/>
                <a:gd name="T7" fmla="*/ 0 h 27"/>
                <a:gd name="T8" fmla="*/ 20 w 20"/>
                <a:gd name="T9" fmla="*/ 13 h 27"/>
              </a:gdLst>
              <a:cxnLst>
                <a:cxn ang="0">
                  <a:pos x="T0" y="T1"/>
                </a:cxn>
                <a:cxn ang="0">
                  <a:pos x="T2" y="T3"/>
                </a:cxn>
                <a:cxn ang="0">
                  <a:pos x="T4" y="T5"/>
                </a:cxn>
                <a:cxn ang="0">
                  <a:pos x="T6" y="T7"/>
                </a:cxn>
                <a:cxn ang="0">
                  <a:pos x="T8" y="T9"/>
                </a:cxn>
              </a:cxnLst>
              <a:rect l="0" t="0" r="r" b="b"/>
              <a:pathLst>
                <a:path w="20" h="27">
                  <a:moveTo>
                    <a:pt x="20" y="13"/>
                  </a:moveTo>
                  <a:cubicBezTo>
                    <a:pt x="7" y="27"/>
                    <a:pt x="7" y="27"/>
                    <a:pt x="7" y="27"/>
                  </a:cubicBezTo>
                  <a:cubicBezTo>
                    <a:pt x="0" y="6"/>
                    <a:pt x="0" y="6"/>
                    <a:pt x="0" y="6"/>
                  </a:cubicBezTo>
                  <a:cubicBezTo>
                    <a:pt x="5" y="0"/>
                    <a:pt x="5" y="0"/>
                    <a:pt x="5" y="0"/>
                  </a:cubicBezTo>
                  <a:cubicBezTo>
                    <a:pt x="5" y="0"/>
                    <a:pt x="9" y="10"/>
                    <a:pt x="2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4" name="Freeform 21"/>
            <p:cNvSpPr/>
            <p:nvPr userDrawn="1"/>
          </p:nvSpPr>
          <p:spPr bwMode="auto">
            <a:xfrm>
              <a:off x="4539" y="2978"/>
              <a:ext cx="120" cy="162"/>
            </a:xfrm>
            <a:custGeom>
              <a:gdLst>
                <a:gd name="T0" fmla="*/ 0 w 20"/>
                <a:gd name="T1" fmla="*/ 13 h 27"/>
                <a:gd name="T2" fmla="*/ 13 w 20"/>
                <a:gd name="T3" fmla="*/ 27 h 27"/>
                <a:gd name="T4" fmla="*/ 20 w 20"/>
                <a:gd name="T5" fmla="*/ 6 h 27"/>
                <a:gd name="T6" fmla="*/ 15 w 20"/>
                <a:gd name="T7" fmla="*/ 0 h 27"/>
                <a:gd name="T8" fmla="*/ 0 w 20"/>
                <a:gd name="T9" fmla="*/ 13 h 27"/>
              </a:gdLst>
              <a:cxnLst>
                <a:cxn ang="0">
                  <a:pos x="T0" y="T1"/>
                </a:cxn>
                <a:cxn ang="0">
                  <a:pos x="T2" y="T3"/>
                </a:cxn>
                <a:cxn ang="0">
                  <a:pos x="T4" y="T5"/>
                </a:cxn>
                <a:cxn ang="0">
                  <a:pos x="T6" y="T7"/>
                </a:cxn>
                <a:cxn ang="0">
                  <a:pos x="T8" y="T9"/>
                </a:cxn>
              </a:cxnLst>
              <a:rect l="0" t="0" r="r" b="b"/>
              <a:pathLst>
                <a:path w="20" h="27">
                  <a:moveTo>
                    <a:pt x="0" y="13"/>
                  </a:moveTo>
                  <a:cubicBezTo>
                    <a:pt x="13" y="27"/>
                    <a:pt x="13" y="27"/>
                    <a:pt x="13" y="27"/>
                  </a:cubicBezTo>
                  <a:cubicBezTo>
                    <a:pt x="20" y="6"/>
                    <a:pt x="20" y="6"/>
                    <a:pt x="20" y="6"/>
                  </a:cubicBezTo>
                  <a:cubicBezTo>
                    <a:pt x="15" y="0"/>
                    <a:pt x="15" y="0"/>
                    <a:pt x="15" y="0"/>
                  </a:cubicBezTo>
                  <a:cubicBezTo>
                    <a:pt x="15" y="0"/>
                    <a:pt x="11" y="10"/>
                    <a:pt x="0"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5" name="Freeform 22"/>
            <p:cNvSpPr/>
            <p:nvPr userDrawn="1"/>
          </p:nvSpPr>
          <p:spPr bwMode="auto">
            <a:xfrm>
              <a:off x="4257" y="4155"/>
              <a:ext cx="702" cy="60"/>
            </a:xfrm>
            <a:custGeom>
              <a:gdLst>
                <a:gd name="T0" fmla="*/ 702 w 702"/>
                <a:gd name="T1" fmla="*/ 0 h 60"/>
                <a:gd name="T2" fmla="*/ 696 w 702"/>
                <a:gd name="T3" fmla="*/ 60 h 60"/>
                <a:gd name="T4" fmla="*/ 12 w 702"/>
                <a:gd name="T5" fmla="*/ 60 h 60"/>
                <a:gd name="T6" fmla="*/ 0 w 702"/>
                <a:gd name="T7" fmla="*/ 0 h 60"/>
                <a:gd name="T8" fmla="*/ 702 w 702"/>
                <a:gd name="T9" fmla="*/ 0 h 60"/>
              </a:gdLst>
              <a:cxnLst>
                <a:cxn ang="0">
                  <a:pos x="T0" y="T1"/>
                </a:cxn>
                <a:cxn ang="0">
                  <a:pos x="T2" y="T3"/>
                </a:cxn>
                <a:cxn ang="0">
                  <a:pos x="T4" y="T5"/>
                </a:cxn>
                <a:cxn ang="0">
                  <a:pos x="T6" y="T7"/>
                </a:cxn>
                <a:cxn ang="0">
                  <a:pos x="T8" y="T9"/>
                </a:cxn>
              </a:cxnLst>
              <a:rect l="0" t="0" r="r" b="b"/>
              <a:pathLst>
                <a:path w="702" h="60">
                  <a:moveTo>
                    <a:pt x="702" y="0"/>
                  </a:moveTo>
                  <a:lnTo>
                    <a:pt x="696" y="60"/>
                  </a:lnTo>
                  <a:lnTo>
                    <a:pt x="12" y="60"/>
                  </a:lnTo>
                  <a:lnTo>
                    <a:pt x="0" y="0"/>
                  </a:lnTo>
                  <a:lnTo>
                    <a:pt x="70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6" name="Freeform 23"/>
            <p:cNvSpPr/>
            <p:nvPr userDrawn="1"/>
          </p:nvSpPr>
          <p:spPr bwMode="auto">
            <a:xfrm>
              <a:off x="4113" y="4155"/>
              <a:ext cx="162" cy="144"/>
            </a:xfrm>
            <a:custGeom>
              <a:gdLst>
                <a:gd name="T0" fmla="*/ 144 w 162"/>
                <a:gd name="T1" fmla="*/ 0 h 144"/>
                <a:gd name="T2" fmla="*/ 0 w 162"/>
                <a:gd name="T3" fmla="*/ 30 h 144"/>
                <a:gd name="T4" fmla="*/ 18 w 162"/>
                <a:gd name="T5" fmla="*/ 144 h 144"/>
                <a:gd name="T6" fmla="*/ 162 w 162"/>
                <a:gd name="T7" fmla="*/ 96 h 144"/>
                <a:gd name="T8" fmla="*/ 144 w 162"/>
                <a:gd name="T9" fmla="*/ 0 h 144"/>
              </a:gdLst>
              <a:cxnLst>
                <a:cxn ang="0">
                  <a:pos x="T0" y="T1"/>
                </a:cxn>
                <a:cxn ang="0">
                  <a:pos x="T2" y="T3"/>
                </a:cxn>
                <a:cxn ang="0">
                  <a:pos x="T4" y="T5"/>
                </a:cxn>
                <a:cxn ang="0">
                  <a:pos x="T6" y="T7"/>
                </a:cxn>
                <a:cxn ang="0">
                  <a:pos x="T8" y="T9"/>
                </a:cxn>
              </a:cxnLst>
              <a:rect l="0" t="0" r="r" b="b"/>
              <a:pathLst>
                <a:path w="162" h="144">
                  <a:moveTo>
                    <a:pt x="144" y="0"/>
                  </a:moveTo>
                  <a:lnTo>
                    <a:pt x="0" y="30"/>
                  </a:lnTo>
                  <a:lnTo>
                    <a:pt x="18" y="144"/>
                  </a:lnTo>
                  <a:lnTo>
                    <a:pt x="162" y="96"/>
                  </a:lnTo>
                  <a:lnTo>
                    <a:pt x="144"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7" name="Freeform 24"/>
            <p:cNvSpPr/>
            <p:nvPr userDrawn="1"/>
          </p:nvSpPr>
          <p:spPr bwMode="auto">
            <a:xfrm>
              <a:off x="4023" y="5752"/>
              <a:ext cx="456" cy="192"/>
            </a:xfrm>
            <a:custGeom>
              <a:gdLst>
                <a:gd name="T0" fmla="*/ 43 w 76"/>
                <a:gd name="T1" fmla="*/ 0 h 32"/>
                <a:gd name="T2" fmla="*/ 17 w 76"/>
                <a:gd name="T3" fmla="*/ 15 h 32"/>
                <a:gd name="T4" fmla="*/ 1 w 76"/>
                <a:gd name="T5" fmla="*/ 32 h 32"/>
                <a:gd name="T6" fmla="*/ 76 w 76"/>
                <a:gd name="T7" fmla="*/ 32 h 32"/>
                <a:gd name="T8" fmla="*/ 76 w 76"/>
                <a:gd name="T9" fmla="*/ 0 h 32"/>
                <a:gd name="T10" fmla="*/ 43 w 76"/>
                <a:gd name="T11" fmla="*/ 0 h 32"/>
              </a:gdLst>
              <a:cxnLst>
                <a:cxn ang="0">
                  <a:pos x="T0" y="T1"/>
                </a:cxn>
                <a:cxn ang="0">
                  <a:pos x="T2" y="T3"/>
                </a:cxn>
                <a:cxn ang="0">
                  <a:pos x="T4" y="T5"/>
                </a:cxn>
                <a:cxn ang="0">
                  <a:pos x="T6" y="T7"/>
                </a:cxn>
                <a:cxn ang="0">
                  <a:pos x="T8" y="T9"/>
                </a:cxn>
                <a:cxn ang="0">
                  <a:pos x="T10" y="T11"/>
                </a:cxn>
              </a:cxnLst>
              <a:rect l="0" t="0" r="r" b="b"/>
              <a:pathLst>
                <a:path w="76" h="32">
                  <a:moveTo>
                    <a:pt x="43" y="0"/>
                  </a:moveTo>
                  <a:cubicBezTo>
                    <a:pt x="43" y="0"/>
                    <a:pt x="43" y="4"/>
                    <a:pt x="17" y="15"/>
                  </a:cubicBezTo>
                  <a:cubicBezTo>
                    <a:pt x="0" y="22"/>
                    <a:pt x="1" y="32"/>
                    <a:pt x="1" y="32"/>
                  </a:cubicBezTo>
                  <a:cubicBezTo>
                    <a:pt x="76" y="32"/>
                    <a:pt x="76" y="32"/>
                    <a:pt x="76" y="32"/>
                  </a:cubicBezTo>
                  <a:cubicBezTo>
                    <a:pt x="76" y="0"/>
                    <a:pt x="76" y="0"/>
                    <a:pt x="76" y="0"/>
                  </a:cubicBezTo>
                  <a:lnTo>
                    <a:pt x="4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8" name="Freeform 25"/>
            <p:cNvSpPr/>
            <p:nvPr userDrawn="1"/>
          </p:nvSpPr>
          <p:spPr bwMode="auto">
            <a:xfrm>
              <a:off x="4599" y="5752"/>
              <a:ext cx="456" cy="192"/>
            </a:xfrm>
            <a:custGeom>
              <a:gdLst>
                <a:gd name="T0" fmla="*/ 32 w 76"/>
                <a:gd name="T1" fmla="*/ 0 h 32"/>
                <a:gd name="T2" fmla="*/ 59 w 76"/>
                <a:gd name="T3" fmla="*/ 15 h 32"/>
                <a:gd name="T4" fmla="*/ 74 w 76"/>
                <a:gd name="T5" fmla="*/ 32 h 32"/>
                <a:gd name="T6" fmla="*/ 0 w 76"/>
                <a:gd name="T7" fmla="*/ 32 h 32"/>
                <a:gd name="T8" fmla="*/ 0 w 76"/>
                <a:gd name="T9" fmla="*/ 0 h 32"/>
                <a:gd name="T10" fmla="*/ 32 w 76"/>
                <a:gd name="T11" fmla="*/ 0 h 32"/>
              </a:gdLst>
              <a:cxnLst>
                <a:cxn ang="0">
                  <a:pos x="T0" y="T1"/>
                </a:cxn>
                <a:cxn ang="0">
                  <a:pos x="T2" y="T3"/>
                </a:cxn>
                <a:cxn ang="0">
                  <a:pos x="T4" y="T5"/>
                </a:cxn>
                <a:cxn ang="0">
                  <a:pos x="T6" y="T7"/>
                </a:cxn>
                <a:cxn ang="0">
                  <a:pos x="T8" y="T9"/>
                </a:cxn>
                <a:cxn ang="0">
                  <a:pos x="T10" y="T11"/>
                </a:cxn>
              </a:cxnLst>
              <a:rect l="0" t="0" r="r" b="b"/>
              <a:pathLst>
                <a:path w="76" h="32">
                  <a:moveTo>
                    <a:pt x="32" y="0"/>
                  </a:moveTo>
                  <a:cubicBezTo>
                    <a:pt x="32" y="0"/>
                    <a:pt x="32" y="4"/>
                    <a:pt x="59" y="15"/>
                  </a:cubicBezTo>
                  <a:cubicBezTo>
                    <a:pt x="76" y="22"/>
                    <a:pt x="74" y="32"/>
                    <a:pt x="74" y="32"/>
                  </a:cubicBezTo>
                  <a:cubicBezTo>
                    <a:pt x="0" y="32"/>
                    <a:pt x="0" y="32"/>
                    <a:pt x="0" y="32"/>
                  </a:cubicBezTo>
                  <a:cubicBezTo>
                    <a:pt x="0" y="0"/>
                    <a:pt x="0" y="0"/>
                    <a:pt x="0" y="0"/>
                  </a:cubicBezTo>
                  <a:lnTo>
                    <a:pt x="3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9" name="Oval 26"/>
            <p:cNvSpPr>
              <a:spLocks noChangeArrowheads="1"/>
            </p:cNvSpPr>
            <p:nvPr userDrawn="1"/>
          </p:nvSpPr>
          <p:spPr bwMode="auto">
            <a:xfrm>
              <a:off x="434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0" name="Oval 27"/>
            <p:cNvSpPr>
              <a:spLocks noChangeArrowheads="1"/>
            </p:cNvSpPr>
            <p:nvPr userDrawn="1"/>
          </p:nvSpPr>
          <p:spPr bwMode="auto">
            <a:xfrm>
              <a:off x="4677" y="2540"/>
              <a:ext cx="54" cy="5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1" name="Freeform 28"/>
            <p:cNvSpPr/>
            <p:nvPr userDrawn="1"/>
          </p:nvSpPr>
          <p:spPr bwMode="auto">
            <a:xfrm>
              <a:off x="4491" y="2684"/>
              <a:ext cx="96" cy="24"/>
            </a:xfrm>
            <a:custGeom>
              <a:gdLst>
                <a:gd name="T0" fmla="*/ 8 w 16"/>
                <a:gd name="T1" fmla="*/ 2 h 4"/>
                <a:gd name="T2" fmla="*/ 1 w 16"/>
                <a:gd name="T3" fmla="*/ 0 h 4"/>
                <a:gd name="T4" fmla="*/ 3 w 16"/>
                <a:gd name="T5" fmla="*/ 4 h 4"/>
                <a:gd name="T6" fmla="*/ 13 w 16"/>
                <a:gd name="T7" fmla="*/ 4 h 4"/>
                <a:gd name="T8" fmla="*/ 16 w 16"/>
                <a:gd name="T9" fmla="*/ 0 h 4"/>
                <a:gd name="T10" fmla="*/ 8 w 16"/>
                <a:gd name="T11" fmla="*/ 2 h 4"/>
              </a:gdLst>
              <a:cxnLst>
                <a:cxn ang="0">
                  <a:pos x="T0" y="T1"/>
                </a:cxn>
                <a:cxn ang="0">
                  <a:pos x="T2" y="T3"/>
                </a:cxn>
                <a:cxn ang="0">
                  <a:pos x="T4" y="T5"/>
                </a:cxn>
                <a:cxn ang="0">
                  <a:pos x="T6" y="T7"/>
                </a:cxn>
                <a:cxn ang="0">
                  <a:pos x="T8" y="T9"/>
                </a:cxn>
                <a:cxn ang="0">
                  <a:pos x="T10" y="T11"/>
                </a:cxn>
              </a:cxnLst>
              <a:rect l="0" t="0" r="r" b="b"/>
              <a:pathLst>
                <a:path w="16" h="4">
                  <a:moveTo>
                    <a:pt x="8" y="2"/>
                  </a:moveTo>
                  <a:cubicBezTo>
                    <a:pt x="1" y="0"/>
                    <a:pt x="1" y="0"/>
                    <a:pt x="1" y="0"/>
                  </a:cubicBezTo>
                  <a:cubicBezTo>
                    <a:pt x="0" y="2"/>
                    <a:pt x="2" y="4"/>
                    <a:pt x="3" y="4"/>
                  </a:cubicBezTo>
                  <a:cubicBezTo>
                    <a:pt x="13" y="4"/>
                    <a:pt x="13" y="4"/>
                    <a:pt x="13" y="4"/>
                  </a:cubicBezTo>
                  <a:cubicBezTo>
                    <a:pt x="15" y="4"/>
                    <a:pt x="16" y="2"/>
                    <a:pt x="16" y="0"/>
                  </a:cubicBezTo>
                  <a:lnTo>
                    <a:pt x="8" y="2"/>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2" name="Freeform 29"/>
            <p:cNvSpPr/>
            <p:nvPr userDrawn="1"/>
          </p:nvSpPr>
          <p:spPr bwMode="auto">
            <a:xfrm>
              <a:off x="4455" y="2786"/>
              <a:ext cx="168" cy="24"/>
            </a:xfrm>
            <a:custGeom>
              <a:gdLst>
                <a:gd name="T0" fmla="*/ 28 w 28"/>
                <a:gd name="T1" fmla="*/ 0 h 4"/>
                <a:gd name="T2" fmla="*/ 14 w 28"/>
                <a:gd name="T3" fmla="*/ 4 h 4"/>
                <a:gd name="T4" fmla="*/ 0 w 28"/>
                <a:gd name="T5" fmla="*/ 0 h 4"/>
                <a:gd name="T6" fmla="*/ 28 w 28"/>
                <a:gd name="T7" fmla="*/ 0 h 4"/>
              </a:gdLst>
              <a:cxnLst>
                <a:cxn ang="0">
                  <a:pos x="T0" y="T1"/>
                </a:cxn>
                <a:cxn ang="0">
                  <a:pos x="T2" y="T3"/>
                </a:cxn>
                <a:cxn ang="0">
                  <a:pos x="T4" y="T5"/>
                </a:cxn>
                <a:cxn ang="0">
                  <a:pos x="T6" y="T7"/>
                </a:cxn>
              </a:cxnLst>
              <a:rect l="0" t="0" r="r" b="b"/>
              <a:pathLst>
                <a:path w="28" h="4">
                  <a:moveTo>
                    <a:pt x="28" y="0"/>
                  </a:moveTo>
                  <a:cubicBezTo>
                    <a:pt x="28" y="0"/>
                    <a:pt x="20" y="4"/>
                    <a:pt x="14" y="4"/>
                  </a:cubicBezTo>
                  <a:cubicBezTo>
                    <a:pt x="7" y="4"/>
                    <a:pt x="0" y="0"/>
                    <a:pt x="0" y="0"/>
                  </a:cubicBezTo>
                  <a:lnTo>
                    <a:pt x="2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3" name="Freeform 30"/>
            <p:cNvSpPr/>
            <p:nvPr userDrawn="1"/>
          </p:nvSpPr>
          <p:spPr bwMode="auto">
            <a:xfrm>
              <a:off x="4647" y="2930"/>
              <a:ext cx="528" cy="792"/>
            </a:xfrm>
            <a:custGeom>
              <a:gdLst>
                <a:gd name="T0" fmla="*/ 68 w 88"/>
                <a:gd name="T1" fmla="*/ 132 h 132"/>
                <a:gd name="T2" fmla="*/ 0 w 88"/>
                <a:gd name="T3" fmla="*/ 71 h 132"/>
                <a:gd name="T4" fmla="*/ 22 w 88"/>
                <a:gd name="T5" fmla="*/ 51 h 132"/>
                <a:gd name="T6" fmla="*/ 47 w 88"/>
                <a:gd name="T7" fmla="*/ 79 h 132"/>
                <a:gd name="T8" fmla="*/ 27 w 88"/>
                <a:gd name="T9" fmla="*/ 7 h 132"/>
                <a:gd name="T10" fmla="*/ 52 w 88"/>
                <a:gd name="T11" fmla="*/ 0 h 132"/>
                <a:gd name="T12" fmla="*/ 78 w 88"/>
                <a:gd name="T13" fmla="*/ 128 h 132"/>
                <a:gd name="T14" fmla="*/ 68 w 88"/>
                <a:gd name="T15" fmla="*/ 132 h 132"/>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32">
                  <a:moveTo>
                    <a:pt x="68" y="132"/>
                  </a:moveTo>
                  <a:cubicBezTo>
                    <a:pt x="57" y="132"/>
                    <a:pt x="40" y="117"/>
                    <a:pt x="0" y="71"/>
                  </a:cubicBezTo>
                  <a:cubicBezTo>
                    <a:pt x="22" y="51"/>
                    <a:pt x="22" y="51"/>
                    <a:pt x="22" y="51"/>
                  </a:cubicBezTo>
                  <a:cubicBezTo>
                    <a:pt x="30" y="60"/>
                    <a:pt x="39" y="70"/>
                    <a:pt x="47" y="79"/>
                  </a:cubicBezTo>
                  <a:cubicBezTo>
                    <a:pt x="42" y="55"/>
                    <a:pt x="34" y="34"/>
                    <a:pt x="27" y="7"/>
                  </a:cubicBezTo>
                  <a:cubicBezTo>
                    <a:pt x="52" y="0"/>
                    <a:pt x="52" y="0"/>
                    <a:pt x="52" y="0"/>
                  </a:cubicBezTo>
                  <a:cubicBezTo>
                    <a:pt x="88" y="128"/>
                    <a:pt x="86" y="121"/>
                    <a:pt x="78" y="128"/>
                  </a:cubicBezTo>
                  <a:cubicBezTo>
                    <a:pt x="75" y="131"/>
                    <a:pt x="72" y="132"/>
                    <a:pt x="68" y="132"/>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4" name="Freeform 31"/>
            <p:cNvSpPr/>
            <p:nvPr userDrawn="1"/>
          </p:nvSpPr>
          <p:spPr bwMode="auto">
            <a:xfrm>
              <a:off x="4233" y="2161"/>
              <a:ext cx="612" cy="379"/>
            </a:xfrm>
            <a:custGeom>
              <a:gdLst>
                <a:gd name="T0" fmla="*/ 51 w 102"/>
                <a:gd name="T1" fmla="*/ 0 h 63"/>
                <a:gd name="T2" fmla="*/ 0 w 102"/>
                <a:gd name="T3" fmla="*/ 62 h 63"/>
                <a:gd name="T4" fmla="*/ 3 w 102"/>
                <a:gd name="T5" fmla="*/ 53 h 63"/>
                <a:gd name="T6" fmla="*/ 33 w 102"/>
                <a:gd name="T7" fmla="*/ 38 h 63"/>
                <a:gd name="T8" fmla="*/ 30 w 102"/>
                <a:gd name="T9" fmla="*/ 46 h 63"/>
                <a:gd name="T10" fmla="*/ 87 w 102"/>
                <a:gd name="T11" fmla="*/ 29 h 63"/>
                <a:gd name="T12" fmla="*/ 102 w 102"/>
                <a:gd name="T13" fmla="*/ 63 h 63"/>
                <a:gd name="T14" fmla="*/ 51 w 102"/>
                <a:gd name="T15" fmla="*/ 0 h 6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62">
                  <a:moveTo>
                    <a:pt x="51" y="0"/>
                  </a:moveTo>
                  <a:cubicBezTo>
                    <a:pt x="20" y="0"/>
                    <a:pt x="0" y="22"/>
                    <a:pt x="0" y="62"/>
                  </a:cubicBezTo>
                  <a:cubicBezTo>
                    <a:pt x="3" y="53"/>
                    <a:pt x="3" y="53"/>
                    <a:pt x="3" y="53"/>
                  </a:cubicBezTo>
                  <a:cubicBezTo>
                    <a:pt x="3" y="53"/>
                    <a:pt x="15" y="45"/>
                    <a:pt x="33" y="38"/>
                  </a:cubicBezTo>
                  <a:cubicBezTo>
                    <a:pt x="30" y="46"/>
                    <a:pt x="30" y="46"/>
                    <a:pt x="30" y="46"/>
                  </a:cubicBezTo>
                  <a:cubicBezTo>
                    <a:pt x="30" y="46"/>
                    <a:pt x="66" y="27"/>
                    <a:pt x="87" y="29"/>
                  </a:cubicBezTo>
                  <a:cubicBezTo>
                    <a:pt x="102" y="63"/>
                    <a:pt x="102" y="63"/>
                    <a:pt x="102" y="63"/>
                  </a:cubicBezTo>
                  <a:cubicBezTo>
                    <a:pt x="102" y="23"/>
                    <a:pt x="82" y="0"/>
                    <a:pt x="5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5" name="Freeform 32"/>
            <p:cNvSpPr/>
            <p:nvPr userDrawn="1"/>
          </p:nvSpPr>
          <p:spPr bwMode="auto">
            <a:xfrm>
              <a:off x="4725" y="2504"/>
              <a:ext cx="210" cy="420"/>
            </a:xfrm>
            <a:custGeom>
              <a:gdLst>
                <a:gd name="T0" fmla="*/ 14 w 35"/>
                <a:gd name="T1" fmla="*/ 70 h 70"/>
                <a:gd name="T2" fmla="*/ 1 w 35"/>
                <a:gd name="T3" fmla="*/ 67 h 70"/>
                <a:gd name="T4" fmla="*/ 0 w 35"/>
                <a:gd name="T5" fmla="*/ 65 h 70"/>
                <a:gd name="T6" fmla="*/ 21 w 35"/>
                <a:gd name="T7" fmla="*/ 2 h 70"/>
                <a:gd name="T8" fmla="*/ 22 w 35"/>
                <a:gd name="T9" fmla="*/ 1 h 70"/>
                <a:gd name="T10" fmla="*/ 35 w 35"/>
                <a:gd name="T11" fmla="*/ 6 h 70"/>
                <a:gd name="T12" fmla="*/ 35 w 35"/>
                <a:gd name="T13" fmla="*/ 8 h 70"/>
                <a:gd name="T14" fmla="*/ 16 w 35"/>
                <a:gd name="T15" fmla="*/ 69 h 70"/>
                <a:gd name="T16" fmla="*/ 14 w 35"/>
                <a:gd name="T17" fmla="*/ 70 h 7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70">
                  <a:moveTo>
                    <a:pt x="14" y="70"/>
                  </a:moveTo>
                  <a:cubicBezTo>
                    <a:pt x="1" y="67"/>
                    <a:pt x="1" y="67"/>
                    <a:pt x="1" y="67"/>
                  </a:cubicBezTo>
                  <a:cubicBezTo>
                    <a:pt x="0" y="67"/>
                    <a:pt x="0" y="66"/>
                    <a:pt x="0" y="65"/>
                  </a:cubicBezTo>
                  <a:cubicBezTo>
                    <a:pt x="21" y="2"/>
                    <a:pt x="21" y="2"/>
                    <a:pt x="21" y="2"/>
                  </a:cubicBezTo>
                  <a:cubicBezTo>
                    <a:pt x="21" y="1"/>
                    <a:pt x="22" y="0"/>
                    <a:pt x="22" y="1"/>
                  </a:cubicBezTo>
                  <a:cubicBezTo>
                    <a:pt x="35" y="6"/>
                    <a:pt x="35" y="6"/>
                    <a:pt x="35" y="6"/>
                  </a:cubicBezTo>
                  <a:cubicBezTo>
                    <a:pt x="35" y="7"/>
                    <a:pt x="35" y="7"/>
                    <a:pt x="35" y="8"/>
                  </a:cubicBezTo>
                  <a:cubicBezTo>
                    <a:pt x="16" y="69"/>
                    <a:pt x="16" y="69"/>
                    <a:pt x="16" y="69"/>
                  </a:cubicBezTo>
                  <a:cubicBezTo>
                    <a:pt x="15" y="69"/>
                    <a:pt x="14" y="70"/>
                    <a:pt x="14" y="7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6" name="Freeform 33"/>
            <p:cNvSpPr/>
            <p:nvPr userDrawn="1"/>
          </p:nvSpPr>
          <p:spPr bwMode="auto">
            <a:xfrm>
              <a:off x="4731" y="2672"/>
              <a:ext cx="228" cy="300"/>
            </a:xfrm>
            <a:custGeom>
              <a:gdLst>
                <a:gd name="T0" fmla="*/ 13 w 38"/>
                <a:gd name="T1" fmla="*/ 50 h 50"/>
                <a:gd name="T2" fmla="*/ 18 w 38"/>
                <a:gd name="T3" fmla="*/ 3 h 50"/>
                <a:gd name="T4" fmla="*/ 38 w 38"/>
                <a:gd name="T5" fmla="*/ 43 h 50"/>
                <a:gd name="T6" fmla="*/ 13 w 38"/>
                <a:gd name="T7" fmla="*/ 50 h 50"/>
              </a:gdLst>
              <a:cxnLst>
                <a:cxn ang="0">
                  <a:pos x="T0" y="T1"/>
                </a:cxn>
                <a:cxn ang="0">
                  <a:pos x="T2" y="T3"/>
                </a:cxn>
                <a:cxn ang="0">
                  <a:pos x="T4" y="T5"/>
                </a:cxn>
                <a:cxn ang="0">
                  <a:pos x="T6" y="T7"/>
                </a:cxn>
              </a:cxnLst>
              <a:rect l="0" t="0" r="r" b="b"/>
              <a:pathLst>
                <a:path w="38" h="50">
                  <a:moveTo>
                    <a:pt x="13" y="50"/>
                  </a:moveTo>
                  <a:cubicBezTo>
                    <a:pt x="13" y="50"/>
                    <a:pt x="0" y="6"/>
                    <a:pt x="18" y="3"/>
                  </a:cubicBezTo>
                  <a:cubicBezTo>
                    <a:pt x="30" y="0"/>
                    <a:pt x="38" y="43"/>
                    <a:pt x="38" y="43"/>
                  </a:cubicBezTo>
                  <a:lnTo>
                    <a:pt x="13" y="5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7" name="Rectangle 34"/>
            <p:cNvSpPr>
              <a:spLocks noChangeArrowheads="1"/>
            </p:cNvSpPr>
            <p:nvPr userDrawn="1"/>
          </p:nvSpPr>
          <p:spPr bwMode="auto">
            <a:xfrm>
              <a:off x="4473" y="4155"/>
              <a:ext cx="126" cy="6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Tree>
    <p:extLst>
      <p:ext uri="{BB962C8B-B14F-4D97-AF65-F5344CB8AC3E}">
        <p14:creationId xmlns="" xmlns:p14="http://schemas.microsoft.com/office/powerpoint/2010/main" val="3181634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72D6673E-6A29-482A-AD14-76D810AC2A3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a légende et les seuils de mesures - Service Data">
    <p:spTree>
      <p:nvGrpSpPr>
        <p:cNvPr id="1" name=""/>
        <p:cNvGrpSpPr/>
        <p:nvPr/>
      </p:nvGrpSpPr>
      <p:grpSpPr>
        <a:xfrm>
          <a:off x="0" y="0"/>
          <a:ext cx="0" cy="0"/>
        </a:xfrm>
      </p:grpSpPr>
      <p:grpSp>
        <p:nvGrpSpPr>
          <p:cNvPr id="6" name="Groupe 5"/>
          <p:cNvGrpSpPr/>
          <p:nvPr userDrawn="1"/>
        </p:nvGrpSpPr>
        <p:grpSpPr>
          <a:xfrm>
            <a:off x="7809977" y="1448794"/>
            <a:ext cx="646335" cy="672906"/>
            <a:chOff x="7809977" y="1448794"/>
            <a:chExt cx="646335" cy="672906"/>
          </a:xfrm>
        </p:grpSpPr>
        <p:sp>
          <p:nvSpPr>
            <p:cNvPr id="40" name="Freeform 6"/>
            <p:cNvSpPr>
              <a:spLocks noEditPoints="1"/>
            </p:cNvSpPr>
            <p:nvPr userDrawn="1"/>
          </p:nvSpPr>
          <p:spPr bwMode="auto">
            <a:xfrm>
              <a:off x="7893282" y="1661366"/>
              <a:ext cx="479006" cy="415090"/>
            </a:xfrm>
            <a:custGeom>
              <a:gdLst>
                <a:gd name="T0" fmla="*/ 334 w 667"/>
                <a:gd name="T1" fmla="*/ 578 h 578"/>
                <a:gd name="T2" fmla="*/ 0 w 667"/>
                <a:gd name="T3" fmla="*/ 0 h 578"/>
                <a:gd name="T4" fmla="*/ 667 w 667"/>
                <a:gd name="T5" fmla="*/ 0 h 578"/>
                <a:gd name="T6" fmla="*/ 665 w 667"/>
                <a:gd name="T7" fmla="*/ 4 h 578"/>
                <a:gd name="T8" fmla="*/ 334 w 667"/>
                <a:gd name="T9" fmla="*/ 578 h 578"/>
                <a:gd name="T10" fmla="*/ 10 w 667"/>
                <a:gd name="T11" fmla="*/ 5 h 578"/>
                <a:gd name="T12" fmla="*/ 334 w 667"/>
                <a:gd name="T13" fmla="*/ 566 h 578"/>
                <a:gd name="T14" fmla="*/ 658 w 667"/>
                <a:gd name="T15" fmla="*/ 5 h 578"/>
                <a:gd name="T16" fmla="*/ 10 w 667"/>
                <a:gd name="T17" fmla="*/ 5 h 5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78">
                  <a:moveTo>
                    <a:pt x="334" y="578"/>
                  </a:moveTo>
                  <a:lnTo>
                    <a:pt x="0" y="0"/>
                  </a:lnTo>
                  <a:lnTo>
                    <a:pt x="667" y="0"/>
                  </a:lnTo>
                  <a:lnTo>
                    <a:pt x="665" y="4"/>
                  </a:lnTo>
                  <a:lnTo>
                    <a:pt x="334" y="578"/>
                  </a:lnTo>
                  <a:close/>
                  <a:moveTo>
                    <a:pt x="10" y="5"/>
                  </a:moveTo>
                  <a:lnTo>
                    <a:pt x="334" y="566"/>
                  </a:lnTo>
                  <a:lnTo>
                    <a:pt x="658" y="5"/>
                  </a:lnTo>
                  <a:lnTo>
                    <a:pt x="10"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1" name="Oval 7"/>
            <p:cNvSpPr>
              <a:spLocks noChangeArrowheads="1"/>
            </p:cNvSpPr>
            <p:nvPr userDrawn="1"/>
          </p:nvSpPr>
          <p:spPr bwMode="auto">
            <a:xfrm>
              <a:off x="8022549" y="1690810"/>
              <a:ext cx="220472" cy="22047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2" name="Freeform 8"/>
            <p:cNvSpPr>
              <a:spLocks noEditPoints="1"/>
            </p:cNvSpPr>
            <p:nvPr userDrawn="1"/>
          </p:nvSpPr>
          <p:spPr bwMode="auto">
            <a:xfrm>
              <a:off x="7871738" y="1539999"/>
              <a:ext cx="522095" cy="522095"/>
            </a:xfrm>
            <a:custGeom>
              <a:gdLst>
                <a:gd name="T0" fmla="*/ 476 w 1024"/>
                <a:gd name="T1" fmla="*/ 1005 h 1025"/>
                <a:gd name="T2" fmla="*/ 560 w 1024"/>
                <a:gd name="T3" fmla="*/ 1013 h 1025"/>
                <a:gd name="T4" fmla="*/ 438 w 1024"/>
                <a:gd name="T5" fmla="*/ 1019 h 1025"/>
                <a:gd name="T6" fmla="*/ 392 w 1024"/>
                <a:gd name="T7" fmla="*/ 1001 h 1025"/>
                <a:gd name="T8" fmla="*/ 623 w 1024"/>
                <a:gd name="T9" fmla="*/ 994 h 1025"/>
                <a:gd name="T10" fmla="*/ 374 w 1024"/>
                <a:gd name="T11" fmla="*/ 996 h 1025"/>
                <a:gd name="T12" fmla="*/ 320 w 1024"/>
                <a:gd name="T13" fmla="*/ 978 h 1025"/>
                <a:gd name="T14" fmla="*/ 693 w 1024"/>
                <a:gd name="T15" fmla="*/ 972 h 1025"/>
                <a:gd name="T16" fmla="*/ 303 w 1024"/>
                <a:gd name="T17" fmla="*/ 970 h 1025"/>
                <a:gd name="T18" fmla="*/ 224 w 1024"/>
                <a:gd name="T19" fmla="*/ 936 h 1025"/>
                <a:gd name="T20" fmla="*/ 802 w 1024"/>
                <a:gd name="T21" fmla="*/ 936 h 1025"/>
                <a:gd name="T22" fmla="*/ 820 w 1024"/>
                <a:gd name="T23" fmla="*/ 899 h 1025"/>
                <a:gd name="T24" fmla="*/ 164 w 1024"/>
                <a:gd name="T25" fmla="*/ 875 h 1025"/>
                <a:gd name="T26" fmla="*/ 861 w 1024"/>
                <a:gd name="T27" fmla="*/ 888 h 1025"/>
                <a:gd name="T28" fmla="*/ 875 w 1024"/>
                <a:gd name="T29" fmla="*/ 848 h 1025"/>
                <a:gd name="T30" fmla="*/ 127 w 1024"/>
                <a:gd name="T31" fmla="*/ 821 h 1025"/>
                <a:gd name="T32" fmla="*/ 89 w 1024"/>
                <a:gd name="T33" fmla="*/ 801 h 1025"/>
                <a:gd name="T34" fmla="*/ 936 w 1024"/>
                <a:gd name="T35" fmla="*/ 801 h 1025"/>
                <a:gd name="T36" fmla="*/ 77 w 1024"/>
                <a:gd name="T37" fmla="*/ 764 h 1025"/>
                <a:gd name="T38" fmla="*/ 51 w 1024"/>
                <a:gd name="T39" fmla="*/ 735 h 1025"/>
                <a:gd name="T40" fmla="*/ 975 w 1024"/>
                <a:gd name="T41" fmla="*/ 735 h 1025"/>
                <a:gd name="T42" fmla="*/ 981 w 1024"/>
                <a:gd name="T43" fmla="*/ 706 h 1025"/>
                <a:gd name="T44" fmla="*/ 32 w 1024"/>
                <a:gd name="T45" fmla="*/ 670 h 1025"/>
                <a:gd name="T46" fmla="*/ 985 w 1024"/>
                <a:gd name="T47" fmla="*/ 658 h 1025"/>
                <a:gd name="T48" fmla="*/ 31 w 1024"/>
                <a:gd name="T49" fmla="*/ 623 h 1025"/>
                <a:gd name="T50" fmla="*/ 1005 w 1024"/>
                <a:gd name="T51" fmla="*/ 624 h 1025"/>
                <a:gd name="T52" fmla="*/ 16 w 1024"/>
                <a:gd name="T53" fmla="*/ 597 h 1025"/>
                <a:gd name="T54" fmla="*/ 2 w 1024"/>
                <a:gd name="T55" fmla="*/ 551 h 1025"/>
                <a:gd name="T56" fmla="*/ 1024 w 1024"/>
                <a:gd name="T57" fmla="*/ 551 h 1025"/>
                <a:gd name="T58" fmla="*/ 19 w 1024"/>
                <a:gd name="T59" fmla="*/ 513 h 1025"/>
                <a:gd name="T60" fmla="*/ 1005 w 1024"/>
                <a:gd name="T61" fmla="*/ 474 h 1025"/>
                <a:gd name="T62" fmla="*/ 24 w 1024"/>
                <a:gd name="T63" fmla="*/ 439 h 1025"/>
                <a:gd name="T64" fmla="*/ 20 w 1024"/>
                <a:gd name="T65" fmla="*/ 410 h 1025"/>
                <a:gd name="T66" fmla="*/ 1013 w 1024"/>
                <a:gd name="T67" fmla="*/ 397 h 1025"/>
                <a:gd name="T68" fmla="*/ 985 w 1024"/>
                <a:gd name="T69" fmla="*/ 366 h 1025"/>
                <a:gd name="T70" fmla="*/ 35 w 1024"/>
                <a:gd name="T71" fmla="*/ 325 h 1025"/>
                <a:gd name="T72" fmla="*/ 984 w 1024"/>
                <a:gd name="T73" fmla="*/ 336 h 1025"/>
                <a:gd name="T74" fmla="*/ 966 w 1024"/>
                <a:gd name="T75" fmla="*/ 302 h 1025"/>
                <a:gd name="T76" fmla="*/ 81 w 1024"/>
                <a:gd name="T77" fmla="*/ 253 h 1025"/>
                <a:gd name="T78" fmla="*/ 948 w 1024"/>
                <a:gd name="T79" fmla="*/ 269 h 1025"/>
                <a:gd name="T80" fmla="*/ 920 w 1024"/>
                <a:gd name="T81" fmla="*/ 233 h 1025"/>
                <a:gd name="T82" fmla="*/ 125 w 1024"/>
                <a:gd name="T83" fmla="*/ 191 h 1025"/>
                <a:gd name="T84" fmla="*/ 912 w 1024"/>
                <a:gd name="T85" fmla="*/ 205 h 1025"/>
                <a:gd name="T86" fmla="*/ 881 w 1024"/>
                <a:gd name="T87" fmla="*/ 179 h 1025"/>
                <a:gd name="T88" fmla="*/ 164 w 1024"/>
                <a:gd name="T89" fmla="*/ 137 h 1025"/>
                <a:gd name="T90" fmla="*/ 855 w 1024"/>
                <a:gd name="T91" fmla="*/ 152 h 1025"/>
                <a:gd name="T92" fmla="*/ 820 w 1024"/>
                <a:gd name="T93" fmla="*/ 126 h 1025"/>
                <a:gd name="T94" fmla="*/ 796 w 1024"/>
                <a:gd name="T95" fmla="*/ 105 h 1025"/>
                <a:gd name="T96" fmla="*/ 769 w 1024"/>
                <a:gd name="T97" fmla="*/ 68 h 1025"/>
                <a:gd name="T98" fmla="*/ 727 w 1024"/>
                <a:gd name="T99" fmla="*/ 67 h 1025"/>
                <a:gd name="T100" fmla="*/ 325 w 1024"/>
                <a:gd name="T101" fmla="*/ 35 h 1025"/>
                <a:gd name="T102" fmla="*/ 705 w 1024"/>
                <a:gd name="T103" fmla="*/ 47 h 1025"/>
                <a:gd name="T104" fmla="*/ 660 w 1024"/>
                <a:gd name="T105" fmla="*/ 40 h 1025"/>
                <a:gd name="T106" fmla="*/ 398 w 1024"/>
                <a:gd name="T107" fmla="*/ 12 h 1025"/>
                <a:gd name="T108" fmla="*/ 633 w 1024"/>
                <a:gd name="T109" fmla="*/ 23 h 1025"/>
                <a:gd name="T110" fmla="*/ 587 w 1024"/>
                <a:gd name="T111" fmla="*/ 24 h 1025"/>
                <a:gd name="T112" fmla="*/ 474 w 1024"/>
                <a:gd name="T113" fmla="*/ 1 h 1025"/>
                <a:gd name="T114" fmla="*/ 550 w 1024"/>
                <a:gd name="T115" fmla="*/ 20 h 10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4" h="1025">
                  <a:moveTo>
                    <a:pt x="513" y="1025"/>
                  </a:moveTo>
                  <a:cubicBezTo>
                    <a:pt x="513" y="1025"/>
                    <a:pt x="513" y="1025"/>
                    <a:pt x="513" y="1025"/>
                  </a:cubicBezTo>
                  <a:cubicBezTo>
                    <a:pt x="508" y="1025"/>
                    <a:pt x="504" y="1021"/>
                    <a:pt x="504" y="1016"/>
                  </a:cubicBezTo>
                  <a:cubicBezTo>
                    <a:pt x="504" y="1010"/>
                    <a:pt x="508" y="1006"/>
                    <a:pt x="513" y="1006"/>
                  </a:cubicBezTo>
                  <a:cubicBezTo>
                    <a:pt x="513" y="1006"/>
                    <a:pt x="513" y="1006"/>
                    <a:pt x="513" y="1006"/>
                  </a:cubicBezTo>
                  <a:cubicBezTo>
                    <a:pt x="518" y="1006"/>
                    <a:pt x="522" y="1010"/>
                    <a:pt x="522" y="1016"/>
                  </a:cubicBezTo>
                  <a:cubicBezTo>
                    <a:pt x="522" y="1021"/>
                    <a:pt x="518" y="1025"/>
                    <a:pt x="513" y="1025"/>
                  </a:cubicBezTo>
                  <a:close/>
                  <a:moveTo>
                    <a:pt x="475" y="1024"/>
                  </a:moveTo>
                  <a:cubicBezTo>
                    <a:pt x="475" y="1024"/>
                    <a:pt x="475" y="1024"/>
                    <a:pt x="475" y="1024"/>
                  </a:cubicBezTo>
                  <a:cubicBezTo>
                    <a:pt x="470" y="1023"/>
                    <a:pt x="466" y="1019"/>
                    <a:pt x="466" y="1014"/>
                  </a:cubicBezTo>
                  <a:cubicBezTo>
                    <a:pt x="466" y="1009"/>
                    <a:pt x="471" y="1005"/>
                    <a:pt x="476" y="1005"/>
                  </a:cubicBezTo>
                  <a:cubicBezTo>
                    <a:pt x="476" y="1005"/>
                    <a:pt x="476" y="1005"/>
                    <a:pt x="476" y="1005"/>
                  </a:cubicBezTo>
                  <a:cubicBezTo>
                    <a:pt x="481" y="1005"/>
                    <a:pt x="485" y="1010"/>
                    <a:pt x="485" y="1015"/>
                  </a:cubicBezTo>
                  <a:cubicBezTo>
                    <a:pt x="484" y="1020"/>
                    <a:pt x="480" y="1024"/>
                    <a:pt x="475" y="1024"/>
                  </a:cubicBezTo>
                  <a:close/>
                  <a:moveTo>
                    <a:pt x="475" y="1016"/>
                  </a:moveTo>
                  <a:cubicBezTo>
                    <a:pt x="475" y="1016"/>
                    <a:pt x="475" y="1016"/>
                    <a:pt x="475" y="1016"/>
                  </a:cubicBezTo>
                  <a:cubicBezTo>
                    <a:pt x="475" y="1014"/>
                    <a:pt x="475" y="1014"/>
                    <a:pt x="475" y="1014"/>
                  </a:cubicBezTo>
                  <a:lnTo>
                    <a:pt x="475" y="1016"/>
                  </a:lnTo>
                  <a:close/>
                  <a:moveTo>
                    <a:pt x="550" y="1024"/>
                  </a:moveTo>
                  <a:cubicBezTo>
                    <a:pt x="546" y="1024"/>
                    <a:pt x="541" y="1020"/>
                    <a:pt x="541" y="1015"/>
                  </a:cubicBezTo>
                  <a:cubicBezTo>
                    <a:pt x="541" y="1010"/>
                    <a:pt x="545" y="1005"/>
                    <a:pt x="550" y="1005"/>
                  </a:cubicBezTo>
                  <a:cubicBezTo>
                    <a:pt x="555" y="1004"/>
                    <a:pt x="559" y="1008"/>
                    <a:pt x="560" y="1013"/>
                  </a:cubicBezTo>
                  <a:cubicBezTo>
                    <a:pt x="560" y="1019"/>
                    <a:pt x="557" y="1023"/>
                    <a:pt x="551" y="1024"/>
                  </a:cubicBezTo>
                  <a:cubicBezTo>
                    <a:pt x="551" y="1024"/>
                    <a:pt x="551" y="1024"/>
                    <a:pt x="551" y="1024"/>
                  </a:cubicBezTo>
                  <a:cubicBezTo>
                    <a:pt x="551" y="1024"/>
                    <a:pt x="551" y="1024"/>
                    <a:pt x="550" y="1024"/>
                  </a:cubicBezTo>
                  <a:close/>
                  <a:moveTo>
                    <a:pt x="438" y="1019"/>
                  </a:moveTo>
                  <a:cubicBezTo>
                    <a:pt x="438" y="1019"/>
                    <a:pt x="437" y="1019"/>
                    <a:pt x="437" y="1019"/>
                  </a:cubicBezTo>
                  <a:cubicBezTo>
                    <a:pt x="437" y="1019"/>
                    <a:pt x="437" y="1019"/>
                    <a:pt x="437" y="1019"/>
                  </a:cubicBezTo>
                  <a:cubicBezTo>
                    <a:pt x="431" y="1019"/>
                    <a:pt x="428" y="1014"/>
                    <a:pt x="429" y="1009"/>
                  </a:cubicBezTo>
                  <a:cubicBezTo>
                    <a:pt x="429" y="1004"/>
                    <a:pt x="434" y="1000"/>
                    <a:pt x="439" y="1001"/>
                  </a:cubicBezTo>
                  <a:cubicBezTo>
                    <a:pt x="439" y="1001"/>
                    <a:pt x="439" y="1001"/>
                    <a:pt x="439" y="1001"/>
                  </a:cubicBezTo>
                  <a:cubicBezTo>
                    <a:pt x="444" y="1002"/>
                    <a:pt x="448" y="1006"/>
                    <a:pt x="447" y="1011"/>
                  </a:cubicBezTo>
                  <a:cubicBezTo>
                    <a:pt x="447" y="1016"/>
                    <a:pt x="443" y="1019"/>
                    <a:pt x="438" y="1019"/>
                  </a:cubicBezTo>
                  <a:close/>
                  <a:moveTo>
                    <a:pt x="588" y="1019"/>
                  </a:moveTo>
                  <a:cubicBezTo>
                    <a:pt x="583" y="1019"/>
                    <a:pt x="579" y="1016"/>
                    <a:pt x="579" y="1011"/>
                  </a:cubicBezTo>
                  <a:cubicBezTo>
                    <a:pt x="578" y="1006"/>
                    <a:pt x="581" y="1002"/>
                    <a:pt x="587" y="1001"/>
                  </a:cubicBezTo>
                  <a:cubicBezTo>
                    <a:pt x="587" y="1001"/>
                    <a:pt x="587" y="1001"/>
                    <a:pt x="587" y="1001"/>
                  </a:cubicBezTo>
                  <a:cubicBezTo>
                    <a:pt x="592" y="1000"/>
                    <a:pt x="597" y="1004"/>
                    <a:pt x="597" y="1009"/>
                  </a:cubicBezTo>
                  <a:cubicBezTo>
                    <a:pt x="598" y="1014"/>
                    <a:pt x="594" y="1019"/>
                    <a:pt x="589" y="1019"/>
                  </a:cubicBezTo>
                  <a:cubicBezTo>
                    <a:pt x="589" y="1019"/>
                    <a:pt x="589" y="1019"/>
                    <a:pt x="589" y="1019"/>
                  </a:cubicBezTo>
                  <a:cubicBezTo>
                    <a:pt x="589" y="1019"/>
                    <a:pt x="588" y="1019"/>
                    <a:pt x="588" y="1019"/>
                  </a:cubicBezTo>
                  <a:close/>
                  <a:moveTo>
                    <a:pt x="401" y="1013"/>
                  </a:moveTo>
                  <a:cubicBezTo>
                    <a:pt x="400" y="1013"/>
                    <a:pt x="400" y="1012"/>
                    <a:pt x="399" y="1012"/>
                  </a:cubicBezTo>
                  <a:cubicBezTo>
                    <a:pt x="394" y="1011"/>
                    <a:pt x="391" y="1006"/>
                    <a:pt x="392" y="1001"/>
                  </a:cubicBezTo>
                  <a:cubicBezTo>
                    <a:pt x="393" y="996"/>
                    <a:pt x="398" y="993"/>
                    <a:pt x="403" y="994"/>
                  </a:cubicBezTo>
                  <a:cubicBezTo>
                    <a:pt x="403" y="994"/>
                    <a:pt x="403" y="994"/>
                    <a:pt x="403" y="994"/>
                  </a:cubicBezTo>
                  <a:cubicBezTo>
                    <a:pt x="408" y="995"/>
                    <a:pt x="411" y="1000"/>
                    <a:pt x="410" y="1005"/>
                  </a:cubicBezTo>
                  <a:cubicBezTo>
                    <a:pt x="409" y="1010"/>
                    <a:pt x="405" y="1013"/>
                    <a:pt x="401" y="1013"/>
                  </a:cubicBezTo>
                  <a:close/>
                  <a:moveTo>
                    <a:pt x="401" y="1005"/>
                  </a:moveTo>
                  <a:cubicBezTo>
                    <a:pt x="401" y="1005"/>
                    <a:pt x="401" y="1005"/>
                    <a:pt x="401" y="1005"/>
                  </a:cubicBezTo>
                  <a:cubicBezTo>
                    <a:pt x="401" y="1003"/>
                    <a:pt x="401" y="1003"/>
                    <a:pt x="401" y="1003"/>
                  </a:cubicBezTo>
                  <a:lnTo>
                    <a:pt x="401" y="1005"/>
                  </a:lnTo>
                  <a:close/>
                  <a:moveTo>
                    <a:pt x="625" y="1012"/>
                  </a:moveTo>
                  <a:cubicBezTo>
                    <a:pt x="621" y="1012"/>
                    <a:pt x="617" y="1009"/>
                    <a:pt x="616" y="1005"/>
                  </a:cubicBezTo>
                  <a:cubicBezTo>
                    <a:pt x="615" y="1000"/>
                    <a:pt x="618" y="995"/>
                    <a:pt x="623" y="994"/>
                  </a:cubicBezTo>
                  <a:cubicBezTo>
                    <a:pt x="628" y="993"/>
                    <a:pt x="633" y="996"/>
                    <a:pt x="634" y="1001"/>
                  </a:cubicBezTo>
                  <a:cubicBezTo>
                    <a:pt x="635" y="1006"/>
                    <a:pt x="632" y="1011"/>
                    <a:pt x="627" y="1012"/>
                  </a:cubicBezTo>
                  <a:cubicBezTo>
                    <a:pt x="627" y="1012"/>
                    <a:pt x="627" y="1012"/>
                    <a:pt x="627" y="1012"/>
                  </a:cubicBezTo>
                  <a:cubicBezTo>
                    <a:pt x="626" y="1012"/>
                    <a:pt x="625" y="1012"/>
                    <a:pt x="625" y="1012"/>
                  </a:cubicBezTo>
                  <a:close/>
                  <a:moveTo>
                    <a:pt x="365" y="1003"/>
                  </a:moveTo>
                  <a:cubicBezTo>
                    <a:pt x="364" y="1003"/>
                    <a:pt x="363" y="1003"/>
                    <a:pt x="362" y="1002"/>
                  </a:cubicBezTo>
                  <a:cubicBezTo>
                    <a:pt x="362" y="1002"/>
                    <a:pt x="362" y="1002"/>
                    <a:pt x="362" y="1002"/>
                  </a:cubicBezTo>
                  <a:cubicBezTo>
                    <a:pt x="357" y="1001"/>
                    <a:pt x="354" y="996"/>
                    <a:pt x="356" y="991"/>
                  </a:cubicBezTo>
                  <a:cubicBezTo>
                    <a:pt x="357" y="986"/>
                    <a:pt x="362" y="983"/>
                    <a:pt x="367" y="985"/>
                  </a:cubicBezTo>
                  <a:cubicBezTo>
                    <a:pt x="367" y="985"/>
                    <a:pt x="367" y="985"/>
                    <a:pt x="367" y="985"/>
                  </a:cubicBezTo>
                  <a:cubicBezTo>
                    <a:pt x="372" y="986"/>
                    <a:pt x="375" y="991"/>
                    <a:pt x="374" y="996"/>
                  </a:cubicBezTo>
                  <a:cubicBezTo>
                    <a:pt x="372" y="1000"/>
                    <a:pt x="369" y="1003"/>
                    <a:pt x="365" y="1003"/>
                  </a:cubicBezTo>
                  <a:close/>
                  <a:moveTo>
                    <a:pt x="664" y="1002"/>
                  </a:moveTo>
                  <a:cubicBezTo>
                    <a:pt x="663" y="1003"/>
                    <a:pt x="662" y="1003"/>
                    <a:pt x="661" y="1003"/>
                  </a:cubicBezTo>
                  <a:cubicBezTo>
                    <a:pt x="657" y="1003"/>
                    <a:pt x="654" y="1000"/>
                    <a:pt x="652" y="996"/>
                  </a:cubicBezTo>
                  <a:cubicBezTo>
                    <a:pt x="651" y="991"/>
                    <a:pt x="654" y="986"/>
                    <a:pt x="658" y="984"/>
                  </a:cubicBezTo>
                  <a:cubicBezTo>
                    <a:pt x="659" y="984"/>
                    <a:pt x="659" y="984"/>
                    <a:pt x="659" y="984"/>
                  </a:cubicBezTo>
                  <a:cubicBezTo>
                    <a:pt x="664" y="983"/>
                    <a:pt x="669" y="986"/>
                    <a:pt x="670" y="991"/>
                  </a:cubicBezTo>
                  <a:cubicBezTo>
                    <a:pt x="672" y="996"/>
                    <a:pt x="669" y="1001"/>
                    <a:pt x="664" y="1002"/>
                  </a:cubicBezTo>
                  <a:close/>
                  <a:moveTo>
                    <a:pt x="329" y="990"/>
                  </a:moveTo>
                  <a:cubicBezTo>
                    <a:pt x="328" y="990"/>
                    <a:pt x="327" y="990"/>
                    <a:pt x="326" y="990"/>
                  </a:cubicBezTo>
                  <a:cubicBezTo>
                    <a:pt x="321" y="988"/>
                    <a:pt x="318" y="983"/>
                    <a:pt x="320" y="978"/>
                  </a:cubicBezTo>
                  <a:cubicBezTo>
                    <a:pt x="322" y="973"/>
                    <a:pt x="327" y="970"/>
                    <a:pt x="332" y="972"/>
                  </a:cubicBezTo>
                  <a:cubicBezTo>
                    <a:pt x="333" y="972"/>
                    <a:pt x="333" y="972"/>
                    <a:pt x="333" y="972"/>
                  </a:cubicBezTo>
                  <a:cubicBezTo>
                    <a:pt x="337" y="974"/>
                    <a:pt x="340" y="980"/>
                    <a:pt x="338" y="985"/>
                  </a:cubicBezTo>
                  <a:cubicBezTo>
                    <a:pt x="336" y="988"/>
                    <a:pt x="333" y="990"/>
                    <a:pt x="329" y="990"/>
                  </a:cubicBezTo>
                  <a:close/>
                  <a:moveTo>
                    <a:pt x="328" y="983"/>
                  </a:moveTo>
                  <a:cubicBezTo>
                    <a:pt x="328" y="983"/>
                    <a:pt x="328" y="983"/>
                    <a:pt x="328" y="983"/>
                  </a:cubicBezTo>
                  <a:cubicBezTo>
                    <a:pt x="329" y="981"/>
                    <a:pt x="329" y="981"/>
                    <a:pt x="329" y="981"/>
                  </a:cubicBezTo>
                  <a:lnTo>
                    <a:pt x="328" y="983"/>
                  </a:lnTo>
                  <a:close/>
                  <a:moveTo>
                    <a:pt x="697" y="990"/>
                  </a:moveTo>
                  <a:cubicBezTo>
                    <a:pt x="693" y="990"/>
                    <a:pt x="689" y="988"/>
                    <a:pt x="688" y="984"/>
                  </a:cubicBezTo>
                  <a:cubicBezTo>
                    <a:pt x="686" y="979"/>
                    <a:pt x="689" y="974"/>
                    <a:pt x="693" y="972"/>
                  </a:cubicBezTo>
                  <a:cubicBezTo>
                    <a:pt x="698" y="970"/>
                    <a:pt x="704" y="973"/>
                    <a:pt x="705" y="977"/>
                  </a:cubicBezTo>
                  <a:cubicBezTo>
                    <a:pt x="707" y="982"/>
                    <a:pt x="705" y="988"/>
                    <a:pt x="700" y="990"/>
                  </a:cubicBezTo>
                  <a:cubicBezTo>
                    <a:pt x="700" y="990"/>
                    <a:pt x="700" y="990"/>
                    <a:pt x="700" y="990"/>
                  </a:cubicBezTo>
                  <a:cubicBezTo>
                    <a:pt x="699" y="990"/>
                    <a:pt x="698" y="990"/>
                    <a:pt x="697" y="990"/>
                  </a:cubicBezTo>
                  <a:close/>
                  <a:moveTo>
                    <a:pt x="295" y="975"/>
                  </a:moveTo>
                  <a:cubicBezTo>
                    <a:pt x="293" y="975"/>
                    <a:pt x="292" y="975"/>
                    <a:pt x="291" y="974"/>
                  </a:cubicBezTo>
                  <a:cubicBezTo>
                    <a:pt x="290" y="974"/>
                    <a:pt x="290" y="974"/>
                    <a:pt x="290" y="974"/>
                  </a:cubicBezTo>
                  <a:cubicBezTo>
                    <a:pt x="286" y="972"/>
                    <a:pt x="284" y="967"/>
                    <a:pt x="286" y="962"/>
                  </a:cubicBezTo>
                  <a:cubicBezTo>
                    <a:pt x="288" y="957"/>
                    <a:pt x="294" y="955"/>
                    <a:pt x="299" y="958"/>
                  </a:cubicBezTo>
                  <a:cubicBezTo>
                    <a:pt x="299" y="958"/>
                    <a:pt x="299" y="958"/>
                    <a:pt x="299" y="958"/>
                  </a:cubicBezTo>
                  <a:cubicBezTo>
                    <a:pt x="303" y="960"/>
                    <a:pt x="305" y="965"/>
                    <a:pt x="303" y="970"/>
                  </a:cubicBezTo>
                  <a:cubicBezTo>
                    <a:pt x="301" y="973"/>
                    <a:pt x="298" y="975"/>
                    <a:pt x="295" y="975"/>
                  </a:cubicBezTo>
                  <a:close/>
                  <a:moveTo>
                    <a:pt x="735" y="974"/>
                  </a:moveTo>
                  <a:cubicBezTo>
                    <a:pt x="734" y="975"/>
                    <a:pt x="733" y="975"/>
                    <a:pt x="731" y="975"/>
                  </a:cubicBezTo>
                  <a:cubicBezTo>
                    <a:pt x="728" y="975"/>
                    <a:pt x="724" y="973"/>
                    <a:pt x="723" y="970"/>
                  </a:cubicBezTo>
                  <a:cubicBezTo>
                    <a:pt x="721" y="965"/>
                    <a:pt x="722" y="960"/>
                    <a:pt x="727" y="958"/>
                  </a:cubicBezTo>
                  <a:cubicBezTo>
                    <a:pt x="727" y="957"/>
                    <a:pt x="727" y="957"/>
                    <a:pt x="727" y="957"/>
                  </a:cubicBezTo>
                  <a:cubicBezTo>
                    <a:pt x="732" y="955"/>
                    <a:pt x="737" y="957"/>
                    <a:pt x="740" y="962"/>
                  </a:cubicBezTo>
                  <a:cubicBezTo>
                    <a:pt x="742" y="966"/>
                    <a:pt x="740" y="972"/>
                    <a:pt x="735" y="974"/>
                  </a:cubicBezTo>
                  <a:close/>
                  <a:moveTo>
                    <a:pt x="229" y="938"/>
                  </a:moveTo>
                  <a:cubicBezTo>
                    <a:pt x="228" y="938"/>
                    <a:pt x="226" y="937"/>
                    <a:pt x="224" y="936"/>
                  </a:cubicBezTo>
                  <a:cubicBezTo>
                    <a:pt x="224" y="936"/>
                    <a:pt x="224" y="936"/>
                    <a:pt x="224" y="936"/>
                  </a:cubicBezTo>
                  <a:cubicBezTo>
                    <a:pt x="220" y="933"/>
                    <a:pt x="219" y="927"/>
                    <a:pt x="222" y="923"/>
                  </a:cubicBezTo>
                  <a:cubicBezTo>
                    <a:pt x="225" y="919"/>
                    <a:pt x="230" y="918"/>
                    <a:pt x="235" y="921"/>
                  </a:cubicBezTo>
                  <a:cubicBezTo>
                    <a:pt x="239" y="923"/>
                    <a:pt x="240" y="929"/>
                    <a:pt x="237" y="934"/>
                  </a:cubicBezTo>
                  <a:cubicBezTo>
                    <a:pt x="235" y="936"/>
                    <a:pt x="232" y="938"/>
                    <a:pt x="229" y="938"/>
                  </a:cubicBezTo>
                  <a:close/>
                  <a:moveTo>
                    <a:pt x="796" y="938"/>
                  </a:moveTo>
                  <a:cubicBezTo>
                    <a:pt x="793" y="938"/>
                    <a:pt x="790" y="936"/>
                    <a:pt x="789" y="934"/>
                  </a:cubicBezTo>
                  <a:cubicBezTo>
                    <a:pt x="786" y="929"/>
                    <a:pt x="787" y="923"/>
                    <a:pt x="791" y="921"/>
                  </a:cubicBezTo>
                  <a:cubicBezTo>
                    <a:pt x="791" y="920"/>
                    <a:pt x="791" y="920"/>
                    <a:pt x="791" y="920"/>
                  </a:cubicBezTo>
                  <a:cubicBezTo>
                    <a:pt x="795" y="918"/>
                    <a:pt x="801" y="919"/>
                    <a:pt x="804" y="923"/>
                  </a:cubicBezTo>
                  <a:cubicBezTo>
                    <a:pt x="807" y="927"/>
                    <a:pt x="806" y="933"/>
                    <a:pt x="802" y="936"/>
                  </a:cubicBezTo>
                  <a:cubicBezTo>
                    <a:pt x="802" y="936"/>
                    <a:pt x="802" y="936"/>
                    <a:pt x="802" y="936"/>
                  </a:cubicBezTo>
                  <a:cubicBezTo>
                    <a:pt x="800" y="937"/>
                    <a:pt x="798" y="938"/>
                    <a:pt x="796" y="938"/>
                  </a:cubicBezTo>
                  <a:close/>
                  <a:moveTo>
                    <a:pt x="199" y="915"/>
                  </a:moveTo>
                  <a:cubicBezTo>
                    <a:pt x="197" y="915"/>
                    <a:pt x="195" y="915"/>
                    <a:pt x="193" y="913"/>
                  </a:cubicBezTo>
                  <a:cubicBezTo>
                    <a:pt x="193" y="913"/>
                    <a:pt x="193" y="913"/>
                    <a:pt x="193" y="913"/>
                  </a:cubicBezTo>
                  <a:cubicBezTo>
                    <a:pt x="189" y="910"/>
                    <a:pt x="189" y="904"/>
                    <a:pt x="192" y="900"/>
                  </a:cubicBezTo>
                  <a:cubicBezTo>
                    <a:pt x="195" y="896"/>
                    <a:pt x="201" y="895"/>
                    <a:pt x="205" y="899"/>
                  </a:cubicBezTo>
                  <a:cubicBezTo>
                    <a:pt x="209" y="902"/>
                    <a:pt x="210" y="908"/>
                    <a:pt x="206" y="912"/>
                  </a:cubicBezTo>
                  <a:cubicBezTo>
                    <a:pt x="205" y="914"/>
                    <a:pt x="202" y="915"/>
                    <a:pt x="199" y="915"/>
                  </a:cubicBezTo>
                  <a:close/>
                  <a:moveTo>
                    <a:pt x="827" y="915"/>
                  </a:moveTo>
                  <a:cubicBezTo>
                    <a:pt x="824" y="915"/>
                    <a:pt x="821" y="914"/>
                    <a:pt x="819" y="912"/>
                  </a:cubicBezTo>
                  <a:cubicBezTo>
                    <a:pt x="816" y="908"/>
                    <a:pt x="817" y="902"/>
                    <a:pt x="820" y="899"/>
                  </a:cubicBezTo>
                  <a:cubicBezTo>
                    <a:pt x="821" y="899"/>
                    <a:pt x="821" y="899"/>
                    <a:pt x="821" y="898"/>
                  </a:cubicBezTo>
                  <a:cubicBezTo>
                    <a:pt x="825" y="895"/>
                    <a:pt x="831" y="896"/>
                    <a:pt x="834" y="900"/>
                  </a:cubicBezTo>
                  <a:cubicBezTo>
                    <a:pt x="837" y="904"/>
                    <a:pt x="836" y="910"/>
                    <a:pt x="832" y="913"/>
                  </a:cubicBezTo>
                  <a:cubicBezTo>
                    <a:pt x="831" y="915"/>
                    <a:pt x="829" y="915"/>
                    <a:pt x="827" y="915"/>
                  </a:cubicBezTo>
                  <a:close/>
                  <a:moveTo>
                    <a:pt x="827" y="906"/>
                  </a:moveTo>
                  <a:cubicBezTo>
                    <a:pt x="827" y="906"/>
                    <a:pt x="827" y="906"/>
                    <a:pt x="827" y="906"/>
                  </a:cubicBezTo>
                  <a:cubicBezTo>
                    <a:pt x="827" y="906"/>
                    <a:pt x="827" y="906"/>
                    <a:pt x="827" y="906"/>
                  </a:cubicBezTo>
                  <a:close/>
                  <a:moveTo>
                    <a:pt x="171" y="891"/>
                  </a:moveTo>
                  <a:cubicBezTo>
                    <a:pt x="168" y="891"/>
                    <a:pt x="166" y="890"/>
                    <a:pt x="164" y="888"/>
                  </a:cubicBezTo>
                  <a:cubicBezTo>
                    <a:pt x="164" y="888"/>
                    <a:pt x="164" y="888"/>
                    <a:pt x="164" y="888"/>
                  </a:cubicBezTo>
                  <a:cubicBezTo>
                    <a:pt x="160" y="885"/>
                    <a:pt x="160" y="879"/>
                    <a:pt x="164" y="875"/>
                  </a:cubicBezTo>
                  <a:cubicBezTo>
                    <a:pt x="167" y="871"/>
                    <a:pt x="173" y="871"/>
                    <a:pt x="177" y="875"/>
                  </a:cubicBezTo>
                  <a:cubicBezTo>
                    <a:pt x="181" y="878"/>
                    <a:pt x="181" y="884"/>
                    <a:pt x="177" y="888"/>
                  </a:cubicBezTo>
                  <a:cubicBezTo>
                    <a:pt x="176" y="890"/>
                    <a:pt x="173" y="891"/>
                    <a:pt x="171" y="891"/>
                  </a:cubicBezTo>
                  <a:close/>
                  <a:moveTo>
                    <a:pt x="855" y="891"/>
                  </a:moveTo>
                  <a:cubicBezTo>
                    <a:pt x="853" y="891"/>
                    <a:pt x="850" y="890"/>
                    <a:pt x="848" y="888"/>
                  </a:cubicBezTo>
                  <a:cubicBezTo>
                    <a:pt x="845" y="884"/>
                    <a:pt x="845" y="878"/>
                    <a:pt x="849" y="875"/>
                  </a:cubicBezTo>
                  <a:cubicBezTo>
                    <a:pt x="849" y="874"/>
                    <a:pt x="849" y="874"/>
                    <a:pt x="849" y="874"/>
                  </a:cubicBezTo>
                  <a:cubicBezTo>
                    <a:pt x="853" y="871"/>
                    <a:pt x="859" y="871"/>
                    <a:pt x="862" y="875"/>
                  </a:cubicBezTo>
                  <a:cubicBezTo>
                    <a:pt x="865" y="879"/>
                    <a:pt x="865" y="885"/>
                    <a:pt x="861" y="888"/>
                  </a:cubicBezTo>
                  <a:cubicBezTo>
                    <a:pt x="855" y="881"/>
                    <a:pt x="855" y="881"/>
                    <a:pt x="855" y="881"/>
                  </a:cubicBezTo>
                  <a:cubicBezTo>
                    <a:pt x="861" y="888"/>
                    <a:pt x="861" y="888"/>
                    <a:pt x="861" y="888"/>
                  </a:cubicBezTo>
                  <a:cubicBezTo>
                    <a:pt x="860" y="890"/>
                    <a:pt x="857" y="891"/>
                    <a:pt x="855" y="891"/>
                  </a:cubicBezTo>
                  <a:close/>
                  <a:moveTo>
                    <a:pt x="144" y="864"/>
                  </a:moveTo>
                  <a:cubicBezTo>
                    <a:pt x="141" y="864"/>
                    <a:pt x="139" y="863"/>
                    <a:pt x="137" y="861"/>
                  </a:cubicBezTo>
                  <a:cubicBezTo>
                    <a:pt x="137" y="861"/>
                    <a:pt x="137" y="861"/>
                    <a:pt x="137" y="861"/>
                  </a:cubicBezTo>
                  <a:cubicBezTo>
                    <a:pt x="134" y="857"/>
                    <a:pt x="134" y="851"/>
                    <a:pt x="138" y="848"/>
                  </a:cubicBezTo>
                  <a:cubicBezTo>
                    <a:pt x="141" y="844"/>
                    <a:pt x="147" y="845"/>
                    <a:pt x="151" y="848"/>
                  </a:cubicBezTo>
                  <a:cubicBezTo>
                    <a:pt x="154" y="852"/>
                    <a:pt x="154" y="858"/>
                    <a:pt x="150" y="862"/>
                  </a:cubicBezTo>
                  <a:cubicBezTo>
                    <a:pt x="149" y="863"/>
                    <a:pt x="146" y="864"/>
                    <a:pt x="144" y="864"/>
                  </a:cubicBezTo>
                  <a:close/>
                  <a:moveTo>
                    <a:pt x="882" y="864"/>
                  </a:moveTo>
                  <a:cubicBezTo>
                    <a:pt x="879" y="864"/>
                    <a:pt x="877" y="863"/>
                    <a:pt x="875" y="861"/>
                  </a:cubicBezTo>
                  <a:cubicBezTo>
                    <a:pt x="871" y="858"/>
                    <a:pt x="871" y="852"/>
                    <a:pt x="875" y="848"/>
                  </a:cubicBezTo>
                  <a:cubicBezTo>
                    <a:pt x="878" y="844"/>
                    <a:pt x="884" y="844"/>
                    <a:pt x="888" y="848"/>
                  </a:cubicBezTo>
                  <a:cubicBezTo>
                    <a:pt x="892" y="851"/>
                    <a:pt x="892" y="857"/>
                    <a:pt x="889" y="861"/>
                  </a:cubicBezTo>
                  <a:cubicBezTo>
                    <a:pt x="888" y="861"/>
                    <a:pt x="888" y="861"/>
                    <a:pt x="888" y="861"/>
                  </a:cubicBezTo>
                  <a:cubicBezTo>
                    <a:pt x="887" y="863"/>
                    <a:pt x="884" y="864"/>
                    <a:pt x="882" y="864"/>
                  </a:cubicBezTo>
                  <a:close/>
                  <a:moveTo>
                    <a:pt x="119" y="836"/>
                  </a:moveTo>
                  <a:cubicBezTo>
                    <a:pt x="117" y="836"/>
                    <a:pt x="114" y="834"/>
                    <a:pt x="112" y="832"/>
                  </a:cubicBezTo>
                  <a:cubicBezTo>
                    <a:pt x="119" y="826"/>
                    <a:pt x="119" y="826"/>
                    <a:pt x="119" y="826"/>
                  </a:cubicBezTo>
                  <a:cubicBezTo>
                    <a:pt x="112" y="832"/>
                    <a:pt x="112" y="832"/>
                    <a:pt x="112" y="832"/>
                  </a:cubicBezTo>
                  <a:cubicBezTo>
                    <a:pt x="109" y="828"/>
                    <a:pt x="109" y="822"/>
                    <a:pt x="113" y="819"/>
                  </a:cubicBezTo>
                  <a:cubicBezTo>
                    <a:pt x="117" y="816"/>
                    <a:pt x="123" y="816"/>
                    <a:pt x="127" y="820"/>
                  </a:cubicBezTo>
                  <a:cubicBezTo>
                    <a:pt x="127" y="821"/>
                    <a:pt x="127" y="821"/>
                    <a:pt x="127" y="821"/>
                  </a:cubicBezTo>
                  <a:cubicBezTo>
                    <a:pt x="130" y="825"/>
                    <a:pt x="129" y="830"/>
                    <a:pt x="125" y="834"/>
                  </a:cubicBezTo>
                  <a:cubicBezTo>
                    <a:pt x="123" y="835"/>
                    <a:pt x="121" y="836"/>
                    <a:pt x="119" y="836"/>
                  </a:cubicBezTo>
                  <a:close/>
                  <a:moveTo>
                    <a:pt x="906" y="836"/>
                  </a:moveTo>
                  <a:cubicBezTo>
                    <a:pt x="904" y="836"/>
                    <a:pt x="902" y="835"/>
                    <a:pt x="900" y="833"/>
                  </a:cubicBezTo>
                  <a:cubicBezTo>
                    <a:pt x="896" y="830"/>
                    <a:pt x="896" y="824"/>
                    <a:pt x="899" y="820"/>
                  </a:cubicBezTo>
                  <a:cubicBezTo>
                    <a:pt x="902" y="816"/>
                    <a:pt x="908" y="816"/>
                    <a:pt x="912" y="819"/>
                  </a:cubicBezTo>
                  <a:cubicBezTo>
                    <a:pt x="916" y="822"/>
                    <a:pt x="917" y="828"/>
                    <a:pt x="914" y="832"/>
                  </a:cubicBezTo>
                  <a:cubicBezTo>
                    <a:pt x="914" y="832"/>
                    <a:pt x="913" y="832"/>
                    <a:pt x="913" y="832"/>
                  </a:cubicBezTo>
                  <a:cubicBezTo>
                    <a:pt x="911" y="834"/>
                    <a:pt x="909" y="836"/>
                    <a:pt x="906" y="836"/>
                  </a:cubicBezTo>
                  <a:close/>
                  <a:moveTo>
                    <a:pt x="97" y="805"/>
                  </a:moveTo>
                  <a:cubicBezTo>
                    <a:pt x="94" y="805"/>
                    <a:pt x="91" y="804"/>
                    <a:pt x="89" y="801"/>
                  </a:cubicBezTo>
                  <a:cubicBezTo>
                    <a:pt x="89" y="801"/>
                    <a:pt x="89" y="801"/>
                    <a:pt x="89" y="801"/>
                  </a:cubicBezTo>
                  <a:cubicBezTo>
                    <a:pt x="86" y="797"/>
                    <a:pt x="88" y="791"/>
                    <a:pt x="92" y="788"/>
                  </a:cubicBezTo>
                  <a:cubicBezTo>
                    <a:pt x="96" y="785"/>
                    <a:pt x="102" y="787"/>
                    <a:pt x="105" y="791"/>
                  </a:cubicBezTo>
                  <a:cubicBezTo>
                    <a:pt x="108" y="795"/>
                    <a:pt x="107" y="801"/>
                    <a:pt x="102" y="804"/>
                  </a:cubicBezTo>
                  <a:cubicBezTo>
                    <a:pt x="101" y="805"/>
                    <a:pt x="99" y="805"/>
                    <a:pt x="97" y="805"/>
                  </a:cubicBezTo>
                  <a:close/>
                  <a:moveTo>
                    <a:pt x="929" y="805"/>
                  </a:moveTo>
                  <a:cubicBezTo>
                    <a:pt x="927" y="805"/>
                    <a:pt x="925" y="805"/>
                    <a:pt x="923" y="804"/>
                  </a:cubicBezTo>
                  <a:cubicBezTo>
                    <a:pt x="919" y="801"/>
                    <a:pt x="918" y="795"/>
                    <a:pt x="921" y="791"/>
                  </a:cubicBezTo>
                  <a:cubicBezTo>
                    <a:pt x="924" y="786"/>
                    <a:pt x="930" y="785"/>
                    <a:pt x="934" y="788"/>
                  </a:cubicBezTo>
                  <a:cubicBezTo>
                    <a:pt x="938" y="791"/>
                    <a:pt x="939" y="797"/>
                    <a:pt x="936" y="801"/>
                  </a:cubicBezTo>
                  <a:cubicBezTo>
                    <a:pt x="936" y="801"/>
                    <a:pt x="936" y="801"/>
                    <a:pt x="936" y="801"/>
                  </a:cubicBezTo>
                  <a:cubicBezTo>
                    <a:pt x="934" y="804"/>
                    <a:pt x="932" y="805"/>
                    <a:pt x="929" y="805"/>
                  </a:cubicBezTo>
                  <a:close/>
                  <a:moveTo>
                    <a:pt x="77" y="774"/>
                  </a:moveTo>
                  <a:cubicBezTo>
                    <a:pt x="74" y="774"/>
                    <a:pt x="71" y="772"/>
                    <a:pt x="69" y="769"/>
                  </a:cubicBezTo>
                  <a:cubicBezTo>
                    <a:pt x="66" y="764"/>
                    <a:pt x="68" y="759"/>
                    <a:pt x="72" y="756"/>
                  </a:cubicBezTo>
                  <a:cubicBezTo>
                    <a:pt x="76" y="754"/>
                    <a:pt x="82" y="755"/>
                    <a:pt x="85" y="759"/>
                  </a:cubicBezTo>
                  <a:cubicBezTo>
                    <a:pt x="85" y="760"/>
                    <a:pt x="85" y="760"/>
                    <a:pt x="85" y="760"/>
                  </a:cubicBezTo>
                  <a:cubicBezTo>
                    <a:pt x="88" y="764"/>
                    <a:pt x="86" y="770"/>
                    <a:pt x="82" y="772"/>
                  </a:cubicBezTo>
                  <a:cubicBezTo>
                    <a:pt x="80" y="773"/>
                    <a:pt x="79" y="774"/>
                    <a:pt x="77" y="774"/>
                  </a:cubicBezTo>
                  <a:close/>
                  <a:moveTo>
                    <a:pt x="75" y="765"/>
                  </a:moveTo>
                  <a:cubicBezTo>
                    <a:pt x="75" y="765"/>
                    <a:pt x="75" y="765"/>
                    <a:pt x="75" y="765"/>
                  </a:cubicBezTo>
                  <a:cubicBezTo>
                    <a:pt x="77" y="764"/>
                    <a:pt x="77" y="764"/>
                    <a:pt x="77" y="764"/>
                  </a:cubicBezTo>
                  <a:lnTo>
                    <a:pt x="75" y="765"/>
                  </a:lnTo>
                  <a:close/>
                  <a:moveTo>
                    <a:pt x="949" y="773"/>
                  </a:moveTo>
                  <a:cubicBezTo>
                    <a:pt x="947" y="773"/>
                    <a:pt x="945" y="773"/>
                    <a:pt x="944" y="772"/>
                  </a:cubicBezTo>
                  <a:cubicBezTo>
                    <a:pt x="939" y="769"/>
                    <a:pt x="938" y="764"/>
                    <a:pt x="941" y="759"/>
                  </a:cubicBezTo>
                  <a:cubicBezTo>
                    <a:pt x="943" y="755"/>
                    <a:pt x="949" y="753"/>
                    <a:pt x="953" y="756"/>
                  </a:cubicBezTo>
                  <a:cubicBezTo>
                    <a:pt x="958" y="758"/>
                    <a:pt x="959" y="764"/>
                    <a:pt x="957" y="769"/>
                  </a:cubicBezTo>
                  <a:cubicBezTo>
                    <a:pt x="957" y="769"/>
                    <a:pt x="957" y="769"/>
                    <a:pt x="957" y="769"/>
                  </a:cubicBezTo>
                  <a:cubicBezTo>
                    <a:pt x="955" y="772"/>
                    <a:pt x="952" y="773"/>
                    <a:pt x="949" y="773"/>
                  </a:cubicBezTo>
                  <a:close/>
                  <a:moveTo>
                    <a:pt x="59" y="740"/>
                  </a:moveTo>
                  <a:cubicBezTo>
                    <a:pt x="56" y="740"/>
                    <a:pt x="53" y="738"/>
                    <a:pt x="51" y="735"/>
                  </a:cubicBezTo>
                  <a:cubicBezTo>
                    <a:pt x="51" y="735"/>
                    <a:pt x="51" y="735"/>
                    <a:pt x="51" y="735"/>
                  </a:cubicBezTo>
                  <a:cubicBezTo>
                    <a:pt x="49" y="730"/>
                    <a:pt x="51" y="725"/>
                    <a:pt x="55" y="723"/>
                  </a:cubicBezTo>
                  <a:cubicBezTo>
                    <a:pt x="60" y="720"/>
                    <a:pt x="65" y="722"/>
                    <a:pt x="68" y="727"/>
                  </a:cubicBezTo>
                  <a:cubicBezTo>
                    <a:pt x="70" y="732"/>
                    <a:pt x="68" y="737"/>
                    <a:pt x="63" y="739"/>
                  </a:cubicBezTo>
                  <a:cubicBezTo>
                    <a:pt x="62" y="740"/>
                    <a:pt x="61" y="740"/>
                    <a:pt x="59" y="740"/>
                  </a:cubicBezTo>
                  <a:close/>
                  <a:moveTo>
                    <a:pt x="966" y="740"/>
                  </a:moveTo>
                  <a:cubicBezTo>
                    <a:pt x="965" y="740"/>
                    <a:pt x="964" y="740"/>
                    <a:pt x="962" y="739"/>
                  </a:cubicBezTo>
                  <a:cubicBezTo>
                    <a:pt x="958" y="737"/>
                    <a:pt x="956" y="731"/>
                    <a:pt x="958" y="727"/>
                  </a:cubicBezTo>
                  <a:cubicBezTo>
                    <a:pt x="958" y="727"/>
                    <a:pt x="958" y="727"/>
                    <a:pt x="958" y="727"/>
                  </a:cubicBezTo>
                  <a:cubicBezTo>
                    <a:pt x="960" y="722"/>
                    <a:pt x="966" y="720"/>
                    <a:pt x="970" y="722"/>
                  </a:cubicBezTo>
                  <a:cubicBezTo>
                    <a:pt x="975" y="725"/>
                    <a:pt x="977" y="730"/>
                    <a:pt x="975" y="735"/>
                  </a:cubicBezTo>
                  <a:cubicBezTo>
                    <a:pt x="975" y="735"/>
                    <a:pt x="975" y="735"/>
                    <a:pt x="975" y="735"/>
                  </a:cubicBezTo>
                  <a:cubicBezTo>
                    <a:pt x="973" y="738"/>
                    <a:pt x="970" y="740"/>
                    <a:pt x="966" y="740"/>
                  </a:cubicBezTo>
                  <a:close/>
                  <a:moveTo>
                    <a:pt x="44" y="706"/>
                  </a:moveTo>
                  <a:cubicBezTo>
                    <a:pt x="41" y="706"/>
                    <a:pt x="37" y="704"/>
                    <a:pt x="36" y="700"/>
                  </a:cubicBezTo>
                  <a:cubicBezTo>
                    <a:pt x="44" y="697"/>
                    <a:pt x="44" y="697"/>
                    <a:pt x="44" y="697"/>
                  </a:cubicBezTo>
                  <a:cubicBezTo>
                    <a:pt x="36" y="700"/>
                    <a:pt x="36" y="700"/>
                    <a:pt x="36" y="700"/>
                  </a:cubicBezTo>
                  <a:cubicBezTo>
                    <a:pt x="34" y="695"/>
                    <a:pt x="36" y="690"/>
                    <a:pt x="41" y="688"/>
                  </a:cubicBezTo>
                  <a:cubicBezTo>
                    <a:pt x="46" y="686"/>
                    <a:pt x="51" y="688"/>
                    <a:pt x="53" y="693"/>
                  </a:cubicBezTo>
                  <a:cubicBezTo>
                    <a:pt x="53" y="693"/>
                    <a:pt x="53" y="693"/>
                    <a:pt x="53" y="693"/>
                  </a:cubicBezTo>
                  <a:cubicBezTo>
                    <a:pt x="55" y="698"/>
                    <a:pt x="52" y="703"/>
                    <a:pt x="48" y="705"/>
                  </a:cubicBezTo>
                  <a:cubicBezTo>
                    <a:pt x="47" y="706"/>
                    <a:pt x="45" y="706"/>
                    <a:pt x="44" y="706"/>
                  </a:cubicBezTo>
                  <a:close/>
                  <a:moveTo>
                    <a:pt x="981" y="706"/>
                  </a:moveTo>
                  <a:cubicBezTo>
                    <a:pt x="980" y="706"/>
                    <a:pt x="979" y="705"/>
                    <a:pt x="978" y="705"/>
                  </a:cubicBezTo>
                  <a:cubicBezTo>
                    <a:pt x="973" y="703"/>
                    <a:pt x="971" y="698"/>
                    <a:pt x="973" y="693"/>
                  </a:cubicBezTo>
                  <a:cubicBezTo>
                    <a:pt x="973" y="693"/>
                    <a:pt x="973" y="693"/>
                    <a:pt x="973" y="693"/>
                  </a:cubicBezTo>
                  <a:cubicBezTo>
                    <a:pt x="975" y="688"/>
                    <a:pt x="980" y="686"/>
                    <a:pt x="985" y="688"/>
                  </a:cubicBezTo>
                  <a:cubicBezTo>
                    <a:pt x="990" y="689"/>
                    <a:pt x="992" y="695"/>
                    <a:pt x="990" y="700"/>
                  </a:cubicBezTo>
                  <a:cubicBezTo>
                    <a:pt x="989" y="703"/>
                    <a:pt x="985" y="706"/>
                    <a:pt x="981" y="706"/>
                  </a:cubicBezTo>
                  <a:close/>
                  <a:moveTo>
                    <a:pt x="983" y="697"/>
                  </a:moveTo>
                  <a:cubicBezTo>
                    <a:pt x="983" y="697"/>
                    <a:pt x="983" y="697"/>
                    <a:pt x="983" y="697"/>
                  </a:cubicBezTo>
                  <a:cubicBezTo>
                    <a:pt x="981" y="696"/>
                    <a:pt x="981" y="696"/>
                    <a:pt x="981" y="696"/>
                  </a:cubicBezTo>
                  <a:lnTo>
                    <a:pt x="983" y="697"/>
                  </a:lnTo>
                  <a:close/>
                  <a:moveTo>
                    <a:pt x="32" y="670"/>
                  </a:moveTo>
                  <a:cubicBezTo>
                    <a:pt x="28" y="670"/>
                    <a:pt x="24" y="668"/>
                    <a:pt x="23" y="664"/>
                  </a:cubicBezTo>
                  <a:cubicBezTo>
                    <a:pt x="32" y="661"/>
                    <a:pt x="32" y="661"/>
                    <a:pt x="32" y="661"/>
                  </a:cubicBezTo>
                  <a:cubicBezTo>
                    <a:pt x="23" y="664"/>
                    <a:pt x="23" y="664"/>
                    <a:pt x="23" y="664"/>
                  </a:cubicBezTo>
                  <a:cubicBezTo>
                    <a:pt x="21" y="659"/>
                    <a:pt x="24" y="654"/>
                    <a:pt x="29" y="652"/>
                  </a:cubicBezTo>
                  <a:cubicBezTo>
                    <a:pt x="34" y="650"/>
                    <a:pt x="39" y="653"/>
                    <a:pt x="41" y="658"/>
                  </a:cubicBezTo>
                  <a:cubicBezTo>
                    <a:pt x="41" y="658"/>
                    <a:pt x="41" y="658"/>
                    <a:pt x="41" y="658"/>
                  </a:cubicBezTo>
                  <a:cubicBezTo>
                    <a:pt x="42" y="663"/>
                    <a:pt x="39" y="669"/>
                    <a:pt x="34" y="670"/>
                  </a:cubicBezTo>
                  <a:cubicBezTo>
                    <a:pt x="34" y="670"/>
                    <a:pt x="33" y="670"/>
                    <a:pt x="32" y="670"/>
                  </a:cubicBezTo>
                  <a:close/>
                  <a:moveTo>
                    <a:pt x="994" y="670"/>
                  </a:moveTo>
                  <a:cubicBezTo>
                    <a:pt x="993" y="670"/>
                    <a:pt x="992" y="670"/>
                    <a:pt x="991" y="670"/>
                  </a:cubicBezTo>
                  <a:cubicBezTo>
                    <a:pt x="986" y="668"/>
                    <a:pt x="983" y="663"/>
                    <a:pt x="985" y="658"/>
                  </a:cubicBezTo>
                  <a:cubicBezTo>
                    <a:pt x="985" y="658"/>
                    <a:pt x="985" y="658"/>
                    <a:pt x="985" y="658"/>
                  </a:cubicBezTo>
                  <a:cubicBezTo>
                    <a:pt x="986" y="653"/>
                    <a:pt x="992" y="650"/>
                    <a:pt x="997" y="652"/>
                  </a:cubicBezTo>
                  <a:cubicBezTo>
                    <a:pt x="1002" y="653"/>
                    <a:pt x="1004" y="658"/>
                    <a:pt x="1003" y="663"/>
                  </a:cubicBezTo>
                  <a:cubicBezTo>
                    <a:pt x="1003" y="663"/>
                    <a:pt x="1003" y="663"/>
                    <a:pt x="1003" y="663"/>
                  </a:cubicBezTo>
                  <a:cubicBezTo>
                    <a:pt x="1002" y="667"/>
                    <a:pt x="998" y="670"/>
                    <a:pt x="994" y="670"/>
                  </a:cubicBezTo>
                  <a:close/>
                  <a:moveTo>
                    <a:pt x="22" y="634"/>
                  </a:moveTo>
                  <a:cubicBezTo>
                    <a:pt x="18" y="634"/>
                    <a:pt x="14" y="631"/>
                    <a:pt x="13" y="627"/>
                  </a:cubicBezTo>
                  <a:cubicBezTo>
                    <a:pt x="22" y="625"/>
                    <a:pt x="22" y="625"/>
                    <a:pt x="22" y="625"/>
                  </a:cubicBezTo>
                  <a:cubicBezTo>
                    <a:pt x="13" y="627"/>
                    <a:pt x="13" y="627"/>
                    <a:pt x="13" y="627"/>
                  </a:cubicBezTo>
                  <a:cubicBezTo>
                    <a:pt x="12" y="622"/>
                    <a:pt x="15" y="617"/>
                    <a:pt x="20" y="616"/>
                  </a:cubicBezTo>
                  <a:cubicBezTo>
                    <a:pt x="25" y="614"/>
                    <a:pt x="30" y="617"/>
                    <a:pt x="31" y="623"/>
                  </a:cubicBezTo>
                  <a:cubicBezTo>
                    <a:pt x="31" y="623"/>
                    <a:pt x="31" y="623"/>
                    <a:pt x="31" y="623"/>
                  </a:cubicBezTo>
                  <a:cubicBezTo>
                    <a:pt x="32" y="628"/>
                    <a:pt x="29" y="633"/>
                    <a:pt x="24" y="634"/>
                  </a:cubicBezTo>
                  <a:cubicBezTo>
                    <a:pt x="23" y="634"/>
                    <a:pt x="23" y="634"/>
                    <a:pt x="22" y="634"/>
                  </a:cubicBezTo>
                  <a:close/>
                  <a:moveTo>
                    <a:pt x="1004" y="634"/>
                  </a:moveTo>
                  <a:cubicBezTo>
                    <a:pt x="1003" y="634"/>
                    <a:pt x="1002" y="634"/>
                    <a:pt x="1002" y="634"/>
                  </a:cubicBezTo>
                  <a:cubicBezTo>
                    <a:pt x="997" y="632"/>
                    <a:pt x="993" y="628"/>
                    <a:pt x="994" y="622"/>
                  </a:cubicBezTo>
                  <a:cubicBezTo>
                    <a:pt x="994" y="622"/>
                    <a:pt x="994" y="622"/>
                    <a:pt x="995" y="622"/>
                  </a:cubicBezTo>
                  <a:cubicBezTo>
                    <a:pt x="996" y="617"/>
                    <a:pt x="1001" y="614"/>
                    <a:pt x="1006" y="615"/>
                  </a:cubicBezTo>
                  <a:cubicBezTo>
                    <a:pt x="1011" y="616"/>
                    <a:pt x="1014" y="621"/>
                    <a:pt x="1013" y="626"/>
                  </a:cubicBezTo>
                  <a:cubicBezTo>
                    <a:pt x="1012" y="631"/>
                    <a:pt x="1008" y="634"/>
                    <a:pt x="1004" y="634"/>
                  </a:cubicBezTo>
                  <a:close/>
                  <a:moveTo>
                    <a:pt x="1005" y="624"/>
                  </a:moveTo>
                  <a:cubicBezTo>
                    <a:pt x="1005" y="625"/>
                    <a:pt x="1005" y="625"/>
                    <a:pt x="1005" y="625"/>
                  </a:cubicBezTo>
                  <a:cubicBezTo>
                    <a:pt x="1004" y="624"/>
                    <a:pt x="1004" y="624"/>
                    <a:pt x="1004" y="624"/>
                  </a:cubicBezTo>
                  <a:lnTo>
                    <a:pt x="1005" y="624"/>
                  </a:lnTo>
                  <a:close/>
                  <a:moveTo>
                    <a:pt x="15" y="597"/>
                  </a:moveTo>
                  <a:cubicBezTo>
                    <a:pt x="10" y="597"/>
                    <a:pt x="6" y="594"/>
                    <a:pt x="6" y="589"/>
                  </a:cubicBezTo>
                  <a:cubicBezTo>
                    <a:pt x="15" y="588"/>
                    <a:pt x="15" y="588"/>
                    <a:pt x="15" y="588"/>
                  </a:cubicBezTo>
                  <a:cubicBezTo>
                    <a:pt x="6" y="589"/>
                    <a:pt x="6" y="589"/>
                    <a:pt x="6" y="589"/>
                  </a:cubicBezTo>
                  <a:cubicBezTo>
                    <a:pt x="5" y="584"/>
                    <a:pt x="9" y="579"/>
                    <a:pt x="14" y="578"/>
                  </a:cubicBezTo>
                  <a:cubicBezTo>
                    <a:pt x="19" y="578"/>
                    <a:pt x="23" y="581"/>
                    <a:pt x="24" y="586"/>
                  </a:cubicBezTo>
                  <a:cubicBezTo>
                    <a:pt x="24" y="586"/>
                    <a:pt x="24" y="586"/>
                    <a:pt x="24" y="586"/>
                  </a:cubicBezTo>
                  <a:cubicBezTo>
                    <a:pt x="25" y="592"/>
                    <a:pt x="21" y="596"/>
                    <a:pt x="16" y="597"/>
                  </a:cubicBezTo>
                  <a:cubicBezTo>
                    <a:pt x="16" y="597"/>
                    <a:pt x="15" y="597"/>
                    <a:pt x="15" y="597"/>
                  </a:cubicBezTo>
                  <a:close/>
                  <a:moveTo>
                    <a:pt x="1011" y="597"/>
                  </a:moveTo>
                  <a:cubicBezTo>
                    <a:pt x="1010" y="597"/>
                    <a:pt x="1010" y="597"/>
                    <a:pt x="1009" y="597"/>
                  </a:cubicBezTo>
                  <a:cubicBezTo>
                    <a:pt x="1004" y="596"/>
                    <a:pt x="1001" y="591"/>
                    <a:pt x="1001" y="586"/>
                  </a:cubicBezTo>
                  <a:cubicBezTo>
                    <a:pt x="1001" y="586"/>
                    <a:pt x="1001" y="586"/>
                    <a:pt x="1001" y="586"/>
                  </a:cubicBezTo>
                  <a:cubicBezTo>
                    <a:pt x="1002" y="581"/>
                    <a:pt x="1007" y="577"/>
                    <a:pt x="1012" y="578"/>
                  </a:cubicBezTo>
                  <a:cubicBezTo>
                    <a:pt x="1017" y="579"/>
                    <a:pt x="1021" y="584"/>
                    <a:pt x="1020" y="589"/>
                  </a:cubicBezTo>
                  <a:cubicBezTo>
                    <a:pt x="1020" y="589"/>
                    <a:pt x="1020" y="589"/>
                    <a:pt x="1020" y="589"/>
                  </a:cubicBezTo>
                  <a:cubicBezTo>
                    <a:pt x="1019" y="593"/>
                    <a:pt x="1015" y="597"/>
                    <a:pt x="1011" y="597"/>
                  </a:cubicBezTo>
                  <a:close/>
                  <a:moveTo>
                    <a:pt x="11" y="560"/>
                  </a:moveTo>
                  <a:cubicBezTo>
                    <a:pt x="6" y="560"/>
                    <a:pt x="2" y="556"/>
                    <a:pt x="2" y="551"/>
                  </a:cubicBezTo>
                  <a:cubicBezTo>
                    <a:pt x="2" y="551"/>
                    <a:pt x="2" y="551"/>
                    <a:pt x="2" y="551"/>
                  </a:cubicBezTo>
                  <a:cubicBezTo>
                    <a:pt x="1" y="546"/>
                    <a:pt x="5" y="541"/>
                    <a:pt x="10" y="541"/>
                  </a:cubicBezTo>
                  <a:cubicBezTo>
                    <a:pt x="15" y="541"/>
                    <a:pt x="20" y="544"/>
                    <a:pt x="20" y="550"/>
                  </a:cubicBezTo>
                  <a:cubicBezTo>
                    <a:pt x="21" y="555"/>
                    <a:pt x="17" y="559"/>
                    <a:pt x="12" y="560"/>
                  </a:cubicBezTo>
                  <a:cubicBezTo>
                    <a:pt x="11" y="560"/>
                    <a:pt x="11" y="560"/>
                    <a:pt x="11" y="560"/>
                  </a:cubicBezTo>
                  <a:close/>
                  <a:moveTo>
                    <a:pt x="1015" y="559"/>
                  </a:moveTo>
                  <a:cubicBezTo>
                    <a:pt x="1015" y="559"/>
                    <a:pt x="1014" y="559"/>
                    <a:pt x="1014" y="559"/>
                  </a:cubicBezTo>
                  <a:cubicBezTo>
                    <a:pt x="1009" y="559"/>
                    <a:pt x="1005" y="555"/>
                    <a:pt x="1005" y="549"/>
                  </a:cubicBezTo>
                  <a:cubicBezTo>
                    <a:pt x="1005" y="549"/>
                    <a:pt x="1005" y="549"/>
                    <a:pt x="1005" y="549"/>
                  </a:cubicBezTo>
                  <a:cubicBezTo>
                    <a:pt x="1006" y="544"/>
                    <a:pt x="1010" y="540"/>
                    <a:pt x="1016" y="541"/>
                  </a:cubicBezTo>
                  <a:cubicBezTo>
                    <a:pt x="1021" y="541"/>
                    <a:pt x="1024" y="546"/>
                    <a:pt x="1024" y="551"/>
                  </a:cubicBezTo>
                  <a:cubicBezTo>
                    <a:pt x="1024" y="556"/>
                    <a:pt x="1020" y="559"/>
                    <a:pt x="1015" y="559"/>
                  </a:cubicBezTo>
                  <a:close/>
                  <a:moveTo>
                    <a:pt x="1016" y="550"/>
                  </a:moveTo>
                  <a:cubicBezTo>
                    <a:pt x="1016" y="550"/>
                    <a:pt x="1016" y="550"/>
                    <a:pt x="1016" y="550"/>
                  </a:cubicBezTo>
                  <a:cubicBezTo>
                    <a:pt x="1015" y="550"/>
                    <a:pt x="1015" y="550"/>
                    <a:pt x="1015" y="550"/>
                  </a:cubicBezTo>
                  <a:lnTo>
                    <a:pt x="1016" y="550"/>
                  </a:lnTo>
                  <a:close/>
                  <a:moveTo>
                    <a:pt x="9" y="522"/>
                  </a:moveTo>
                  <a:cubicBezTo>
                    <a:pt x="4" y="522"/>
                    <a:pt x="0" y="518"/>
                    <a:pt x="0" y="513"/>
                  </a:cubicBezTo>
                  <a:cubicBezTo>
                    <a:pt x="0" y="513"/>
                    <a:pt x="0" y="513"/>
                    <a:pt x="0" y="513"/>
                  </a:cubicBezTo>
                  <a:cubicBezTo>
                    <a:pt x="0" y="508"/>
                    <a:pt x="4" y="503"/>
                    <a:pt x="9" y="503"/>
                  </a:cubicBezTo>
                  <a:cubicBezTo>
                    <a:pt x="15" y="503"/>
                    <a:pt x="19" y="508"/>
                    <a:pt x="19" y="513"/>
                  </a:cubicBezTo>
                  <a:cubicBezTo>
                    <a:pt x="19" y="513"/>
                    <a:pt x="19" y="513"/>
                    <a:pt x="19" y="513"/>
                  </a:cubicBezTo>
                  <a:cubicBezTo>
                    <a:pt x="19" y="518"/>
                    <a:pt x="15" y="522"/>
                    <a:pt x="9" y="522"/>
                  </a:cubicBezTo>
                  <a:close/>
                  <a:moveTo>
                    <a:pt x="11" y="485"/>
                  </a:moveTo>
                  <a:cubicBezTo>
                    <a:pt x="11" y="485"/>
                    <a:pt x="10" y="485"/>
                    <a:pt x="10" y="485"/>
                  </a:cubicBezTo>
                  <a:cubicBezTo>
                    <a:pt x="5" y="484"/>
                    <a:pt x="1" y="480"/>
                    <a:pt x="1" y="475"/>
                  </a:cubicBezTo>
                  <a:cubicBezTo>
                    <a:pt x="1" y="474"/>
                    <a:pt x="1" y="474"/>
                    <a:pt x="1" y="474"/>
                  </a:cubicBezTo>
                  <a:cubicBezTo>
                    <a:pt x="2" y="469"/>
                    <a:pt x="6" y="465"/>
                    <a:pt x="11" y="466"/>
                  </a:cubicBezTo>
                  <a:cubicBezTo>
                    <a:pt x="17" y="466"/>
                    <a:pt x="20" y="471"/>
                    <a:pt x="20" y="476"/>
                  </a:cubicBezTo>
                  <a:cubicBezTo>
                    <a:pt x="20" y="476"/>
                    <a:pt x="20" y="476"/>
                    <a:pt x="20" y="476"/>
                  </a:cubicBezTo>
                  <a:cubicBezTo>
                    <a:pt x="20" y="481"/>
                    <a:pt x="16" y="485"/>
                    <a:pt x="11" y="485"/>
                  </a:cubicBezTo>
                  <a:close/>
                  <a:moveTo>
                    <a:pt x="1015" y="483"/>
                  </a:moveTo>
                  <a:cubicBezTo>
                    <a:pt x="1010" y="483"/>
                    <a:pt x="1006" y="479"/>
                    <a:pt x="1005" y="474"/>
                  </a:cubicBezTo>
                  <a:cubicBezTo>
                    <a:pt x="1005" y="469"/>
                    <a:pt x="1009" y="465"/>
                    <a:pt x="1014" y="464"/>
                  </a:cubicBezTo>
                  <a:cubicBezTo>
                    <a:pt x="1019" y="464"/>
                    <a:pt x="1023" y="468"/>
                    <a:pt x="1024" y="473"/>
                  </a:cubicBezTo>
                  <a:cubicBezTo>
                    <a:pt x="1024" y="473"/>
                    <a:pt x="1024" y="473"/>
                    <a:pt x="1024" y="473"/>
                  </a:cubicBezTo>
                  <a:cubicBezTo>
                    <a:pt x="1024" y="478"/>
                    <a:pt x="1020" y="483"/>
                    <a:pt x="1015" y="483"/>
                  </a:cubicBezTo>
                  <a:cubicBezTo>
                    <a:pt x="1015" y="483"/>
                    <a:pt x="1015" y="483"/>
                    <a:pt x="1015" y="483"/>
                  </a:cubicBezTo>
                  <a:close/>
                  <a:moveTo>
                    <a:pt x="15" y="447"/>
                  </a:moveTo>
                  <a:cubicBezTo>
                    <a:pt x="14" y="447"/>
                    <a:pt x="14" y="447"/>
                    <a:pt x="14" y="447"/>
                  </a:cubicBezTo>
                  <a:cubicBezTo>
                    <a:pt x="8" y="446"/>
                    <a:pt x="5" y="442"/>
                    <a:pt x="6" y="436"/>
                  </a:cubicBezTo>
                  <a:cubicBezTo>
                    <a:pt x="6" y="436"/>
                    <a:pt x="6" y="436"/>
                    <a:pt x="6" y="436"/>
                  </a:cubicBezTo>
                  <a:cubicBezTo>
                    <a:pt x="6" y="431"/>
                    <a:pt x="11" y="428"/>
                    <a:pt x="16" y="428"/>
                  </a:cubicBezTo>
                  <a:cubicBezTo>
                    <a:pt x="21" y="429"/>
                    <a:pt x="25" y="434"/>
                    <a:pt x="24" y="439"/>
                  </a:cubicBezTo>
                  <a:cubicBezTo>
                    <a:pt x="23" y="444"/>
                    <a:pt x="19" y="447"/>
                    <a:pt x="15" y="447"/>
                  </a:cubicBezTo>
                  <a:close/>
                  <a:moveTo>
                    <a:pt x="1010" y="446"/>
                  </a:moveTo>
                  <a:cubicBezTo>
                    <a:pt x="1006" y="446"/>
                    <a:pt x="1002" y="442"/>
                    <a:pt x="1001" y="438"/>
                  </a:cubicBezTo>
                  <a:cubicBezTo>
                    <a:pt x="1001" y="438"/>
                    <a:pt x="1001" y="438"/>
                    <a:pt x="1001" y="438"/>
                  </a:cubicBezTo>
                  <a:cubicBezTo>
                    <a:pt x="1000" y="432"/>
                    <a:pt x="1004" y="428"/>
                    <a:pt x="1009" y="427"/>
                  </a:cubicBezTo>
                  <a:cubicBezTo>
                    <a:pt x="1014" y="426"/>
                    <a:pt x="1019" y="430"/>
                    <a:pt x="1020" y="435"/>
                  </a:cubicBezTo>
                  <a:cubicBezTo>
                    <a:pt x="1020" y="435"/>
                    <a:pt x="1020" y="435"/>
                    <a:pt x="1020" y="435"/>
                  </a:cubicBezTo>
                  <a:cubicBezTo>
                    <a:pt x="1020" y="440"/>
                    <a:pt x="1017" y="445"/>
                    <a:pt x="1012" y="446"/>
                  </a:cubicBezTo>
                  <a:cubicBezTo>
                    <a:pt x="1011" y="446"/>
                    <a:pt x="1011" y="446"/>
                    <a:pt x="1010" y="446"/>
                  </a:cubicBezTo>
                  <a:close/>
                  <a:moveTo>
                    <a:pt x="22" y="410"/>
                  </a:moveTo>
                  <a:cubicBezTo>
                    <a:pt x="21" y="410"/>
                    <a:pt x="20" y="410"/>
                    <a:pt x="20" y="410"/>
                  </a:cubicBezTo>
                  <a:cubicBezTo>
                    <a:pt x="15" y="409"/>
                    <a:pt x="12" y="404"/>
                    <a:pt x="13" y="399"/>
                  </a:cubicBezTo>
                  <a:cubicBezTo>
                    <a:pt x="13" y="399"/>
                    <a:pt x="13" y="399"/>
                    <a:pt x="13" y="399"/>
                  </a:cubicBezTo>
                  <a:cubicBezTo>
                    <a:pt x="14" y="394"/>
                    <a:pt x="19" y="390"/>
                    <a:pt x="24" y="392"/>
                  </a:cubicBezTo>
                  <a:cubicBezTo>
                    <a:pt x="29" y="393"/>
                    <a:pt x="32" y="398"/>
                    <a:pt x="31" y="403"/>
                  </a:cubicBezTo>
                  <a:cubicBezTo>
                    <a:pt x="31" y="403"/>
                    <a:pt x="31" y="403"/>
                    <a:pt x="31" y="403"/>
                  </a:cubicBezTo>
                  <a:cubicBezTo>
                    <a:pt x="30" y="407"/>
                    <a:pt x="26" y="410"/>
                    <a:pt x="22" y="410"/>
                  </a:cubicBezTo>
                  <a:close/>
                  <a:moveTo>
                    <a:pt x="1003" y="409"/>
                  </a:moveTo>
                  <a:cubicBezTo>
                    <a:pt x="999" y="409"/>
                    <a:pt x="995" y="406"/>
                    <a:pt x="994" y="401"/>
                  </a:cubicBezTo>
                  <a:cubicBezTo>
                    <a:pt x="993" y="396"/>
                    <a:pt x="996" y="391"/>
                    <a:pt x="1001" y="390"/>
                  </a:cubicBezTo>
                  <a:cubicBezTo>
                    <a:pt x="1006" y="389"/>
                    <a:pt x="1011" y="392"/>
                    <a:pt x="1012" y="397"/>
                  </a:cubicBezTo>
                  <a:cubicBezTo>
                    <a:pt x="1013" y="397"/>
                    <a:pt x="1013" y="397"/>
                    <a:pt x="1013" y="397"/>
                  </a:cubicBezTo>
                  <a:cubicBezTo>
                    <a:pt x="1014" y="403"/>
                    <a:pt x="1010" y="407"/>
                    <a:pt x="1005" y="409"/>
                  </a:cubicBezTo>
                  <a:cubicBezTo>
                    <a:pt x="1005" y="409"/>
                    <a:pt x="1004" y="409"/>
                    <a:pt x="1003" y="409"/>
                  </a:cubicBezTo>
                  <a:close/>
                  <a:moveTo>
                    <a:pt x="31" y="374"/>
                  </a:moveTo>
                  <a:cubicBezTo>
                    <a:pt x="31" y="374"/>
                    <a:pt x="30" y="374"/>
                    <a:pt x="29" y="373"/>
                  </a:cubicBezTo>
                  <a:cubicBezTo>
                    <a:pt x="24" y="372"/>
                    <a:pt x="21" y="367"/>
                    <a:pt x="23" y="362"/>
                  </a:cubicBezTo>
                  <a:cubicBezTo>
                    <a:pt x="23" y="361"/>
                    <a:pt x="23" y="361"/>
                    <a:pt x="23" y="361"/>
                  </a:cubicBezTo>
                  <a:cubicBezTo>
                    <a:pt x="24" y="357"/>
                    <a:pt x="29" y="354"/>
                    <a:pt x="34" y="355"/>
                  </a:cubicBezTo>
                  <a:cubicBezTo>
                    <a:pt x="39" y="357"/>
                    <a:pt x="42" y="362"/>
                    <a:pt x="40" y="367"/>
                  </a:cubicBezTo>
                  <a:cubicBezTo>
                    <a:pt x="39" y="371"/>
                    <a:pt x="35" y="374"/>
                    <a:pt x="31" y="374"/>
                  </a:cubicBezTo>
                  <a:close/>
                  <a:moveTo>
                    <a:pt x="994" y="372"/>
                  </a:moveTo>
                  <a:cubicBezTo>
                    <a:pt x="990" y="372"/>
                    <a:pt x="986" y="370"/>
                    <a:pt x="985" y="366"/>
                  </a:cubicBezTo>
                  <a:cubicBezTo>
                    <a:pt x="985" y="366"/>
                    <a:pt x="985" y="366"/>
                    <a:pt x="985" y="366"/>
                  </a:cubicBezTo>
                  <a:cubicBezTo>
                    <a:pt x="983" y="361"/>
                    <a:pt x="986" y="355"/>
                    <a:pt x="991" y="354"/>
                  </a:cubicBezTo>
                  <a:cubicBezTo>
                    <a:pt x="996" y="352"/>
                    <a:pt x="1001" y="355"/>
                    <a:pt x="1002" y="360"/>
                  </a:cubicBezTo>
                  <a:cubicBezTo>
                    <a:pt x="1004" y="365"/>
                    <a:pt x="1001" y="370"/>
                    <a:pt x="997" y="372"/>
                  </a:cubicBezTo>
                  <a:cubicBezTo>
                    <a:pt x="996" y="372"/>
                    <a:pt x="995" y="372"/>
                    <a:pt x="994" y="372"/>
                  </a:cubicBezTo>
                  <a:close/>
                  <a:moveTo>
                    <a:pt x="995" y="362"/>
                  </a:moveTo>
                  <a:cubicBezTo>
                    <a:pt x="994" y="363"/>
                    <a:pt x="994" y="363"/>
                    <a:pt x="994" y="363"/>
                  </a:cubicBezTo>
                  <a:lnTo>
                    <a:pt x="995" y="362"/>
                  </a:lnTo>
                  <a:close/>
                  <a:moveTo>
                    <a:pt x="44" y="338"/>
                  </a:moveTo>
                  <a:cubicBezTo>
                    <a:pt x="43" y="338"/>
                    <a:pt x="42" y="338"/>
                    <a:pt x="40" y="338"/>
                  </a:cubicBezTo>
                  <a:cubicBezTo>
                    <a:pt x="36" y="336"/>
                    <a:pt x="33" y="330"/>
                    <a:pt x="35" y="325"/>
                  </a:cubicBezTo>
                  <a:cubicBezTo>
                    <a:pt x="35" y="325"/>
                    <a:pt x="35" y="325"/>
                    <a:pt x="35" y="325"/>
                  </a:cubicBezTo>
                  <a:cubicBezTo>
                    <a:pt x="37" y="321"/>
                    <a:pt x="43" y="318"/>
                    <a:pt x="47" y="320"/>
                  </a:cubicBezTo>
                  <a:cubicBezTo>
                    <a:pt x="52" y="322"/>
                    <a:pt x="54" y="327"/>
                    <a:pt x="53" y="332"/>
                  </a:cubicBezTo>
                  <a:cubicBezTo>
                    <a:pt x="53" y="332"/>
                    <a:pt x="53" y="332"/>
                    <a:pt x="53" y="332"/>
                  </a:cubicBezTo>
                  <a:cubicBezTo>
                    <a:pt x="51" y="336"/>
                    <a:pt x="48" y="338"/>
                    <a:pt x="44" y="338"/>
                  </a:cubicBezTo>
                  <a:close/>
                  <a:moveTo>
                    <a:pt x="981" y="337"/>
                  </a:moveTo>
                  <a:cubicBezTo>
                    <a:pt x="977" y="337"/>
                    <a:pt x="974" y="335"/>
                    <a:pt x="972" y="331"/>
                  </a:cubicBezTo>
                  <a:cubicBezTo>
                    <a:pt x="971" y="326"/>
                    <a:pt x="973" y="321"/>
                    <a:pt x="978" y="319"/>
                  </a:cubicBezTo>
                  <a:cubicBezTo>
                    <a:pt x="982" y="317"/>
                    <a:pt x="988" y="319"/>
                    <a:pt x="990" y="324"/>
                  </a:cubicBezTo>
                  <a:cubicBezTo>
                    <a:pt x="990" y="324"/>
                    <a:pt x="990" y="324"/>
                    <a:pt x="990" y="324"/>
                  </a:cubicBezTo>
                  <a:cubicBezTo>
                    <a:pt x="992" y="329"/>
                    <a:pt x="989" y="334"/>
                    <a:pt x="984" y="336"/>
                  </a:cubicBezTo>
                  <a:cubicBezTo>
                    <a:pt x="983" y="337"/>
                    <a:pt x="982" y="337"/>
                    <a:pt x="981" y="337"/>
                  </a:cubicBezTo>
                  <a:close/>
                  <a:moveTo>
                    <a:pt x="59" y="304"/>
                  </a:moveTo>
                  <a:cubicBezTo>
                    <a:pt x="58" y="304"/>
                    <a:pt x="56" y="303"/>
                    <a:pt x="55" y="303"/>
                  </a:cubicBezTo>
                  <a:cubicBezTo>
                    <a:pt x="50" y="300"/>
                    <a:pt x="48" y="295"/>
                    <a:pt x="50" y="290"/>
                  </a:cubicBezTo>
                  <a:cubicBezTo>
                    <a:pt x="59" y="294"/>
                    <a:pt x="59" y="294"/>
                    <a:pt x="59" y="294"/>
                  </a:cubicBezTo>
                  <a:cubicBezTo>
                    <a:pt x="51" y="290"/>
                    <a:pt x="51" y="290"/>
                    <a:pt x="51" y="290"/>
                  </a:cubicBezTo>
                  <a:cubicBezTo>
                    <a:pt x="53" y="286"/>
                    <a:pt x="58" y="284"/>
                    <a:pt x="63" y="286"/>
                  </a:cubicBezTo>
                  <a:cubicBezTo>
                    <a:pt x="68" y="288"/>
                    <a:pt x="70" y="294"/>
                    <a:pt x="67" y="298"/>
                  </a:cubicBezTo>
                  <a:cubicBezTo>
                    <a:pt x="67" y="298"/>
                    <a:pt x="67" y="298"/>
                    <a:pt x="67" y="298"/>
                  </a:cubicBezTo>
                  <a:cubicBezTo>
                    <a:pt x="66" y="302"/>
                    <a:pt x="62" y="304"/>
                    <a:pt x="59" y="304"/>
                  </a:cubicBezTo>
                  <a:close/>
                  <a:moveTo>
                    <a:pt x="966" y="302"/>
                  </a:moveTo>
                  <a:cubicBezTo>
                    <a:pt x="963" y="302"/>
                    <a:pt x="959" y="301"/>
                    <a:pt x="958" y="297"/>
                  </a:cubicBezTo>
                  <a:cubicBezTo>
                    <a:pt x="955" y="293"/>
                    <a:pt x="957" y="287"/>
                    <a:pt x="962" y="285"/>
                  </a:cubicBezTo>
                  <a:cubicBezTo>
                    <a:pt x="966" y="282"/>
                    <a:pt x="972" y="284"/>
                    <a:pt x="974" y="289"/>
                  </a:cubicBezTo>
                  <a:cubicBezTo>
                    <a:pt x="974" y="289"/>
                    <a:pt x="974" y="289"/>
                    <a:pt x="974" y="289"/>
                  </a:cubicBezTo>
                  <a:cubicBezTo>
                    <a:pt x="977" y="294"/>
                    <a:pt x="975" y="299"/>
                    <a:pt x="970" y="302"/>
                  </a:cubicBezTo>
                  <a:cubicBezTo>
                    <a:pt x="969" y="302"/>
                    <a:pt x="967" y="302"/>
                    <a:pt x="966" y="302"/>
                  </a:cubicBezTo>
                  <a:close/>
                  <a:moveTo>
                    <a:pt x="76" y="270"/>
                  </a:moveTo>
                  <a:cubicBezTo>
                    <a:pt x="75" y="270"/>
                    <a:pt x="73" y="270"/>
                    <a:pt x="72" y="269"/>
                  </a:cubicBezTo>
                  <a:cubicBezTo>
                    <a:pt x="67" y="267"/>
                    <a:pt x="66" y="261"/>
                    <a:pt x="68" y="256"/>
                  </a:cubicBezTo>
                  <a:cubicBezTo>
                    <a:pt x="69" y="256"/>
                    <a:pt x="69" y="256"/>
                    <a:pt x="69" y="256"/>
                  </a:cubicBezTo>
                  <a:cubicBezTo>
                    <a:pt x="71" y="252"/>
                    <a:pt x="77" y="250"/>
                    <a:pt x="81" y="253"/>
                  </a:cubicBezTo>
                  <a:cubicBezTo>
                    <a:pt x="86" y="256"/>
                    <a:pt x="87" y="261"/>
                    <a:pt x="85" y="266"/>
                  </a:cubicBezTo>
                  <a:cubicBezTo>
                    <a:pt x="83" y="269"/>
                    <a:pt x="80" y="270"/>
                    <a:pt x="76" y="270"/>
                  </a:cubicBezTo>
                  <a:close/>
                  <a:moveTo>
                    <a:pt x="948" y="269"/>
                  </a:moveTo>
                  <a:cubicBezTo>
                    <a:pt x="945" y="269"/>
                    <a:pt x="942" y="268"/>
                    <a:pt x="940" y="265"/>
                  </a:cubicBezTo>
                  <a:cubicBezTo>
                    <a:pt x="940" y="264"/>
                    <a:pt x="940" y="264"/>
                    <a:pt x="940" y="264"/>
                  </a:cubicBezTo>
                  <a:cubicBezTo>
                    <a:pt x="938" y="260"/>
                    <a:pt x="939" y="254"/>
                    <a:pt x="944" y="252"/>
                  </a:cubicBezTo>
                  <a:cubicBezTo>
                    <a:pt x="948" y="249"/>
                    <a:pt x="954" y="251"/>
                    <a:pt x="956" y="255"/>
                  </a:cubicBezTo>
                  <a:cubicBezTo>
                    <a:pt x="948" y="260"/>
                    <a:pt x="948" y="260"/>
                    <a:pt x="948" y="260"/>
                  </a:cubicBezTo>
                  <a:cubicBezTo>
                    <a:pt x="956" y="255"/>
                    <a:pt x="956" y="255"/>
                    <a:pt x="956" y="255"/>
                  </a:cubicBezTo>
                  <a:cubicBezTo>
                    <a:pt x="959" y="260"/>
                    <a:pt x="958" y="265"/>
                    <a:pt x="953" y="268"/>
                  </a:cubicBezTo>
                  <a:cubicBezTo>
                    <a:pt x="952" y="269"/>
                    <a:pt x="950" y="269"/>
                    <a:pt x="948" y="269"/>
                  </a:cubicBezTo>
                  <a:close/>
                  <a:moveTo>
                    <a:pt x="97" y="238"/>
                  </a:moveTo>
                  <a:cubicBezTo>
                    <a:pt x="95" y="238"/>
                    <a:pt x="93" y="238"/>
                    <a:pt x="91" y="237"/>
                  </a:cubicBezTo>
                  <a:cubicBezTo>
                    <a:pt x="87" y="234"/>
                    <a:pt x="86" y="228"/>
                    <a:pt x="89" y="224"/>
                  </a:cubicBezTo>
                  <a:cubicBezTo>
                    <a:pt x="89" y="224"/>
                    <a:pt x="89" y="224"/>
                    <a:pt x="89" y="224"/>
                  </a:cubicBezTo>
                  <a:cubicBezTo>
                    <a:pt x="92" y="220"/>
                    <a:pt x="98" y="218"/>
                    <a:pt x="102" y="221"/>
                  </a:cubicBezTo>
                  <a:cubicBezTo>
                    <a:pt x="106" y="224"/>
                    <a:pt x="107" y="230"/>
                    <a:pt x="104" y="234"/>
                  </a:cubicBezTo>
                  <a:cubicBezTo>
                    <a:pt x="104" y="234"/>
                    <a:pt x="104" y="234"/>
                    <a:pt x="104" y="234"/>
                  </a:cubicBezTo>
                  <a:cubicBezTo>
                    <a:pt x="102" y="237"/>
                    <a:pt x="99" y="238"/>
                    <a:pt x="97" y="238"/>
                  </a:cubicBezTo>
                  <a:close/>
                  <a:moveTo>
                    <a:pt x="928" y="237"/>
                  </a:moveTo>
                  <a:cubicBezTo>
                    <a:pt x="925" y="237"/>
                    <a:pt x="922" y="236"/>
                    <a:pt x="921" y="233"/>
                  </a:cubicBezTo>
                  <a:cubicBezTo>
                    <a:pt x="920" y="233"/>
                    <a:pt x="920" y="233"/>
                    <a:pt x="920" y="233"/>
                  </a:cubicBezTo>
                  <a:cubicBezTo>
                    <a:pt x="918" y="229"/>
                    <a:pt x="919" y="223"/>
                    <a:pt x="923" y="220"/>
                  </a:cubicBezTo>
                  <a:cubicBezTo>
                    <a:pt x="927" y="217"/>
                    <a:pt x="933" y="218"/>
                    <a:pt x="936" y="223"/>
                  </a:cubicBezTo>
                  <a:cubicBezTo>
                    <a:pt x="928" y="228"/>
                    <a:pt x="928" y="228"/>
                    <a:pt x="928" y="228"/>
                  </a:cubicBezTo>
                  <a:cubicBezTo>
                    <a:pt x="936" y="223"/>
                    <a:pt x="936" y="223"/>
                    <a:pt x="936" y="223"/>
                  </a:cubicBezTo>
                  <a:cubicBezTo>
                    <a:pt x="939" y="227"/>
                    <a:pt x="938" y="233"/>
                    <a:pt x="934" y="236"/>
                  </a:cubicBezTo>
                  <a:cubicBezTo>
                    <a:pt x="932" y="237"/>
                    <a:pt x="930" y="237"/>
                    <a:pt x="928" y="237"/>
                  </a:cubicBezTo>
                  <a:close/>
                  <a:moveTo>
                    <a:pt x="119" y="208"/>
                  </a:moveTo>
                  <a:cubicBezTo>
                    <a:pt x="117" y="208"/>
                    <a:pt x="115" y="208"/>
                    <a:pt x="113" y="206"/>
                  </a:cubicBezTo>
                  <a:cubicBezTo>
                    <a:pt x="109" y="203"/>
                    <a:pt x="108" y="197"/>
                    <a:pt x="112" y="193"/>
                  </a:cubicBezTo>
                  <a:cubicBezTo>
                    <a:pt x="112" y="193"/>
                    <a:pt x="112" y="193"/>
                    <a:pt x="112" y="193"/>
                  </a:cubicBezTo>
                  <a:cubicBezTo>
                    <a:pt x="115" y="189"/>
                    <a:pt x="121" y="188"/>
                    <a:pt x="125" y="191"/>
                  </a:cubicBezTo>
                  <a:cubicBezTo>
                    <a:pt x="129" y="195"/>
                    <a:pt x="129" y="201"/>
                    <a:pt x="126" y="205"/>
                  </a:cubicBezTo>
                  <a:cubicBezTo>
                    <a:pt x="126" y="205"/>
                    <a:pt x="126" y="205"/>
                    <a:pt x="126" y="205"/>
                  </a:cubicBezTo>
                  <a:cubicBezTo>
                    <a:pt x="124" y="207"/>
                    <a:pt x="122" y="208"/>
                    <a:pt x="119" y="208"/>
                  </a:cubicBezTo>
                  <a:close/>
                  <a:moveTo>
                    <a:pt x="906" y="207"/>
                  </a:moveTo>
                  <a:cubicBezTo>
                    <a:pt x="903" y="207"/>
                    <a:pt x="900" y="206"/>
                    <a:pt x="899" y="204"/>
                  </a:cubicBezTo>
                  <a:cubicBezTo>
                    <a:pt x="898" y="204"/>
                    <a:pt x="898" y="204"/>
                    <a:pt x="898" y="204"/>
                  </a:cubicBezTo>
                  <a:cubicBezTo>
                    <a:pt x="895" y="200"/>
                    <a:pt x="896" y="194"/>
                    <a:pt x="900" y="190"/>
                  </a:cubicBezTo>
                  <a:cubicBezTo>
                    <a:pt x="904" y="187"/>
                    <a:pt x="910" y="188"/>
                    <a:pt x="913" y="192"/>
                  </a:cubicBezTo>
                  <a:cubicBezTo>
                    <a:pt x="906" y="198"/>
                    <a:pt x="906" y="198"/>
                    <a:pt x="906" y="198"/>
                  </a:cubicBezTo>
                  <a:cubicBezTo>
                    <a:pt x="913" y="192"/>
                    <a:pt x="913" y="192"/>
                    <a:pt x="913" y="192"/>
                  </a:cubicBezTo>
                  <a:cubicBezTo>
                    <a:pt x="916" y="196"/>
                    <a:pt x="916" y="202"/>
                    <a:pt x="912" y="205"/>
                  </a:cubicBezTo>
                  <a:cubicBezTo>
                    <a:pt x="910" y="207"/>
                    <a:pt x="908" y="207"/>
                    <a:pt x="906" y="207"/>
                  </a:cubicBezTo>
                  <a:close/>
                  <a:moveTo>
                    <a:pt x="143" y="180"/>
                  </a:moveTo>
                  <a:cubicBezTo>
                    <a:pt x="141" y="180"/>
                    <a:pt x="139" y="179"/>
                    <a:pt x="137" y="177"/>
                  </a:cubicBezTo>
                  <a:cubicBezTo>
                    <a:pt x="133" y="174"/>
                    <a:pt x="133" y="168"/>
                    <a:pt x="137" y="164"/>
                  </a:cubicBezTo>
                  <a:cubicBezTo>
                    <a:pt x="143" y="170"/>
                    <a:pt x="143" y="170"/>
                    <a:pt x="143" y="170"/>
                  </a:cubicBezTo>
                  <a:cubicBezTo>
                    <a:pt x="137" y="164"/>
                    <a:pt x="137" y="164"/>
                    <a:pt x="137" y="164"/>
                  </a:cubicBezTo>
                  <a:cubicBezTo>
                    <a:pt x="140" y="160"/>
                    <a:pt x="146" y="160"/>
                    <a:pt x="150" y="163"/>
                  </a:cubicBezTo>
                  <a:cubicBezTo>
                    <a:pt x="154" y="167"/>
                    <a:pt x="154" y="173"/>
                    <a:pt x="150" y="176"/>
                  </a:cubicBezTo>
                  <a:cubicBezTo>
                    <a:pt x="150" y="177"/>
                    <a:pt x="150" y="177"/>
                    <a:pt x="150" y="177"/>
                  </a:cubicBezTo>
                  <a:cubicBezTo>
                    <a:pt x="148" y="179"/>
                    <a:pt x="146" y="180"/>
                    <a:pt x="143" y="180"/>
                  </a:cubicBezTo>
                  <a:close/>
                  <a:moveTo>
                    <a:pt x="881" y="179"/>
                  </a:moveTo>
                  <a:cubicBezTo>
                    <a:pt x="879" y="179"/>
                    <a:pt x="876" y="178"/>
                    <a:pt x="875" y="176"/>
                  </a:cubicBezTo>
                  <a:cubicBezTo>
                    <a:pt x="874" y="176"/>
                    <a:pt x="874" y="176"/>
                    <a:pt x="874" y="176"/>
                  </a:cubicBezTo>
                  <a:cubicBezTo>
                    <a:pt x="871" y="172"/>
                    <a:pt x="871" y="166"/>
                    <a:pt x="875" y="162"/>
                  </a:cubicBezTo>
                  <a:cubicBezTo>
                    <a:pt x="879" y="159"/>
                    <a:pt x="885" y="159"/>
                    <a:pt x="888" y="163"/>
                  </a:cubicBezTo>
                  <a:cubicBezTo>
                    <a:pt x="881" y="169"/>
                    <a:pt x="881" y="169"/>
                    <a:pt x="881" y="169"/>
                  </a:cubicBezTo>
                  <a:cubicBezTo>
                    <a:pt x="888" y="163"/>
                    <a:pt x="888" y="163"/>
                    <a:pt x="888" y="163"/>
                  </a:cubicBezTo>
                  <a:cubicBezTo>
                    <a:pt x="892" y="167"/>
                    <a:pt x="891" y="173"/>
                    <a:pt x="888" y="176"/>
                  </a:cubicBezTo>
                  <a:cubicBezTo>
                    <a:pt x="886" y="178"/>
                    <a:pt x="884" y="179"/>
                    <a:pt x="881" y="179"/>
                  </a:cubicBezTo>
                  <a:close/>
                  <a:moveTo>
                    <a:pt x="170" y="153"/>
                  </a:moveTo>
                  <a:cubicBezTo>
                    <a:pt x="167" y="153"/>
                    <a:pt x="165" y="152"/>
                    <a:pt x="163" y="150"/>
                  </a:cubicBezTo>
                  <a:cubicBezTo>
                    <a:pt x="160" y="146"/>
                    <a:pt x="160" y="140"/>
                    <a:pt x="164" y="137"/>
                  </a:cubicBezTo>
                  <a:cubicBezTo>
                    <a:pt x="164" y="137"/>
                    <a:pt x="164" y="137"/>
                    <a:pt x="164" y="137"/>
                  </a:cubicBezTo>
                  <a:cubicBezTo>
                    <a:pt x="168" y="133"/>
                    <a:pt x="174" y="133"/>
                    <a:pt x="177" y="137"/>
                  </a:cubicBezTo>
                  <a:cubicBezTo>
                    <a:pt x="180" y="141"/>
                    <a:pt x="180" y="147"/>
                    <a:pt x="176" y="151"/>
                  </a:cubicBezTo>
                  <a:cubicBezTo>
                    <a:pt x="175" y="152"/>
                    <a:pt x="172" y="153"/>
                    <a:pt x="170" y="153"/>
                  </a:cubicBezTo>
                  <a:close/>
                  <a:moveTo>
                    <a:pt x="855" y="152"/>
                  </a:moveTo>
                  <a:cubicBezTo>
                    <a:pt x="852" y="152"/>
                    <a:pt x="850" y="151"/>
                    <a:pt x="848" y="150"/>
                  </a:cubicBezTo>
                  <a:cubicBezTo>
                    <a:pt x="848" y="150"/>
                    <a:pt x="848" y="150"/>
                    <a:pt x="848" y="150"/>
                  </a:cubicBezTo>
                  <a:cubicBezTo>
                    <a:pt x="844" y="146"/>
                    <a:pt x="844" y="140"/>
                    <a:pt x="848" y="136"/>
                  </a:cubicBezTo>
                  <a:cubicBezTo>
                    <a:pt x="851" y="133"/>
                    <a:pt x="857" y="132"/>
                    <a:pt x="861" y="136"/>
                  </a:cubicBezTo>
                  <a:cubicBezTo>
                    <a:pt x="865" y="139"/>
                    <a:pt x="865" y="145"/>
                    <a:pt x="862" y="149"/>
                  </a:cubicBezTo>
                  <a:cubicBezTo>
                    <a:pt x="860" y="151"/>
                    <a:pt x="857" y="152"/>
                    <a:pt x="855" y="152"/>
                  </a:cubicBezTo>
                  <a:close/>
                  <a:moveTo>
                    <a:pt x="198" y="128"/>
                  </a:moveTo>
                  <a:cubicBezTo>
                    <a:pt x="196" y="128"/>
                    <a:pt x="193" y="127"/>
                    <a:pt x="191" y="125"/>
                  </a:cubicBezTo>
                  <a:cubicBezTo>
                    <a:pt x="188" y="121"/>
                    <a:pt x="189" y="115"/>
                    <a:pt x="193" y="112"/>
                  </a:cubicBezTo>
                  <a:cubicBezTo>
                    <a:pt x="193" y="112"/>
                    <a:pt x="193" y="112"/>
                    <a:pt x="193" y="112"/>
                  </a:cubicBezTo>
                  <a:cubicBezTo>
                    <a:pt x="197" y="108"/>
                    <a:pt x="203" y="109"/>
                    <a:pt x="206" y="113"/>
                  </a:cubicBezTo>
                  <a:cubicBezTo>
                    <a:pt x="209" y="117"/>
                    <a:pt x="208" y="123"/>
                    <a:pt x="204" y="126"/>
                  </a:cubicBezTo>
                  <a:cubicBezTo>
                    <a:pt x="203" y="128"/>
                    <a:pt x="201" y="128"/>
                    <a:pt x="198" y="128"/>
                  </a:cubicBezTo>
                  <a:close/>
                  <a:moveTo>
                    <a:pt x="832" y="111"/>
                  </a:moveTo>
                  <a:cubicBezTo>
                    <a:pt x="836" y="114"/>
                    <a:pt x="837" y="120"/>
                    <a:pt x="833" y="124"/>
                  </a:cubicBezTo>
                  <a:cubicBezTo>
                    <a:pt x="832" y="126"/>
                    <a:pt x="829" y="128"/>
                    <a:pt x="826" y="128"/>
                  </a:cubicBezTo>
                  <a:cubicBezTo>
                    <a:pt x="824" y="128"/>
                    <a:pt x="822" y="127"/>
                    <a:pt x="820" y="126"/>
                  </a:cubicBezTo>
                  <a:cubicBezTo>
                    <a:pt x="820" y="126"/>
                    <a:pt x="820" y="126"/>
                    <a:pt x="820" y="126"/>
                  </a:cubicBezTo>
                  <a:cubicBezTo>
                    <a:pt x="816" y="122"/>
                    <a:pt x="815" y="116"/>
                    <a:pt x="819" y="112"/>
                  </a:cubicBezTo>
                  <a:cubicBezTo>
                    <a:pt x="822" y="108"/>
                    <a:pt x="828" y="108"/>
                    <a:pt x="832" y="111"/>
                  </a:cubicBezTo>
                  <a:close/>
                  <a:moveTo>
                    <a:pt x="229" y="106"/>
                  </a:moveTo>
                  <a:cubicBezTo>
                    <a:pt x="226" y="106"/>
                    <a:pt x="223" y="105"/>
                    <a:pt x="221" y="102"/>
                  </a:cubicBezTo>
                  <a:cubicBezTo>
                    <a:pt x="218" y="98"/>
                    <a:pt x="219" y="92"/>
                    <a:pt x="223" y="89"/>
                  </a:cubicBezTo>
                  <a:cubicBezTo>
                    <a:pt x="224" y="89"/>
                    <a:pt x="224" y="89"/>
                    <a:pt x="224" y="89"/>
                  </a:cubicBezTo>
                  <a:cubicBezTo>
                    <a:pt x="228" y="86"/>
                    <a:pt x="234" y="87"/>
                    <a:pt x="237" y="91"/>
                  </a:cubicBezTo>
                  <a:cubicBezTo>
                    <a:pt x="239" y="96"/>
                    <a:pt x="238" y="102"/>
                    <a:pt x="234" y="104"/>
                  </a:cubicBezTo>
                  <a:cubicBezTo>
                    <a:pt x="232" y="105"/>
                    <a:pt x="231" y="106"/>
                    <a:pt x="229" y="106"/>
                  </a:cubicBezTo>
                  <a:close/>
                  <a:moveTo>
                    <a:pt x="796" y="105"/>
                  </a:moveTo>
                  <a:cubicBezTo>
                    <a:pt x="794" y="105"/>
                    <a:pt x="792" y="105"/>
                    <a:pt x="791" y="104"/>
                  </a:cubicBezTo>
                  <a:cubicBezTo>
                    <a:pt x="790" y="104"/>
                    <a:pt x="790" y="104"/>
                    <a:pt x="790" y="104"/>
                  </a:cubicBezTo>
                  <a:cubicBezTo>
                    <a:pt x="786" y="101"/>
                    <a:pt x="785" y="95"/>
                    <a:pt x="788" y="91"/>
                  </a:cubicBezTo>
                  <a:cubicBezTo>
                    <a:pt x="791" y="86"/>
                    <a:pt x="797" y="85"/>
                    <a:pt x="801" y="88"/>
                  </a:cubicBezTo>
                  <a:cubicBezTo>
                    <a:pt x="805" y="91"/>
                    <a:pt x="806" y="97"/>
                    <a:pt x="804" y="101"/>
                  </a:cubicBezTo>
                  <a:cubicBezTo>
                    <a:pt x="802" y="104"/>
                    <a:pt x="799" y="105"/>
                    <a:pt x="796" y="105"/>
                  </a:cubicBezTo>
                  <a:close/>
                  <a:moveTo>
                    <a:pt x="764" y="85"/>
                  </a:moveTo>
                  <a:cubicBezTo>
                    <a:pt x="762" y="85"/>
                    <a:pt x="761" y="85"/>
                    <a:pt x="759" y="84"/>
                  </a:cubicBezTo>
                  <a:cubicBezTo>
                    <a:pt x="755" y="81"/>
                    <a:pt x="753" y="76"/>
                    <a:pt x="756" y="71"/>
                  </a:cubicBezTo>
                  <a:cubicBezTo>
                    <a:pt x="758" y="67"/>
                    <a:pt x="764" y="65"/>
                    <a:pt x="768" y="68"/>
                  </a:cubicBezTo>
                  <a:cubicBezTo>
                    <a:pt x="769" y="68"/>
                    <a:pt x="769" y="68"/>
                    <a:pt x="769" y="68"/>
                  </a:cubicBezTo>
                  <a:cubicBezTo>
                    <a:pt x="773" y="71"/>
                    <a:pt x="775" y="76"/>
                    <a:pt x="772" y="81"/>
                  </a:cubicBezTo>
                  <a:cubicBezTo>
                    <a:pt x="770" y="84"/>
                    <a:pt x="767" y="85"/>
                    <a:pt x="764" y="85"/>
                  </a:cubicBezTo>
                  <a:close/>
                  <a:moveTo>
                    <a:pt x="294" y="68"/>
                  </a:moveTo>
                  <a:cubicBezTo>
                    <a:pt x="290" y="68"/>
                    <a:pt x="287" y="66"/>
                    <a:pt x="285" y="63"/>
                  </a:cubicBezTo>
                  <a:cubicBezTo>
                    <a:pt x="283" y="58"/>
                    <a:pt x="285" y="53"/>
                    <a:pt x="290" y="51"/>
                  </a:cubicBezTo>
                  <a:cubicBezTo>
                    <a:pt x="290" y="50"/>
                    <a:pt x="290" y="50"/>
                    <a:pt x="290" y="50"/>
                  </a:cubicBezTo>
                  <a:cubicBezTo>
                    <a:pt x="294" y="48"/>
                    <a:pt x="300" y="50"/>
                    <a:pt x="302" y="55"/>
                  </a:cubicBezTo>
                  <a:cubicBezTo>
                    <a:pt x="304" y="60"/>
                    <a:pt x="302" y="65"/>
                    <a:pt x="298" y="67"/>
                  </a:cubicBezTo>
                  <a:cubicBezTo>
                    <a:pt x="297" y="68"/>
                    <a:pt x="295" y="68"/>
                    <a:pt x="294" y="68"/>
                  </a:cubicBezTo>
                  <a:close/>
                  <a:moveTo>
                    <a:pt x="731" y="68"/>
                  </a:moveTo>
                  <a:cubicBezTo>
                    <a:pt x="729" y="68"/>
                    <a:pt x="728" y="67"/>
                    <a:pt x="727" y="67"/>
                  </a:cubicBezTo>
                  <a:cubicBezTo>
                    <a:pt x="726" y="67"/>
                    <a:pt x="726" y="67"/>
                    <a:pt x="726" y="67"/>
                  </a:cubicBezTo>
                  <a:cubicBezTo>
                    <a:pt x="722" y="64"/>
                    <a:pt x="720" y="59"/>
                    <a:pt x="722" y="54"/>
                  </a:cubicBezTo>
                  <a:cubicBezTo>
                    <a:pt x="724" y="50"/>
                    <a:pt x="730" y="48"/>
                    <a:pt x="735" y="50"/>
                  </a:cubicBezTo>
                  <a:cubicBezTo>
                    <a:pt x="730" y="58"/>
                    <a:pt x="730" y="58"/>
                    <a:pt x="730" y="58"/>
                  </a:cubicBezTo>
                  <a:cubicBezTo>
                    <a:pt x="735" y="50"/>
                    <a:pt x="735" y="50"/>
                    <a:pt x="735" y="50"/>
                  </a:cubicBezTo>
                  <a:cubicBezTo>
                    <a:pt x="739" y="52"/>
                    <a:pt x="741" y="58"/>
                    <a:pt x="739" y="62"/>
                  </a:cubicBezTo>
                  <a:cubicBezTo>
                    <a:pt x="737" y="66"/>
                    <a:pt x="734" y="68"/>
                    <a:pt x="731" y="68"/>
                  </a:cubicBezTo>
                  <a:close/>
                  <a:moveTo>
                    <a:pt x="328" y="53"/>
                  </a:moveTo>
                  <a:cubicBezTo>
                    <a:pt x="324" y="53"/>
                    <a:pt x="321" y="51"/>
                    <a:pt x="319" y="47"/>
                  </a:cubicBezTo>
                  <a:cubicBezTo>
                    <a:pt x="318" y="42"/>
                    <a:pt x="320" y="37"/>
                    <a:pt x="325" y="35"/>
                  </a:cubicBezTo>
                  <a:cubicBezTo>
                    <a:pt x="325" y="35"/>
                    <a:pt x="325" y="35"/>
                    <a:pt x="325" y="35"/>
                  </a:cubicBezTo>
                  <a:cubicBezTo>
                    <a:pt x="330" y="33"/>
                    <a:pt x="335" y="36"/>
                    <a:pt x="337" y="40"/>
                  </a:cubicBezTo>
                  <a:cubicBezTo>
                    <a:pt x="339" y="45"/>
                    <a:pt x="337" y="51"/>
                    <a:pt x="332" y="52"/>
                  </a:cubicBezTo>
                  <a:cubicBezTo>
                    <a:pt x="332" y="53"/>
                    <a:pt x="332" y="53"/>
                    <a:pt x="332" y="53"/>
                  </a:cubicBezTo>
                  <a:cubicBezTo>
                    <a:pt x="330" y="53"/>
                    <a:pt x="329" y="53"/>
                    <a:pt x="328" y="53"/>
                  </a:cubicBezTo>
                  <a:close/>
                  <a:moveTo>
                    <a:pt x="696" y="53"/>
                  </a:moveTo>
                  <a:cubicBezTo>
                    <a:pt x="695" y="53"/>
                    <a:pt x="694" y="52"/>
                    <a:pt x="693" y="52"/>
                  </a:cubicBezTo>
                  <a:cubicBezTo>
                    <a:pt x="693" y="52"/>
                    <a:pt x="693" y="52"/>
                    <a:pt x="693" y="52"/>
                  </a:cubicBezTo>
                  <a:cubicBezTo>
                    <a:pt x="688" y="50"/>
                    <a:pt x="685" y="45"/>
                    <a:pt x="687" y="40"/>
                  </a:cubicBezTo>
                  <a:cubicBezTo>
                    <a:pt x="689" y="35"/>
                    <a:pt x="694" y="33"/>
                    <a:pt x="699" y="35"/>
                  </a:cubicBezTo>
                  <a:cubicBezTo>
                    <a:pt x="699" y="35"/>
                    <a:pt x="699" y="35"/>
                    <a:pt x="699" y="35"/>
                  </a:cubicBezTo>
                  <a:cubicBezTo>
                    <a:pt x="704" y="37"/>
                    <a:pt x="707" y="42"/>
                    <a:pt x="705" y="47"/>
                  </a:cubicBezTo>
                  <a:cubicBezTo>
                    <a:pt x="703" y="50"/>
                    <a:pt x="700" y="53"/>
                    <a:pt x="696" y="53"/>
                  </a:cubicBezTo>
                  <a:close/>
                  <a:moveTo>
                    <a:pt x="364" y="41"/>
                  </a:moveTo>
                  <a:cubicBezTo>
                    <a:pt x="360" y="41"/>
                    <a:pt x="356" y="38"/>
                    <a:pt x="355" y="34"/>
                  </a:cubicBezTo>
                  <a:cubicBezTo>
                    <a:pt x="353" y="29"/>
                    <a:pt x="356" y="24"/>
                    <a:pt x="361" y="22"/>
                  </a:cubicBezTo>
                  <a:cubicBezTo>
                    <a:pt x="364" y="31"/>
                    <a:pt x="364" y="31"/>
                    <a:pt x="364" y="31"/>
                  </a:cubicBezTo>
                  <a:cubicBezTo>
                    <a:pt x="361" y="22"/>
                    <a:pt x="361" y="22"/>
                    <a:pt x="361" y="22"/>
                  </a:cubicBezTo>
                  <a:cubicBezTo>
                    <a:pt x="366" y="21"/>
                    <a:pt x="371" y="24"/>
                    <a:pt x="373" y="28"/>
                  </a:cubicBezTo>
                  <a:cubicBezTo>
                    <a:pt x="374" y="33"/>
                    <a:pt x="372" y="39"/>
                    <a:pt x="367" y="40"/>
                  </a:cubicBezTo>
                  <a:cubicBezTo>
                    <a:pt x="366" y="40"/>
                    <a:pt x="366" y="40"/>
                    <a:pt x="366" y="40"/>
                  </a:cubicBezTo>
                  <a:cubicBezTo>
                    <a:pt x="365" y="41"/>
                    <a:pt x="365" y="41"/>
                    <a:pt x="364" y="41"/>
                  </a:cubicBezTo>
                  <a:close/>
                  <a:moveTo>
                    <a:pt x="660" y="40"/>
                  </a:moveTo>
                  <a:cubicBezTo>
                    <a:pt x="660" y="40"/>
                    <a:pt x="659" y="40"/>
                    <a:pt x="658" y="40"/>
                  </a:cubicBezTo>
                  <a:cubicBezTo>
                    <a:pt x="653" y="38"/>
                    <a:pt x="650" y="33"/>
                    <a:pt x="651" y="28"/>
                  </a:cubicBezTo>
                  <a:cubicBezTo>
                    <a:pt x="653" y="23"/>
                    <a:pt x="658" y="20"/>
                    <a:pt x="663" y="22"/>
                  </a:cubicBezTo>
                  <a:cubicBezTo>
                    <a:pt x="663" y="22"/>
                    <a:pt x="663" y="22"/>
                    <a:pt x="663" y="22"/>
                  </a:cubicBezTo>
                  <a:cubicBezTo>
                    <a:pt x="668" y="24"/>
                    <a:pt x="671" y="29"/>
                    <a:pt x="669" y="34"/>
                  </a:cubicBezTo>
                  <a:cubicBezTo>
                    <a:pt x="668" y="38"/>
                    <a:pt x="664" y="40"/>
                    <a:pt x="660" y="40"/>
                  </a:cubicBezTo>
                  <a:close/>
                  <a:moveTo>
                    <a:pt x="400" y="31"/>
                  </a:moveTo>
                  <a:cubicBezTo>
                    <a:pt x="396" y="31"/>
                    <a:pt x="392" y="28"/>
                    <a:pt x="391" y="24"/>
                  </a:cubicBezTo>
                  <a:cubicBezTo>
                    <a:pt x="390" y="19"/>
                    <a:pt x="393" y="14"/>
                    <a:pt x="398" y="12"/>
                  </a:cubicBezTo>
                  <a:cubicBezTo>
                    <a:pt x="400" y="22"/>
                    <a:pt x="400" y="22"/>
                    <a:pt x="400" y="22"/>
                  </a:cubicBezTo>
                  <a:cubicBezTo>
                    <a:pt x="398" y="12"/>
                    <a:pt x="398" y="12"/>
                    <a:pt x="398" y="12"/>
                  </a:cubicBezTo>
                  <a:cubicBezTo>
                    <a:pt x="403" y="11"/>
                    <a:pt x="408" y="14"/>
                    <a:pt x="409" y="19"/>
                  </a:cubicBezTo>
                  <a:cubicBezTo>
                    <a:pt x="410" y="24"/>
                    <a:pt x="407" y="29"/>
                    <a:pt x="402" y="31"/>
                  </a:cubicBezTo>
                  <a:cubicBezTo>
                    <a:pt x="402" y="31"/>
                    <a:pt x="402" y="31"/>
                    <a:pt x="402" y="31"/>
                  </a:cubicBezTo>
                  <a:cubicBezTo>
                    <a:pt x="401" y="31"/>
                    <a:pt x="401" y="31"/>
                    <a:pt x="400" y="31"/>
                  </a:cubicBezTo>
                  <a:close/>
                  <a:moveTo>
                    <a:pt x="624" y="31"/>
                  </a:moveTo>
                  <a:cubicBezTo>
                    <a:pt x="623" y="31"/>
                    <a:pt x="623" y="31"/>
                    <a:pt x="622" y="30"/>
                  </a:cubicBezTo>
                  <a:cubicBezTo>
                    <a:pt x="622" y="30"/>
                    <a:pt x="622" y="30"/>
                    <a:pt x="622" y="30"/>
                  </a:cubicBezTo>
                  <a:cubicBezTo>
                    <a:pt x="617" y="29"/>
                    <a:pt x="614" y="24"/>
                    <a:pt x="615" y="19"/>
                  </a:cubicBezTo>
                  <a:cubicBezTo>
                    <a:pt x="616" y="14"/>
                    <a:pt x="621" y="11"/>
                    <a:pt x="626" y="12"/>
                  </a:cubicBezTo>
                  <a:cubicBezTo>
                    <a:pt x="626" y="12"/>
                    <a:pt x="626" y="12"/>
                    <a:pt x="626" y="12"/>
                  </a:cubicBezTo>
                  <a:cubicBezTo>
                    <a:pt x="631" y="13"/>
                    <a:pt x="634" y="18"/>
                    <a:pt x="633" y="23"/>
                  </a:cubicBezTo>
                  <a:cubicBezTo>
                    <a:pt x="632" y="28"/>
                    <a:pt x="628" y="31"/>
                    <a:pt x="624" y="31"/>
                  </a:cubicBezTo>
                  <a:close/>
                  <a:moveTo>
                    <a:pt x="437" y="24"/>
                  </a:moveTo>
                  <a:cubicBezTo>
                    <a:pt x="432" y="24"/>
                    <a:pt x="428" y="21"/>
                    <a:pt x="428" y="16"/>
                  </a:cubicBezTo>
                  <a:cubicBezTo>
                    <a:pt x="427" y="11"/>
                    <a:pt x="430" y="6"/>
                    <a:pt x="436" y="5"/>
                  </a:cubicBezTo>
                  <a:cubicBezTo>
                    <a:pt x="437" y="15"/>
                    <a:pt x="437" y="15"/>
                    <a:pt x="437" y="15"/>
                  </a:cubicBezTo>
                  <a:cubicBezTo>
                    <a:pt x="436" y="5"/>
                    <a:pt x="436" y="5"/>
                    <a:pt x="436" y="5"/>
                  </a:cubicBezTo>
                  <a:cubicBezTo>
                    <a:pt x="441" y="5"/>
                    <a:pt x="445" y="8"/>
                    <a:pt x="446" y="13"/>
                  </a:cubicBezTo>
                  <a:cubicBezTo>
                    <a:pt x="447" y="18"/>
                    <a:pt x="444" y="23"/>
                    <a:pt x="439" y="24"/>
                  </a:cubicBezTo>
                  <a:cubicBezTo>
                    <a:pt x="438" y="24"/>
                    <a:pt x="438" y="24"/>
                    <a:pt x="438" y="24"/>
                  </a:cubicBezTo>
                  <a:cubicBezTo>
                    <a:pt x="438" y="24"/>
                    <a:pt x="437" y="24"/>
                    <a:pt x="437" y="24"/>
                  </a:cubicBezTo>
                  <a:close/>
                  <a:moveTo>
                    <a:pt x="587" y="24"/>
                  </a:moveTo>
                  <a:cubicBezTo>
                    <a:pt x="587" y="24"/>
                    <a:pt x="586" y="24"/>
                    <a:pt x="586" y="24"/>
                  </a:cubicBezTo>
                  <a:cubicBezTo>
                    <a:pt x="586" y="24"/>
                    <a:pt x="586" y="24"/>
                    <a:pt x="586" y="24"/>
                  </a:cubicBezTo>
                  <a:cubicBezTo>
                    <a:pt x="580" y="23"/>
                    <a:pt x="577" y="18"/>
                    <a:pt x="578" y="13"/>
                  </a:cubicBezTo>
                  <a:cubicBezTo>
                    <a:pt x="578" y="8"/>
                    <a:pt x="583" y="4"/>
                    <a:pt x="588" y="5"/>
                  </a:cubicBezTo>
                  <a:cubicBezTo>
                    <a:pt x="588" y="5"/>
                    <a:pt x="588" y="5"/>
                    <a:pt x="588" y="5"/>
                  </a:cubicBezTo>
                  <a:cubicBezTo>
                    <a:pt x="594" y="6"/>
                    <a:pt x="597" y="11"/>
                    <a:pt x="596" y="16"/>
                  </a:cubicBezTo>
                  <a:cubicBezTo>
                    <a:pt x="596" y="20"/>
                    <a:pt x="592" y="24"/>
                    <a:pt x="587" y="24"/>
                  </a:cubicBezTo>
                  <a:close/>
                  <a:moveTo>
                    <a:pt x="474" y="20"/>
                  </a:moveTo>
                  <a:cubicBezTo>
                    <a:pt x="470" y="20"/>
                    <a:pt x="465" y="16"/>
                    <a:pt x="465" y="11"/>
                  </a:cubicBezTo>
                  <a:cubicBezTo>
                    <a:pt x="465" y="6"/>
                    <a:pt x="469" y="1"/>
                    <a:pt x="474" y="1"/>
                  </a:cubicBezTo>
                  <a:cubicBezTo>
                    <a:pt x="474" y="1"/>
                    <a:pt x="474" y="1"/>
                    <a:pt x="474" y="1"/>
                  </a:cubicBezTo>
                  <a:cubicBezTo>
                    <a:pt x="479" y="1"/>
                    <a:pt x="483" y="5"/>
                    <a:pt x="484" y="10"/>
                  </a:cubicBezTo>
                  <a:cubicBezTo>
                    <a:pt x="484" y="15"/>
                    <a:pt x="480" y="19"/>
                    <a:pt x="475" y="20"/>
                  </a:cubicBezTo>
                  <a:cubicBezTo>
                    <a:pt x="475" y="20"/>
                    <a:pt x="475" y="20"/>
                    <a:pt x="474" y="20"/>
                  </a:cubicBezTo>
                  <a:close/>
                  <a:moveTo>
                    <a:pt x="550" y="20"/>
                  </a:moveTo>
                  <a:cubicBezTo>
                    <a:pt x="549" y="20"/>
                    <a:pt x="549" y="20"/>
                    <a:pt x="549" y="20"/>
                  </a:cubicBezTo>
                  <a:cubicBezTo>
                    <a:pt x="549" y="20"/>
                    <a:pt x="549" y="20"/>
                    <a:pt x="549" y="20"/>
                  </a:cubicBezTo>
                  <a:cubicBezTo>
                    <a:pt x="544" y="19"/>
                    <a:pt x="540" y="15"/>
                    <a:pt x="540" y="10"/>
                  </a:cubicBezTo>
                  <a:cubicBezTo>
                    <a:pt x="541" y="4"/>
                    <a:pt x="545" y="1"/>
                    <a:pt x="550" y="1"/>
                  </a:cubicBezTo>
                  <a:cubicBezTo>
                    <a:pt x="550" y="1"/>
                    <a:pt x="550" y="1"/>
                    <a:pt x="550" y="1"/>
                  </a:cubicBezTo>
                  <a:cubicBezTo>
                    <a:pt x="555" y="1"/>
                    <a:pt x="559" y="6"/>
                    <a:pt x="559" y="11"/>
                  </a:cubicBezTo>
                  <a:cubicBezTo>
                    <a:pt x="559" y="16"/>
                    <a:pt x="555" y="20"/>
                    <a:pt x="550" y="20"/>
                  </a:cubicBezTo>
                  <a:close/>
                  <a:moveTo>
                    <a:pt x="512" y="18"/>
                  </a:moveTo>
                  <a:cubicBezTo>
                    <a:pt x="512" y="18"/>
                    <a:pt x="512" y="18"/>
                    <a:pt x="512" y="18"/>
                  </a:cubicBezTo>
                  <a:cubicBezTo>
                    <a:pt x="507" y="18"/>
                    <a:pt x="503" y="14"/>
                    <a:pt x="503" y="9"/>
                  </a:cubicBezTo>
                  <a:cubicBezTo>
                    <a:pt x="503" y="4"/>
                    <a:pt x="507" y="0"/>
                    <a:pt x="512" y="0"/>
                  </a:cubicBezTo>
                  <a:cubicBezTo>
                    <a:pt x="512" y="0"/>
                    <a:pt x="512" y="0"/>
                    <a:pt x="512" y="0"/>
                  </a:cubicBezTo>
                  <a:cubicBezTo>
                    <a:pt x="517" y="0"/>
                    <a:pt x="521" y="4"/>
                    <a:pt x="521" y="9"/>
                  </a:cubicBezTo>
                  <a:cubicBezTo>
                    <a:pt x="521" y="14"/>
                    <a:pt x="517" y="18"/>
                    <a:pt x="512" y="18"/>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3" name="Oval 9"/>
            <p:cNvSpPr>
              <a:spLocks noChangeArrowheads="1"/>
            </p:cNvSpPr>
            <p:nvPr userDrawn="1"/>
          </p:nvSpPr>
          <p:spPr bwMode="auto">
            <a:xfrm>
              <a:off x="8000287" y="1448794"/>
              <a:ext cx="264997" cy="264997"/>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4" name="Rectangle 10"/>
            <p:cNvSpPr>
              <a:spLocks noChangeArrowheads="1"/>
            </p:cNvSpPr>
            <p:nvPr userDrawn="1"/>
          </p:nvSpPr>
          <p:spPr bwMode="auto">
            <a:xfrm>
              <a:off x="8037631" y="1680038"/>
              <a:ext cx="190310" cy="33753"/>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5" name="Freeform 11"/>
            <p:cNvSpPr/>
            <p:nvPr userDrawn="1"/>
          </p:nvSpPr>
          <p:spPr bwMode="auto">
            <a:xfrm>
              <a:off x="8046967" y="1560107"/>
              <a:ext cx="172356" cy="119931"/>
            </a:xfrm>
            <a:custGeom>
              <a:gdLst>
                <a:gd name="T0" fmla="*/ 306 w 339"/>
                <a:gd name="T1" fmla="*/ 235 h 235"/>
                <a:gd name="T2" fmla="*/ 333 w 339"/>
                <a:gd name="T3" fmla="*/ 197 h 235"/>
                <a:gd name="T4" fmla="*/ 305 w 339"/>
                <a:gd name="T5" fmla="*/ 75 h 235"/>
                <a:gd name="T6" fmla="*/ 300 w 339"/>
                <a:gd name="T7" fmla="*/ 61 h 235"/>
                <a:gd name="T8" fmla="*/ 247 w 339"/>
                <a:gd name="T9" fmla="*/ 15 h 235"/>
                <a:gd name="T10" fmla="*/ 202 w 339"/>
                <a:gd name="T11" fmla="*/ 0 h 235"/>
                <a:gd name="T12" fmla="*/ 137 w 339"/>
                <a:gd name="T13" fmla="*/ 0 h 235"/>
                <a:gd name="T14" fmla="*/ 91 w 339"/>
                <a:gd name="T15" fmla="*/ 15 h 235"/>
                <a:gd name="T16" fmla="*/ 39 w 339"/>
                <a:gd name="T17" fmla="*/ 61 h 235"/>
                <a:gd name="T18" fmla="*/ 34 w 339"/>
                <a:gd name="T19" fmla="*/ 75 h 235"/>
                <a:gd name="T20" fmla="*/ 5 w 339"/>
                <a:gd name="T21" fmla="*/ 197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5" y="235"/>
                    <a:pt x="339" y="216"/>
                    <a:pt x="333" y="197"/>
                  </a:cubicBezTo>
                  <a:cubicBezTo>
                    <a:pt x="305" y="75"/>
                    <a:pt x="305" y="75"/>
                    <a:pt x="305" y="75"/>
                  </a:cubicBezTo>
                  <a:cubicBezTo>
                    <a:pt x="304" y="70"/>
                    <a:pt x="302" y="65"/>
                    <a:pt x="300" y="61"/>
                  </a:cubicBezTo>
                  <a:cubicBezTo>
                    <a:pt x="290" y="39"/>
                    <a:pt x="271" y="22"/>
                    <a:pt x="247" y="15"/>
                  </a:cubicBezTo>
                  <a:cubicBezTo>
                    <a:pt x="202" y="0"/>
                    <a:pt x="202" y="0"/>
                    <a:pt x="202" y="0"/>
                  </a:cubicBezTo>
                  <a:cubicBezTo>
                    <a:pt x="137" y="0"/>
                    <a:pt x="137" y="0"/>
                    <a:pt x="137" y="0"/>
                  </a:cubicBezTo>
                  <a:cubicBezTo>
                    <a:pt x="91" y="15"/>
                    <a:pt x="91" y="15"/>
                    <a:pt x="91" y="15"/>
                  </a:cubicBezTo>
                  <a:cubicBezTo>
                    <a:pt x="68" y="22"/>
                    <a:pt x="48" y="39"/>
                    <a:pt x="39" y="61"/>
                  </a:cubicBezTo>
                  <a:cubicBezTo>
                    <a:pt x="36" y="65"/>
                    <a:pt x="35" y="70"/>
                    <a:pt x="34" y="75"/>
                  </a:cubicBezTo>
                  <a:cubicBezTo>
                    <a:pt x="5" y="197"/>
                    <a:pt x="5" y="197"/>
                    <a:pt x="5" y="197"/>
                  </a:cubicBezTo>
                  <a:cubicBezTo>
                    <a:pt x="0" y="216"/>
                    <a:pt x="13" y="235"/>
                    <a:pt x="33" y="235"/>
                  </a:cubicBezTo>
                  <a:lnTo>
                    <a:pt x="306" y="235"/>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6" name="Freeform 12"/>
            <p:cNvSpPr/>
            <p:nvPr userDrawn="1"/>
          </p:nvSpPr>
          <p:spPr bwMode="auto">
            <a:xfrm>
              <a:off x="8098673" y="1603196"/>
              <a:ext cx="68942" cy="76842"/>
            </a:xfrm>
            <a:custGeom>
              <a:gdLst>
                <a:gd name="T0" fmla="*/ 127 w 135"/>
                <a:gd name="T1" fmla="*/ 151 h 151"/>
                <a:gd name="T2" fmla="*/ 8 w 135"/>
                <a:gd name="T3" fmla="*/ 151 h 151"/>
                <a:gd name="T4" fmla="*/ 0 w 135"/>
                <a:gd name="T5" fmla="*/ 142 h 151"/>
                <a:gd name="T6" fmla="*/ 0 w 135"/>
                <a:gd name="T7" fmla="*/ 8 h 151"/>
                <a:gd name="T8" fmla="*/ 8 w 135"/>
                <a:gd name="T9" fmla="*/ 0 h 151"/>
                <a:gd name="T10" fmla="*/ 127 w 135"/>
                <a:gd name="T11" fmla="*/ 0 h 151"/>
                <a:gd name="T12" fmla="*/ 135 w 135"/>
                <a:gd name="T13" fmla="*/ 8 h 151"/>
                <a:gd name="T14" fmla="*/ 135 w 135"/>
                <a:gd name="T15" fmla="*/ 142 h 151"/>
                <a:gd name="T16" fmla="*/ 127 w 135"/>
                <a:gd name="T17" fmla="*/ 151 h 1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51">
                  <a:moveTo>
                    <a:pt x="127" y="151"/>
                  </a:moveTo>
                  <a:cubicBezTo>
                    <a:pt x="8" y="151"/>
                    <a:pt x="8" y="151"/>
                    <a:pt x="8" y="151"/>
                  </a:cubicBezTo>
                  <a:cubicBezTo>
                    <a:pt x="3" y="151"/>
                    <a:pt x="0" y="147"/>
                    <a:pt x="0" y="142"/>
                  </a:cubicBezTo>
                  <a:cubicBezTo>
                    <a:pt x="0" y="8"/>
                    <a:pt x="0" y="8"/>
                    <a:pt x="0" y="8"/>
                  </a:cubicBezTo>
                  <a:cubicBezTo>
                    <a:pt x="0" y="4"/>
                    <a:pt x="3" y="0"/>
                    <a:pt x="8" y="0"/>
                  </a:cubicBezTo>
                  <a:cubicBezTo>
                    <a:pt x="127" y="0"/>
                    <a:pt x="127" y="0"/>
                    <a:pt x="127" y="0"/>
                  </a:cubicBezTo>
                  <a:cubicBezTo>
                    <a:pt x="131" y="0"/>
                    <a:pt x="135" y="4"/>
                    <a:pt x="135" y="8"/>
                  </a:cubicBezTo>
                  <a:cubicBezTo>
                    <a:pt x="135" y="142"/>
                    <a:pt x="135" y="142"/>
                    <a:pt x="135" y="142"/>
                  </a:cubicBezTo>
                  <a:cubicBezTo>
                    <a:pt x="135" y="147"/>
                    <a:pt x="131" y="151"/>
                    <a:pt x="127" y="1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7" name="Freeform 13"/>
            <p:cNvSpPr/>
            <p:nvPr userDrawn="1"/>
          </p:nvSpPr>
          <p:spPr bwMode="auto">
            <a:xfrm>
              <a:off x="8085028" y="1634795"/>
              <a:ext cx="28726" cy="30880"/>
            </a:xfrm>
            <a:custGeom>
              <a:gdLst>
                <a:gd name="T0" fmla="*/ 55 w 56"/>
                <a:gd name="T1" fmla="*/ 23 h 60"/>
                <a:gd name="T2" fmla="*/ 55 w 56"/>
                <a:gd name="T3" fmla="*/ 13 h 60"/>
                <a:gd name="T4" fmla="*/ 46 w 56"/>
                <a:gd name="T5" fmla="*/ 6 h 60"/>
                <a:gd name="T6" fmla="*/ 26 w 56"/>
                <a:gd name="T7" fmla="*/ 8 h 60"/>
                <a:gd name="T8" fmla="*/ 26 w 56"/>
                <a:gd name="T9" fmla="*/ 0 h 60"/>
                <a:gd name="T10" fmla="*/ 16 w 56"/>
                <a:gd name="T11" fmla="*/ 7 h 60"/>
                <a:gd name="T12" fmla="*/ 8 w 56"/>
                <a:gd name="T13" fmla="*/ 10 h 60"/>
                <a:gd name="T14" fmla="*/ 8 w 56"/>
                <a:gd name="T15" fmla="*/ 10 h 60"/>
                <a:gd name="T16" fmla="*/ 1 w 56"/>
                <a:gd name="T17" fmla="*/ 19 h 60"/>
                <a:gd name="T18" fmla="*/ 8 w 56"/>
                <a:gd name="T19" fmla="*/ 53 h 60"/>
                <a:gd name="T20" fmla="*/ 19 w 56"/>
                <a:gd name="T21" fmla="*/ 58 h 60"/>
                <a:gd name="T22" fmla="*/ 44 w 56"/>
                <a:gd name="T23" fmla="*/ 44 h 60"/>
                <a:gd name="T24" fmla="*/ 55 w 56"/>
                <a:gd name="T25" fmla="*/ 23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55" y="23"/>
                  </a:moveTo>
                  <a:cubicBezTo>
                    <a:pt x="55" y="13"/>
                    <a:pt x="55" y="13"/>
                    <a:pt x="55" y="13"/>
                  </a:cubicBezTo>
                  <a:cubicBezTo>
                    <a:pt x="54" y="9"/>
                    <a:pt x="51" y="6"/>
                    <a:pt x="46" y="6"/>
                  </a:cubicBezTo>
                  <a:cubicBezTo>
                    <a:pt x="26" y="8"/>
                    <a:pt x="26" y="8"/>
                    <a:pt x="26" y="8"/>
                  </a:cubicBezTo>
                  <a:cubicBezTo>
                    <a:pt x="26" y="0"/>
                    <a:pt x="26" y="0"/>
                    <a:pt x="26" y="0"/>
                  </a:cubicBezTo>
                  <a:cubicBezTo>
                    <a:pt x="16" y="7"/>
                    <a:pt x="16" y="7"/>
                    <a:pt x="16" y="7"/>
                  </a:cubicBezTo>
                  <a:cubicBezTo>
                    <a:pt x="14" y="9"/>
                    <a:pt x="11" y="10"/>
                    <a:pt x="8" y="10"/>
                  </a:cubicBezTo>
                  <a:cubicBezTo>
                    <a:pt x="8" y="10"/>
                    <a:pt x="8" y="10"/>
                    <a:pt x="8" y="10"/>
                  </a:cubicBezTo>
                  <a:cubicBezTo>
                    <a:pt x="3" y="11"/>
                    <a:pt x="0" y="15"/>
                    <a:pt x="1" y="19"/>
                  </a:cubicBezTo>
                  <a:cubicBezTo>
                    <a:pt x="8" y="53"/>
                    <a:pt x="8" y="53"/>
                    <a:pt x="8" y="53"/>
                  </a:cubicBezTo>
                  <a:cubicBezTo>
                    <a:pt x="9" y="58"/>
                    <a:pt x="15" y="60"/>
                    <a:pt x="19" y="58"/>
                  </a:cubicBezTo>
                  <a:cubicBezTo>
                    <a:pt x="44" y="44"/>
                    <a:pt x="44" y="44"/>
                    <a:pt x="44" y="44"/>
                  </a:cubicBezTo>
                  <a:cubicBezTo>
                    <a:pt x="51" y="40"/>
                    <a:pt x="56" y="32"/>
                    <a:pt x="55" y="23"/>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Freeform 14"/>
            <p:cNvSpPr/>
            <p:nvPr userDrawn="1"/>
          </p:nvSpPr>
          <p:spPr bwMode="auto">
            <a:xfrm>
              <a:off x="8151816" y="1633358"/>
              <a:ext cx="28726" cy="30880"/>
            </a:xfrm>
            <a:custGeom>
              <a:gdLst>
                <a:gd name="T0" fmla="*/ 48 w 56"/>
                <a:gd name="T1" fmla="*/ 10 h 60"/>
                <a:gd name="T2" fmla="*/ 48 w 56"/>
                <a:gd name="T3" fmla="*/ 10 h 60"/>
                <a:gd name="T4" fmla="*/ 40 w 56"/>
                <a:gd name="T5" fmla="*/ 7 h 60"/>
                <a:gd name="T6" fmla="*/ 30 w 56"/>
                <a:gd name="T7" fmla="*/ 0 h 60"/>
                <a:gd name="T8" fmla="*/ 30 w 56"/>
                <a:gd name="T9" fmla="*/ 9 h 60"/>
                <a:gd name="T10" fmla="*/ 9 w 56"/>
                <a:gd name="T11" fmla="*/ 7 h 60"/>
                <a:gd name="T12" fmla="*/ 1 w 56"/>
                <a:gd name="T13" fmla="*/ 14 h 60"/>
                <a:gd name="T14" fmla="*/ 0 w 56"/>
                <a:gd name="T15" fmla="*/ 24 h 60"/>
                <a:gd name="T16" fmla="*/ 13 w 56"/>
                <a:gd name="T17" fmla="*/ 45 h 60"/>
                <a:gd name="T18" fmla="*/ 37 w 56"/>
                <a:gd name="T19" fmla="*/ 58 h 60"/>
                <a:gd name="T20" fmla="*/ 48 w 56"/>
                <a:gd name="T21" fmla="*/ 52 h 60"/>
                <a:gd name="T22" fmla="*/ 55 w 56"/>
                <a:gd name="T23" fmla="*/ 19 h 60"/>
                <a:gd name="T24" fmla="*/ 48 w 56"/>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48" y="10"/>
                  </a:moveTo>
                  <a:cubicBezTo>
                    <a:pt x="48" y="10"/>
                    <a:pt x="48" y="10"/>
                    <a:pt x="48" y="10"/>
                  </a:cubicBezTo>
                  <a:cubicBezTo>
                    <a:pt x="45" y="10"/>
                    <a:pt x="42" y="9"/>
                    <a:pt x="40" y="7"/>
                  </a:cubicBezTo>
                  <a:cubicBezTo>
                    <a:pt x="30" y="0"/>
                    <a:pt x="30" y="0"/>
                    <a:pt x="30" y="0"/>
                  </a:cubicBezTo>
                  <a:cubicBezTo>
                    <a:pt x="30" y="9"/>
                    <a:pt x="30" y="9"/>
                    <a:pt x="30" y="9"/>
                  </a:cubicBezTo>
                  <a:cubicBezTo>
                    <a:pt x="9" y="7"/>
                    <a:pt x="9" y="7"/>
                    <a:pt x="9" y="7"/>
                  </a:cubicBezTo>
                  <a:cubicBezTo>
                    <a:pt x="5" y="7"/>
                    <a:pt x="1" y="10"/>
                    <a:pt x="1" y="14"/>
                  </a:cubicBezTo>
                  <a:cubicBezTo>
                    <a:pt x="0" y="24"/>
                    <a:pt x="0" y="24"/>
                    <a:pt x="0" y="24"/>
                  </a:cubicBezTo>
                  <a:cubicBezTo>
                    <a:pt x="0" y="33"/>
                    <a:pt x="5" y="41"/>
                    <a:pt x="13" y="45"/>
                  </a:cubicBezTo>
                  <a:cubicBezTo>
                    <a:pt x="37" y="58"/>
                    <a:pt x="37" y="58"/>
                    <a:pt x="37" y="58"/>
                  </a:cubicBezTo>
                  <a:cubicBezTo>
                    <a:pt x="42" y="60"/>
                    <a:pt x="47" y="57"/>
                    <a:pt x="48" y="52"/>
                  </a:cubicBezTo>
                  <a:cubicBezTo>
                    <a:pt x="55" y="19"/>
                    <a:pt x="55" y="19"/>
                    <a:pt x="55" y="19"/>
                  </a:cubicBezTo>
                  <a:cubicBezTo>
                    <a:pt x="56" y="14"/>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Oval 15"/>
            <p:cNvSpPr>
              <a:spLocks noChangeArrowheads="1"/>
            </p:cNvSpPr>
            <p:nvPr userDrawn="1"/>
          </p:nvSpPr>
          <p:spPr bwMode="auto">
            <a:xfrm>
              <a:off x="8119500" y="1470338"/>
              <a:ext cx="27290" cy="26572"/>
            </a:xfrm>
            <a:prstGeom prst="ellipse">
              <a:avLst/>
            </a:pr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4" name="Freeform 16"/>
            <p:cNvSpPr/>
            <p:nvPr userDrawn="1"/>
          </p:nvSpPr>
          <p:spPr bwMode="auto">
            <a:xfrm>
              <a:off x="8102982" y="1513427"/>
              <a:ext cx="59606" cy="45243"/>
            </a:xfrm>
            <a:custGeom>
              <a:gdLst>
                <a:gd name="T0" fmla="*/ 117 w 117"/>
                <a:gd name="T1" fmla="*/ 0 h 89"/>
                <a:gd name="T2" fmla="*/ 0 w 117"/>
                <a:gd name="T3" fmla="*/ 0 h 89"/>
                <a:gd name="T4" fmla="*/ 0 w 117"/>
                <a:gd name="T5" fmla="*/ 43 h 89"/>
                <a:gd name="T6" fmla="*/ 46 w 117"/>
                <a:gd name="T7" fmla="*/ 89 h 89"/>
                <a:gd name="T8" fmla="*/ 71 w 117"/>
                <a:gd name="T9" fmla="*/ 89 h 89"/>
                <a:gd name="T10" fmla="*/ 117 w 117"/>
                <a:gd name="T11" fmla="*/ 43 h 89"/>
                <a:gd name="T12" fmla="*/ 117 w 117"/>
                <a:gd name="T13" fmla="*/ 0 h 89"/>
              </a:gdLst>
              <a:cxnLst>
                <a:cxn ang="0">
                  <a:pos x="T0" y="T1"/>
                </a:cxn>
                <a:cxn ang="0">
                  <a:pos x="T2" y="T3"/>
                </a:cxn>
                <a:cxn ang="0">
                  <a:pos x="T4" y="T5"/>
                </a:cxn>
                <a:cxn ang="0">
                  <a:pos x="T6" y="T7"/>
                </a:cxn>
                <a:cxn ang="0">
                  <a:pos x="T8" y="T9"/>
                </a:cxn>
                <a:cxn ang="0">
                  <a:pos x="T10" y="T11"/>
                </a:cxn>
                <a:cxn ang="0">
                  <a:pos x="T12" y="T13"/>
                </a:cxn>
              </a:cxnLst>
              <a:rect l="0" t="0" r="r" b="b"/>
              <a:pathLst>
                <a:path w="117" h="89">
                  <a:moveTo>
                    <a:pt x="117" y="0"/>
                  </a:moveTo>
                  <a:cubicBezTo>
                    <a:pt x="0" y="0"/>
                    <a:pt x="0" y="0"/>
                    <a:pt x="0" y="0"/>
                  </a:cubicBezTo>
                  <a:cubicBezTo>
                    <a:pt x="0" y="43"/>
                    <a:pt x="0" y="43"/>
                    <a:pt x="0" y="43"/>
                  </a:cubicBezTo>
                  <a:cubicBezTo>
                    <a:pt x="0" y="69"/>
                    <a:pt x="20" y="89"/>
                    <a:pt x="46" y="89"/>
                  </a:cubicBezTo>
                  <a:cubicBezTo>
                    <a:pt x="71" y="89"/>
                    <a:pt x="71" y="89"/>
                    <a:pt x="71" y="89"/>
                  </a:cubicBezTo>
                  <a:cubicBezTo>
                    <a:pt x="97" y="89"/>
                    <a:pt x="117" y="69"/>
                    <a:pt x="117" y="43"/>
                  </a:cubicBezTo>
                  <a:lnTo>
                    <a:pt x="117" y="0"/>
                  </a:ln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5" name="Freeform 17"/>
            <p:cNvSpPr/>
            <p:nvPr userDrawn="1"/>
          </p:nvSpPr>
          <p:spPr bwMode="auto">
            <a:xfrm>
              <a:off x="8098673" y="1486138"/>
              <a:ext cx="68942" cy="92641"/>
            </a:xfrm>
            <a:custGeom>
              <a:gdLst>
                <a:gd name="T0" fmla="*/ 126 w 135"/>
                <a:gd name="T1" fmla="*/ 70 h 182"/>
                <a:gd name="T2" fmla="*/ 126 w 135"/>
                <a:gd name="T3" fmla="*/ 51 h 182"/>
                <a:gd name="T4" fmla="*/ 74 w 135"/>
                <a:gd name="T5" fmla="*/ 0 h 182"/>
                <a:gd name="T6" fmla="*/ 57 w 135"/>
                <a:gd name="T7" fmla="*/ 0 h 182"/>
                <a:gd name="T8" fmla="*/ 9 w 135"/>
                <a:gd name="T9" fmla="*/ 48 h 182"/>
                <a:gd name="T10" fmla="*/ 9 w 135"/>
                <a:gd name="T11" fmla="*/ 70 h 182"/>
                <a:gd name="T12" fmla="*/ 0 w 135"/>
                <a:gd name="T13" fmla="*/ 82 h 182"/>
                <a:gd name="T14" fmla="*/ 11 w 135"/>
                <a:gd name="T15" fmla="*/ 96 h 182"/>
                <a:gd name="T16" fmla="*/ 11 w 135"/>
                <a:gd name="T17" fmla="*/ 96 h 182"/>
                <a:gd name="T18" fmla="*/ 32 w 135"/>
                <a:gd name="T19" fmla="*/ 129 h 182"/>
                <a:gd name="T20" fmla="*/ 34 w 135"/>
                <a:gd name="T21" fmla="*/ 135 h 182"/>
                <a:gd name="T22" fmla="*/ 34 w 135"/>
                <a:gd name="T23" fmla="*/ 146 h 182"/>
                <a:gd name="T24" fmla="*/ 67 w 135"/>
                <a:gd name="T25" fmla="*/ 182 h 182"/>
                <a:gd name="T26" fmla="*/ 101 w 135"/>
                <a:gd name="T27" fmla="*/ 146 h 182"/>
                <a:gd name="T28" fmla="*/ 101 w 135"/>
                <a:gd name="T29" fmla="*/ 135 h 182"/>
                <a:gd name="T30" fmla="*/ 103 w 135"/>
                <a:gd name="T31" fmla="*/ 129 h 182"/>
                <a:gd name="T32" fmla="*/ 124 w 135"/>
                <a:gd name="T33" fmla="*/ 96 h 182"/>
                <a:gd name="T34" fmla="*/ 124 w 135"/>
                <a:gd name="T35" fmla="*/ 96 h 182"/>
                <a:gd name="T36" fmla="*/ 135 w 135"/>
                <a:gd name="T37" fmla="*/ 82 h 182"/>
                <a:gd name="T38" fmla="*/ 126 w 135"/>
                <a:gd name="T39" fmla="*/ 7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82">
                  <a:moveTo>
                    <a:pt x="126" y="70"/>
                  </a:moveTo>
                  <a:cubicBezTo>
                    <a:pt x="126" y="51"/>
                    <a:pt x="126" y="51"/>
                    <a:pt x="126" y="51"/>
                  </a:cubicBezTo>
                  <a:cubicBezTo>
                    <a:pt x="126" y="23"/>
                    <a:pt x="103" y="0"/>
                    <a:pt x="74" y="0"/>
                  </a:cubicBezTo>
                  <a:cubicBezTo>
                    <a:pt x="57" y="0"/>
                    <a:pt x="57" y="0"/>
                    <a:pt x="57" y="0"/>
                  </a:cubicBezTo>
                  <a:cubicBezTo>
                    <a:pt x="31" y="0"/>
                    <a:pt x="9" y="22"/>
                    <a:pt x="9" y="48"/>
                  </a:cubicBezTo>
                  <a:cubicBezTo>
                    <a:pt x="9" y="70"/>
                    <a:pt x="9" y="70"/>
                    <a:pt x="9" y="70"/>
                  </a:cubicBezTo>
                  <a:cubicBezTo>
                    <a:pt x="4" y="71"/>
                    <a:pt x="0" y="76"/>
                    <a:pt x="0" y="82"/>
                  </a:cubicBezTo>
                  <a:cubicBezTo>
                    <a:pt x="0" y="88"/>
                    <a:pt x="4" y="92"/>
                    <a:pt x="11" y="96"/>
                  </a:cubicBezTo>
                  <a:cubicBezTo>
                    <a:pt x="11" y="96"/>
                    <a:pt x="11" y="96"/>
                    <a:pt x="11" y="96"/>
                  </a:cubicBezTo>
                  <a:cubicBezTo>
                    <a:pt x="15" y="110"/>
                    <a:pt x="22" y="122"/>
                    <a:pt x="32" y="129"/>
                  </a:cubicBezTo>
                  <a:cubicBezTo>
                    <a:pt x="33" y="131"/>
                    <a:pt x="34" y="133"/>
                    <a:pt x="34" y="135"/>
                  </a:cubicBezTo>
                  <a:cubicBezTo>
                    <a:pt x="34" y="146"/>
                    <a:pt x="34" y="146"/>
                    <a:pt x="34" y="146"/>
                  </a:cubicBezTo>
                  <a:cubicBezTo>
                    <a:pt x="34" y="169"/>
                    <a:pt x="49" y="182"/>
                    <a:pt x="67" y="182"/>
                  </a:cubicBezTo>
                  <a:cubicBezTo>
                    <a:pt x="86" y="182"/>
                    <a:pt x="101" y="169"/>
                    <a:pt x="101" y="146"/>
                  </a:cubicBezTo>
                  <a:cubicBezTo>
                    <a:pt x="101" y="135"/>
                    <a:pt x="101" y="135"/>
                    <a:pt x="101" y="135"/>
                  </a:cubicBezTo>
                  <a:cubicBezTo>
                    <a:pt x="101" y="133"/>
                    <a:pt x="102" y="131"/>
                    <a:pt x="103" y="129"/>
                  </a:cubicBezTo>
                  <a:cubicBezTo>
                    <a:pt x="113" y="122"/>
                    <a:pt x="120" y="110"/>
                    <a:pt x="124" y="96"/>
                  </a:cubicBezTo>
                  <a:cubicBezTo>
                    <a:pt x="124" y="96"/>
                    <a:pt x="124" y="96"/>
                    <a:pt x="124" y="96"/>
                  </a:cubicBezTo>
                  <a:cubicBezTo>
                    <a:pt x="131" y="92"/>
                    <a:pt x="135" y="88"/>
                    <a:pt x="135" y="82"/>
                  </a:cubicBezTo>
                  <a:cubicBezTo>
                    <a:pt x="135" y="76"/>
                    <a:pt x="131" y="71"/>
                    <a:pt x="126" y="7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6" name="Oval 18"/>
            <p:cNvSpPr>
              <a:spLocks noChangeArrowheads="1"/>
            </p:cNvSpPr>
            <p:nvPr userDrawn="1"/>
          </p:nvSpPr>
          <p:spPr bwMode="auto">
            <a:xfrm>
              <a:off x="8115191" y="1526354"/>
              <a:ext cx="3591" cy="3591"/>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7" name="Oval 19"/>
            <p:cNvSpPr>
              <a:spLocks noChangeArrowheads="1"/>
            </p:cNvSpPr>
            <p:nvPr userDrawn="1"/>
          </p:nvSpPr>
          <p:spPr bwMode="auto">
            <a:xfrm>
              <a:off x="8147508" y="1526354"/>
              <a:ext cx="2873" cy="3591"/>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Freeform 20"/>
            <p:cNvSpPr/>
            <p:nvPr userDrawn="1"/>
          </p:nvSpPr>
          <p:spPr bwMode="auto">
            <a:xfrm>
              <a:off x="8125963" y="1545026"/>
              <a:ext cx="13645" cy="4309"/>
            </a:xfrm>
            <a:custGeom>
              <a:gdLst>
                <a:gd name="T0" fmla="*/ 27 w 27"/>
                <a:gd name="T1" fmla="*/ 0 h 9"/>
                <a:gd name="T2" fmla="*/ 13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3"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21"/>
            <p:cNvSpPr/>
            <p:nvPr userDrawn="1"/>
          </p:nvSpPr>
          <p:spPr bwMode="auto">
            <a:xfrm>
              <a:off x="8127399" y="1519891"/>
              <a:ext cx="8618" cy="17236"/>
            </a:xfrm>
            <a:custGeom>
              <a:gdLst>
                <a:gd name="T0" fmla="*/ 18 w 18"/>
                <a:gd name="T1" fmla="*/ 34 h 34"/>
                <a:gd name="T2" fmla="*/ 7 w 18"/>
                <a:gd name="T3" fmla="*/ 31 h 34"/>
                <a:gd name="T4" fmla="*/ 5 w 18"/>
                <a:gd name="T5" fmla="*/ 28 h 34"/>
                <a:gd name="T6" fmla="*/ 9 w 18"/>
                <a:gd name="T7" fmla="*/ 0 h 34"/>
                <a:gd name="T8" fmla="*/ 1 w 18"/>
                <a:gd name="T9" fmla="*/ 30 h 34"/>
                <a:gd name="T10" fmla="*/ 4 w 18"/>
                <a:gd name="T11" fmla="*/ 34 h 34"/>
                <a:gd name="T12" fmla="*/ 18 w 18"/>
                <a:gd name="T13" fmla="*/ 34 h 34"/>
              </a:gdLst>
              <a:cxnLst>
                <a:cxn ang="0">
                  <a:pos x="T0" y="T1"/>
                </a:cxn>
                <a:cxn ang="0">
                  <a:pos x="T2" y="T3"/>
                </a:cxn>
                <a:cxn ang="0">
                  <a:pos x="T4" y="T5"/>
                </a:cxn>
                <a:cxn ang="0">
                  <a:pos x="T6" y="T7"/>
                </a:cxn>
                <a:cxn ang="0">
                  <a:pos x="T8" y="T9"/>
                </a:cxn>
                <a:cxn ang="0">
                  <a:pos x="T10" y="T11"/>
                </a:cxn>
                <a:cxn ang="0">
                  <a:pos x="T12" y="T13"/>
                </a:cxn>
              </a:cxnLst>
              <a:rect l="0" t="0" r="r" b="b"/>
              <a:pathLst>
                <a:path w="18" h="34">
                  <a:moveTo>
                    <a:pt x="18" y="34"/>
                  </a:moveTo>
                  <a:cubicBezTo>
                    <a:pt x="7" y="31"/>
                    <a:pt x="7" y="31"/>
                    <a:pt x="7" y="31"/>
                  </a:cubicBezTo>
                  <a:cubicBezTo>
                    <a:pt x="6" y="31"/>
                    <a:pt x="5" y="30"/>
                    <a:pt x="5" y="28"/>
                  </a:cubicBezTo>
                  <a:cubicBezTo>
                    <a:pt x="9" y="0"/>
                    <a:pt x="9" y="0"/>
                    <a:pt x="9" y="0"/>
                  </a:cubicBezTo>
                  <a:cubicBezTo>
                    <a:pt x="9" y="0"/>
                    <a:pt x="6" y="18"/>
                    <a:pt x="1" y="30"/>
                  </a:cubicBezTo>
                  <a:cubicBezTo>
                    <a:pt x="0" y="32"/>
                    <a:pt x="2" y="34"/>
                    <a:pt x="4" y="34"/>
                  </a:cubicBezTo>
                  <a:lnTo>
                    <a:pt x="18" y="34"/>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48" name="Freeform 22"/>
            <p:cNvSpPr/>
            <p:nvPr userDrawn="1"/>
          </p:nvSpPr>
          <p:spPr bwMode="auto">
            <a:xfrm>
              <a:off x="8102982" y="1483265"/>
              <a:ext cx="59606" cy="48116"/>
            </a:xfrm>
            <a:custGeom>
              <a:gdLst>
                <a:gd name="T0" fmla="*/ 58 w 117"/>
                <a:gd name="T1" fmla="*/ 0 h 95"/>
                <a:gd name="T2" fmla="*/ 0 w 117"/>
                <a:gd name="T3" fmla="*/ 53 h 95"/>
                <a:gd name="T4" fmla="*/ 0 w 117"/>
                <a:gd name="T5" fmla="*/ 95 h 95"/>
                <a:gd name="T6" fmla="*/ 3 w 117"/>
                <a:gd name="T7" fmla="*/ 91 h 95"/>
                <a:gd name="T8" fmla="*/ 3 w 117"/>
                <a:gd name="T9" fmla="*/ 62 h 95"/>
                <a:gd name="T10" fmla="*/ 46 w 117"/>
                <a:gd name="T11" fmla="*/ 62 h 95"/>
                <a:gd name="T12" fmla="*/ 51 w 117"/>
                <a:gd name="T13" fmla="*/ 32 h 95"/>
                <a:gd name="T14" fmla="*/ 53 w 117"/>
                <a:gd name="T15" fmla="*/ 62 h 95"/>
                <a:gd name="T16" fmla="*/ 113 w 117"/>
                <a:gd name="T17" fmla="*/ 62 h 95"/>
                <a:gd name="T18" fmla="*/ 113 w 117"/>
                <a:gd name="T19" fmla="*/ 92 h 95"/>
                <a:gd name="T20" fmla="*/ 117 w 117"/>
                <a:gd name="T21" fmla="*/ 95 h 95"/>
                <a:gd name="T22" fmla="*/ 117 w 117"/>
                <a:gd name="T23" fmla="*/ 53 h 95"/>
                <a:gd name="T24" fmla="*/ 58 w 117"/>
                <a:gd name="T25" fmla="*/ 0 h 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95">
                  <a:moveTo>
                    <a:pt x="58" y="0"/>
                  </a:moveTo>
                  <a:cubicBezTo>
                    <a:pt x="26" y="0"/>
                    <a:pt x="0" y="21"/>
                    <a:pt x="0" y="53"/>
                  </a:cubicBezTo>
                  <a:cubicBezTo>
                    <a:pt x="0" y="95"/>
                    <a:pt x="0" y="95"/>
                    <a:pt x="0" y="95"/>
                  </a:cubicBezTo>
                  <a:cubicBezTo>
                    <a:pt x="2" y="95"/>
                    <a:pt x="3" y="93"/>
                    <a:pt x="3" y="91"/>
                  </a:cubicBezTo>
                  <a:cubicBezTo>
                    <a:pt x="3" y="62"/>
                    <a:pt x="3" y="62"/>
                    <a:pt x="3" y="62"/>
                  </a:cubicBezTo>
                  <a:cubicBezTo>
                    <a:pt x="46" y="62"/>
                    <a:pt x="46" y="62"/>
                    <a:pt x="46" y="62"/>
                  </a:cubicBezTo>
                  <a:cubicBezTo>
                    <a:pt x="51" y="32"/>
                    <a:pt x="51" y="32"/>
                    <a:pt x="51" y="32"/>
                  </a:cubicBezTo>
                  <a:cubicBezTo>
                    <a:pt x="53" y="62"/>
                    <a:pt x="53" y="62"/>
                    <a:pt x="53" y="62"/>
                  </a:cubicBezTo>
                  <a:cubicBezTo>
                    <a:pt x="113" y="62"/>
                    <a:pt x="113" y="62"/>
                    <a:pt x="113" y="62"/>
                  </a:cubicBezTo>
                  <a:cubicBezTo>
                    <a:pt x="113" y="92"/>
                    <a:pt x="113" y="92"/>
                    <a:pt x="113" y="92"/>
                  </a:cubicBezTo>
                  <a:cubicBezTo>
                    <a:pt x="114" y="94"/>
                    <a:pt x="115" y="95"/>
                    <a:pt x="117" y="95"/>
                  </a:cubicBezTo>
                  <a:cubicBezTo>
                    <a:pt x="117" y="53"/>
                    <a:pt x="117" y="53"/>
                    <a:pt x="117" y="53"/>
                  </a:cubicBezTo>
                  <a:cubicBezTo>
                    <a:pt x="117" y="21"/>
                    <a:pt x="91" y="0"/>
                    <a:pt x="58" y="0"/>
                  </a:cubicBez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49" name="Oval 23"/>
            <p:cNvSpPr>
              <a:spLocks noChangeArrowheads="1"/>
            </p:cNvSpPr>
            <p:nvPr userDrawn="1"/>
          </p:nvSpPr>
          <p:spPr bwMode="auto">
            <a:xfrm>
              <a:off x="8191315" y="1778425"/>
              <a:ext cx="264997" cy="265715"/>
            </a:xfrm>
            <a:prstGeom prst="ellipse">
              <a:avLst/>
            </a:pr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1" name="Rectangle 24"/>
            <p:cNvSpPr>
              <a:spLocks noChangeArrowheads="1"/>
            </p:cNvSpPr>
            <p:nvPr userDrawn="1"/>
          </p:nvSpPr>
          <p:spPr bwMode="auto">
            <a:xfrm>
              <a:off x="8228658" y="2009669"/>
              <a:ext cx="190310" cy="3447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2" name="Rectangle 25"/>
            <p:cNvSpPr>
              <a:spLocks noChangeArrowheads="1"/>
            </p:cNvSpPr>
            <p:nvPr userDrawn="1"/>
          </p:nvSpPr>
          <p:spPr bwMode="auto">
            <a:xfrm>
              <a:off x="8292574" y="1851676"/>
              <a:ext cx="61761" cy="35907"/>
            </a:xfrm>
            <a:prstGeom prst="rect">
              <a:avLst/>
            </a:prstGeom>
            <a:solidFill>
              <a:srgbClr val="FFF6B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3" name="Freeform 26"/>
            <p:cNvSpPr/>
            <p:nvPr userDrawn="1"/>
          </p:nvSpPr>
          <p:spPr bwMode="auto">
            <a:xfrm>
              <a:off x="8237276" y="1890456"/>
              <a:ext cx="172356" cy="119213"/>
            </a:xfrm>
            <a:custGeom>
              <a:gdLst>
                <a:gd name="T0" fmla="*/ 306 w 339"/>
                <a:gd name="T1" fmla="*/ 235 h 235"/>
                <a:gd name="T2" fmla="*/ 334 w 339"/>
                <a:gd name="T3" fmla="*/ 198 h 235"/>
                <a:gd name="T4" fmla="*/ 305 w 339"/>
                <a:gd name="T5" fmla="*/ 75 h 235"/>
                <a:gd name="T6" fmla="*/ 300 w 339"/>
                <a:gd name="T7" fmla="*/ 61 h 235"/>
                <a:gd name="T8" fmla="*/ 248 w 339"/>
                <a:gd name="T9" fmla="*/ 15 h 235"/>
                <a:gd name="T10" fmla="*/ 202 w 339"/>
                <a:gd name="T11" fmla="*/ 0 h 235"/>
                <a:gd name="T12" fmla="*/ 138 w 339"/>
                <a:gd name="T13" fmla="*/ 0 h 235"/>
                <a:gd name="T14" fmla="*/ 92 w 339"/>
                <a:gd name="T15" fmla="*/ 15 h 235"/>
                <a:gd name="T16" fmla="*/ 39 w 339"/>
                <a:gd name="T17" fmla="*/ 61 h 235"/>
                <a:gd name="T18" fmla="*/ 34 w 339"/>
                <a:gd name="T19" fmla="*/ 75 h 235"/>
                <a:gd name="T20" fmla="*/ 6 w 339"/>
                <a:gd name="T21" fmla="*/ 198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6" y="235"/>
                    <a:pt x="339" y="216"/>
                    <a:pt x="334" y="198"/>
                  </a:cubicBezTo>
                  <a:cubicBezTo>
                    <a:pt x="305" y="75"/>
                    <a:pt x="305" y="75"/>
                    <a:pt x="305" y="75"/>
                  </a:cubicBezTo>
                  <a:cubicBezTo>
                    <a:pt x="304" y="70"/>
                    <a:pt x="302" y="66"/>
                    <a:pt x="300" y="61"/>
                  </a:cubicBezTo>
                  <a:cubicBezTo>
                    <a:pt x="291" y="39"/>
                    <a:pt x="271" y="22"/>
                    <a:pt x="248" y="15"/>
                  </a:cubicBezTo>
                  <a:cubicBezTo>
                    <a:pt x="202" y="0"/>
                    <a:pt x="202" y="0"/>
                    <a:pt x="202" y="0"/>
                  </a:cubicBezTo>
                  <a:cubicBezTo>
                    <a:pt x="138" y="0"/>
                    <a:pt x="138" y="0"/>
                    <a:pt x="138" y="0"/>
                  </a:cubicBezTo>
                  <a:cubicBezTo>
                    <a:pt x="92" y="15"/>
                    <a:pt x="92" y="15"/>
                    <a:pt x="92" y="15"/>
                  </a:cubicBezTo>
                  <a:cubicBezTo>
                    <a:pt x="68" y="22"/>
                    <a:pt x="49" y="39"/>
                    <a:pt x="39" y="61"/>
                  </a:cubicBezTo>
                  <a:cubicBezTo>
                    <a:pt x="37" y="66"/>
                    <a:pt x="35" y="70"/>
                    <a:pt x="34" y="75"/>
                  </a:cubicBezTo>
                  <a:cubicBezTo>
                    <a:pt x="6" y="198"/>
                    <a:pt x="6" y="198"/>
                    <a:pt x="6" y="198"/>
                  </a:cubicBezTo>
                  <a:cubicBezTo>
                    <a:pt x="0" y="216"/>
                    <a:pt x="14" y="235"/>
                    <a:pt x="33" y="235"/>
                  </a:cubicBezTo>
                  <a:lnTo>
                    <a:pt x="306" y="235"/>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4" name="Freeform 27"/>
            <p:cNvSpPr/>
            <p:nvPr userDrawn="1"/>
          </p:nvSpPr>
          <p:spPr bwMode="auto">
            <a:xfrm>
              <a:off x="8294010" y="1816486"/>
              <a:ext cx="58888" cy="92641"/>
            </a:xfrm>
            <a:custGeom>
              <a:gdLst>
                <a:gd name="T0" fmla="*/ 48 w 116"/>
                <a:gd name="T1" fmla="*/ 0 h 182"/>
                <a:gd name="T2" fmla="*/ 0 w 116"/>
                <a:gd name="T3" fmla="*/ 48 h 182"/>
                <a:gd name="T4" fmla="*/ 0 w 116"/>
                <a:gd name="T5" fmla="*/ 77 h 182"/>
                <a:gd name="T6" fmla="*/ 18 w 116"/>
                <a:gd name="T7" fmla="*/ 125 h 182"/>
                <a:gd name="T8" fmla="*/ 25 w 116"/>
                <a:gd name="T9" fmla="*/ 141 h 182"/>
                <a:gd name="T10" fmla="*/ 25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7" y="114"/>
                    <a:pt x="18" y="125"/>
                  </a:cubicBezTo>
                  <a:cubicBezTo>
                    <a:pt x="22" y="129"/>
                    <a:pt x="25" y="135"/>
                    <a:pt x="25" y="141"/>
                  </a:cubicBezTo>
                  <a:cubicBezTo>
                    <a:pt x="25" y="145"/>
                    <a:pt x="25" y="145"/>
                    <a:pt x="25" y="145"/>
                  </a:cubicBezTo>
                  <a:cubicBezTo>
                    <a:pt x="25" y="168"/>
                    <a:pt x="39" y="182"/>
                    <a:pt x="58" y="182"/>
                  </a:cubicBezTo>
                  <a:cubicBezTo>
                    <a:pt x="76" y="182"/>
                    <a:pt x="91" y="168"/>
                    <a:pt x="91" y="145"/>
                  </a:cubicBezTo>
                  <a:cubicBezTo>
                    <a:pt x="91" y="141"/>
                    <a:pt x="91" y="141"/>
                    <a:pt x="91" y="141"/>
                  </a:cubicBezTo>
                  <a:cubicBezTo>
                    <a:pt x="91" y="135"/>
                    <a:pt x="94"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5" name="Oval 28"/>
            <p:cNvSpPr>
              <a:spLocks noChangeArrowheads="1"/>
            </p:cNvSpPr>
            <p:nvPr userDrawn="1"/>
          </p:nvSpPr>
          <p:spPr bwMode="auto">
            <a:xfrm>
              <a:off x="8306219" y="1855985"/>
              <a:ext cx="2873"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6" name="Oval 29"/>
            <p:cNvSpPr>
              <a:spLocks noChangeArrowheads="1"/>
            </p:cNvSpPr>
            <p:nvPr userDrawn="1"/>
          </p:nvSpPr>
          <p:spPr bwMode="auto">
            <a:xfrm>
              <a:off x="8337817" y="1855985"/>
              <a:ext cx="3591"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7" name="Freeform 30"/>
            <p:cNvSpPr/>
            <p:nvPr userDrawn="1"/>
          </p:nvSpPr>
          <p:spPr bwMode="auto">
            <a:xfrm>
              <a:off x="8292574" y="1812896"/>
              <a:ext cx="61761" cy="40216"/>
            </a:xfrm>
            <a:custGeom>
              <a:gdLst>
                <a:gd name="T0" fmla="*/ 5 w 121"/>
                <a:gd name="T1" fmla="*/ 76 h 79"/>
                <a:gd name="T2" fmla="*/ 0 w 121"/>
                <a:gd name="T3" fmla="*/ 79 h 79"/>
                <a:gd name="T4" fmla="*/ 0 w 121"/>
                <a:gd name="T5" fmla="*/ 60 h 79"/>
                <a:gd name="T6" fmla="*/ 60 w 121"/>
                <a:gd name="T7" fmla="*/ 0 h 79"/>
                <a:gd name="T8" fmla="*/ 62 w 121"/>
                <a:gd name="T9" fmla="*/ 0 h 79"/>
                <a:gd name="T10" fmla="*/ 121 w 121"/>
                <a:gd name="T11" fmla="*/ 60 h 79"/>
                <a:gd name="T12" fmla="*/ 121 w 121"/>
                <a:gd name="T13" fmla="*/ 79 h 79"/>
                <a:gd name="T14" fmla="*/ 117 w 121"/>
                <a:gd name="T15" fmla="*/ 76 h 79"/>
                <a:gd name="T16" fmla="*/ 91 w 121"/>
                <a:gd name="T17" fmla="*/ 35 h 79"/>
                <a:gd name="T18" fmla="*/ 5 w 121"/>
                <a:gd name="T19" fmla="*/ 76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79">
                  <a:moveTo>
                    <a:pt x="5" y="76"/>
                  </a:moveTo>
                  <a:cubicBezTo>
                    <a:pt x="0" y="79"/>
                    <a:pt x="0" y="79"/>
                    <a:pt x="0" y="79"/>
                  </a:cubicBezTo>
                  <a:cubicBezTo>
                    <a:pt x="0" y="60"/>
                    <a:pt x="0" y="60"/>
                    <a:pt x="0" y="60"/>
                  </a:cubicBezTo>
                  <a:cubicBezTo>
                    <a:pt x="0" y="27"/>
                    <a:pt x="27" y="0"/>
                    <a:pt x="60" y="0"/>
                  </a:cubicBezTo>
                  <a:cubicBezTo>
                    <a:pt x="62" y="0"/>
                    <a:pt x="62" y="0"/>
                    <a:pt x="62" y="0"/>
                  </a:cubicBezTo>
                  <a:cubicBezTo>
                    <a:pt x="95" y="0"/>
                    <a:pt x="121" y="27"/>
                    <a:pt x="121" y="60"/>
                  </a:cubicBezTo>
                  <a:cubicBezTo>
                    <a:pt x="121" y="79"/>
                    <a:pt x="121" y="79"/>
                    <a:pt x="121" y="79"/>
                  </a:cubicBezTo>
                  <a:cubicBezTo>
                    <a:pt x="117" y="76"/>
                    <a:pt x="117" y="76"/>
                    <a:pt x="117" y="76"/>
                  </a:cubicBezTo>
                  <a:cubicBezTo>
                    <a:pt x="103" y="70"/>
                    <a:pt x="92" y="47"/>
                    <a:pt x="91" y="35"/>
                  </a:cubicBezTo>
                  <a:cubicBezTo>
                    <a:pt x="91" y="35"/>
                    <a:pt x="65" y="73"/>
                    <a:pt x="5" y="76"/>
                  </a:cubicBezTo>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8" name="Freeform 31"/>
            <p:cNvSpPr/>
            <p:nvPr userDrawn="1"/>
          </p:nvSpPr>
          <p:spPr bwMode="auto">
            <a:xfrm>
              <a:off x="8316273" y="1874657"/>
              <a:ext cx="14363" cy="502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5" y="6"/>
                    <a:pt x="19" y="9"/>
                    <a:pt x="14" y="9"/>
                  </a:cubicBezTo>
                  <a:cubicBezTo>
                    <a:pt x="9"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59" name="Freeform 32"/>
            <p:cNvSpPr/>
            <p:nvPr userDrawn="1"/>
          </p:nvSpPr>
          <p:spPr bwMode="auto">
            <a:xfrm>
              <a:off x="8288983" y="1851676"/>
              <a:ext cx="6463" cy="12927"/>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5" y="22"/>
                    <a:pt x="0" y="18"/>
                    <a:pt x="0" y="12"/>
                  </a:cubicBezTo>
                  <a:cubicBezTo>
                    <a:pt x="0" y="12"/>
                    <a:pt x="0" y="12"/>
                    <a:pt x="0" y="12"/>
                  </a:cubicBezTo>
                  <a:cubicBezTo>
                    <a:pt x="0" y="6"/>
                    <a:pt x="5" y="0"/>
                    <a:pt x="12" y="0"/>
                  </a:cubicBezTo>
                  <a:lnTo>
                    <a:pt x="12"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0" name="Freeform 33"/>
            <p:cNvSpPr/>
            <p:nvPr userDrawn="1"/>
          </p:nvSpPr>
          <p:spPr bwMode="auto">
            <a:xfrm>
              <a:off x="8352180" y="1851676"/>
              <a:ext cx="6463" cy="12927"/>
            </a:xfrm>
            <a:custGeom>
              <a:gdLst>
                <a:gd name="T0" fmla="*/ 0 w 12"/>
                <a:gd name="T1" fmla="*/ 26 h 26"/>
                <a:gd name="T2" fmla="*/ 12 w 12"/>
                <a:gd name="T3" fmla="*/ 12 h 26"/>
                <a:gd name="T4" fmla="*/ 12 w 12"/>
                <a:gd name="T5" fmla="*/ 12 h 26"/>
                <a:gd name="T6" fmla="*/ 0 w 12"/>
                <a:gd name="T7" fmla="*/ 0 h 26"/>
                <a:gd name="T8" fmla="*/ 0 w 12"/>
                <a:gd name="T9" fmla="*/ 26 h 26"/>
              </a:gdLst>
              <a:cxnLst>
                <a:cxn ang="0">
                  <a:pos x="T0" y="T1"/>
                </a:cxn>
                <a:cxn ang="0">
                  <a:pos x="T2" y="T3"/>
                </a:cxn>
                <a:cxn ang="0">
                  <a:pos x="T4" y="T5"/>
                </a:cxn>
                <a:cxn ang="0">
                  <a:pos x="T6" y="T7"/>
                </a:cxn>
                <a:cxn ang="0">
                  <a:pos x="T8" y="T9"/>
                </a:cxn>
              </a:cxnLst>
              <a:rect l="0" t="0" r="r" b="b"/>
              <a:pathLst>
                <a:path w="12" h="26">
                  <a:moveTo>
                    <a:pt x="0" y="26"/>
                  </a:moveTo>
                  <a:cubicBezTo>
                    <a:pt x="7" y="22"/>
                    <a:pt x="12" y="18"/>
                    <a:pt x="12" y="12"/>
                  </a:cubicBezTo>
                  <a:cubicBezTo>
                    <a:pt x="12" y="12"/>
                    <a:pt x="12" y="12"/>
                    <a:pt x="12" y="12"/>
                  </a:cubicBezTo>
                  <a:cubicBezTo>
                    <a:pt x="12" y="6"/>
                    <a:pt x="6" y="0"/>
                    <a:pt x="0" y="0"/>
                  </a:cubicBezTo>
                  <a:lnTo>
                    <a:pt x="0"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1" name="Freeform 34"/>
            <p:cNvSpPr/>
            <p:nvPr userDrawn="1"/>
          </p:nvSpPr>
          <p:spPr bwMode="auto">
            <a:xfrm>
              <a:off x="8319145" y="1848803"/>
              <a:ext cx="9336" cy="19390"/>
            </a:xfrm>
            <a:custGeom>
              <a:gdLst>
                <a:gd name="T0" fmla="*/ 18 w 18"/>
                <a:gd name="T1" fmla="*/ 39 h 39"/>
                <a:gd name="T2" fmla="*/ 6 w 18"/>
                <a:gd name="T3" fmla="*/ 36 h 39"/>
                <a:gd name="T4" fmla="*/ 5 w 18"/>
                <a:gd name="T5" fmla="*/ 35 h 39"/>
                <a:gd name="T6" fmla="*/ 9 w 18"/>
                <a:gd name="T7" fmla="*/ 0 h 39"/>
                <a:gd name="T8" fmla="*/ 0 w 18"/>
                <a:gd name="T9" fmla="*/ 37 h 39"/>
                <a:gd name="T10" fmla="*/ 1 w 18"/>
                <a:gd name="T11" fmla="*/ 39 h 39"/>
                <a:gd name="T12" fmla="*/ 18 w 18"/>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8" h="39">
                  <a:moveTo>
                    <a:pt x="18" y="39"/>
                  </a:moveTo>
                  <a:cubicBezTo>
                    <a:pt x="6" y="36"/>
                    <a:pt x="6" y="36"/>
                    <a:pt x="6" y="36"/>
                  </a:cubicBezTo>
                  <a:cubicBezTo>
                    <a:pt x="5" y="36"/>
                    <a:pt x="5" y="35"/>
                    <a:pt x="5" y="35"/>
                  </a:cubicBezTo>
                  <a:cubicBezTo>
                    <a:pt x="9" y="0"/>
                    <a:pt x="9" y="0"/>
                    <a:pt x="9" y="0"/>
                  </a:cubicBezTo>
                  <a:cubicBezTo>
                    <a:pt x="9" y="0"/>
                    <a:pt x="5" y="26"/>
                    <a:pt x="0" y="37"/>
                  </a:cubicBezTo>
                  <a:cubicBezTo>
                    <a:pt x="0" y="38"/>
                    <a:pt x="0" y="39"/>
                    <a:pt x="1" y="39"/>
                  </a:cubicBezTo>
                  <a:lnTo>
                    <a:pt x="18" y="39"/>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2" name="Freeform 35"/>
            <p:cNvSpPr/>
            <p:nvPr userDrawn="1"/>
          </p:nvSpPr>
          <p:spPr bwMode="auto">
            <a:xfrm>
              <a:off x="8295446" y="1968016"/>
              <a:ext cx="28008" cy="28008"/>
            </a:xfrm>
            <a:custGeom>
              <a:gdLst>
                <a:gd name="T0" fmla="*/ 7 w 56"/>
                <a:gd name="T1" fmla="*/ 4 h 54"/>
                <a:gd name="T2" fmla="*/ 7 w 56"/>
                <a:gd name="T3" fmla="*/ 4 h 54"/>
                <a:gd name="T4" fmla="*/ 1 w 56"/>
                <a:gd name="T5" fmla="*/ 14 h 54"/>
                <a:gd name="T6" fmla="*/ 8 w 56"/>
                <a:gd name="T7" fmla="*/ 47 h 54"/>
                <a:gd name="T8" fmla="*/ 19 w 56"/>
                <a:gd name="T9" fmla="*/ 52 h 54"/>
                <a:gd name="T10" fmla="*/ 43 w 56"/>
                <a:gd name="T11" fmla="*/ 39 h 54"/>
                <a:gd name="T12" fmla="*/ 55 w 56"/>
                <a:gd name="T13" fmla="*/ 17 h 54"/>
                <a:gd name="T14" fmla="*/ 54 w 56"/>
                <a:gd name="T15" fmla="*/ 8 h 54"/>
                <a:gd name="T16" fmla="*/ 46 w 56"/>
                <a:gd name="T17" fmla="*/ 1 h 54"/>
                <a:gd name="T18" fmla="*/ 7 w 56"/>
                <a:gd name="T19" fmla="*/ 4 h 5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4">
                  <a:moveTo>
                    <a:pt x="7" y="4"/>
                  </a:moveTo>
                  <a:cubicBezTo>
                    <a:pt x="7" y="4"/>
                    <a:pt x="7" y="4"/>
                    <a:pt x="7" y="4"/>
                  </a:cubicBezTo>
                  <a:cubicBezTo>
                    <a:pt x="3" y="5"/>
                    <a:pt x="0" y="9"/>
                    <a:pt x="1" y="14"/>
                  </a:cubicBezTo>
                  <a:cubicBezTo>
                    <a:pt x="8" y="47"/>
                    <a:pt x="8" y="47"/>
                    <a:pt x="8" y="47"/>
                  </a:cubicBezTo>
                  <a:cubicBezTo>
                    <a:pt x="9" y="52"/>
                    <a:pt x="14" y="54"/>
                    <a:pt x="19" y="52"/>
                  </a:cubicBezTo>
                  <a:cubicBezTo>
                    <a:pt x="43" y="39"/>
                    <a:pt x="43" y="39"/>
                    <a:pt x="43" y="39"/>
                  </a:cubicBezTo>
                  <a:cubicBezTo>
                    <a:pt x="51" y="34"/>
                    <a:pt x="56" y="26"/>
                    <a:pt x="55" y="17"/>
                  </a:cubicBezTo>
                  <a:cubicBezTo>
                    <a:pt x="54" y="8"/>
                    <a:pt x="54" y="8"/>
                    <a:pt x="54" y="8"/>
                  </a:cubicBezTo>
                  <a:cubicBezTo>
                    <a:pt x="54" y="3"/>
                    <a:pt x="50" y="0"/>
                    <a:pt x="46" y="1"/>
                  </a:cubicBezTo>
                  <a:lnTo>
                    <a:pt x="7" y="4"/>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3" name="Freeform 36"/>
            <p:cNvSpPr/>
            <p:nvPr userDrawn="1"/>
          </p:nvSpPr>
          <p:spPr bwMode="auto">
            <a:xfrm>
              <a:off x="8307655" y="1939290"/>
              <a:ext cx="31599" cy="55298"/>
            </a:xfrm>
            <a:custGeom>
              <a:gdLst>
                <a:gd name="T0" fmla="*/ 56 w 62"/>
                <a:gd name="T1" fmla="*/ 108 h 108"/>
                <a:gd name="T2" fmla="*/ 6 w 62"/>
                <a:gd name="T3" fmla="*/ 108 h 108"/>
                <a:gd name="T4" fmla="*/ 0 w 62"/>
                <a:gd name="T5" fmla="*/ 101 h 108"/>
                <a:gd name="T6" fmla="*/ 0 w 62"/>
                <a:gd name="T7" fmla="*/ 6 h 108"/>
                <a:gd name="T8" fmla="*/ 6 w 62"/>
                <a:gd name="T9" fmla="*/ 0 h 108"/>
                <a:gd name="T10" fmla="*/ 56 w 62"/>
                <a:gd name="T11" fmla="*/ 0 h 108"/>
                <a:gd name="T12" fmla="*/ 62 w 62"/>
                <a:gd name="T13" fmla="*/ 6 h 108"/>
                <a:gd name="T14" fmla="*/ 62 w 62"/>
                <a:gd name="T15" fmla="*/ 101 h 108"/>
                <a:gd name="T16" fmla="*/ 56 w 62"/>
                <a:gd name="T17" fmla="*/ 108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08">
                  <a:moveTo>
                    <a:pt x="56" y="108"/>
                  </a:moveTo>
                  <a:cubicBezTo>
                    <a:pt x="6" y="108"/>
                    <a:pt x="6" y="108"/>
                    <a:pt x="6" y="108"/>
                  </a:cubicBezTo>
                  <a:cubicBezTo>
                    <a:pt x="3" y="108"/>
                    <a:pt x="0" y="105"/>
                    <a:pt x="0" y="101"/>
                  </a:cubicBezTo>
                  <a:cubicBezTo>
                    <a:pt x="0" y="6"/>
                    <a:pt x="0" y="6"/>
                    <a:pt x="0" y="6"/>
                  </a:cubicBezTo>
                  <a:cubicBezTo>
                    <a:pt x="0" y="3"/>
                    <a:pt x="3" y="0"/>
                    <a:pt x="6" y="0"/>
                  </a:cubicBezTo>
                  <a:cubicBezTo>
                    <a:pt x="56" y="0"/>
                    <a:pt x="56" y="0"/>
                    <a:pt x="56" y="0"/>
                  </a:cubicBezTo>
                  <a:cubicBezTo>
                    <a:pt x="59" y="0"/>
                    <a:pt x="62" y="3"/>
                    <a:pt x="62" y="6"/>
                  </a:cubicBezTo>
                  <a:cubicBezTo>
                    <a:pt x="62" y="101"/>
                    <a:pt x="62" y="101"/>
                    <a:pt x="62" y="101"/>
                  </a:cubicBezTo>
                  <a:cubicBezTo>
                    <a:pt x="62" y="105"/>
                    <a:pt x="59" y="108"/>
                    <a:pt x="56" y="10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4" name="Freeform 37"/>
            <p:cNvSpPr/>
            <p:nvPr userDrawn="1"/>
          </p:nvSpPr>
          <p:spPr bwMode="auto">
            <a:xfrm>
              <a:off x="8324172" y="1963707"/>
              <a:ext cx="28008" cy="30162"/>
            </a:xfrm>
            <a:custGeom>
              <a:gdLst>
                <a:gd name="T0" fmla="*/ 48 w 55"/>
                <a:gd name="T1" fmla="*/ 10 h 60"/>
                <a:gd name="T2" fmla="*/ 48 w 55"/>
                <a:gd name="T3" fmla="*/ 10 h 60"/>
                <a:gd name="T4" fmla="*/ 39 w 55"/>
                <a:gd name="T5" fmla="*/ 7 h 60"/>
                <a:gd name="T6" fmla="*/ 30 w 55"/>
                <a:gd name="T7" fmla="*/ 0 h 60"/>
                <a:gd name="T8" fmla="*/ 30 w 55"/>
                <a:gd name="T9" fmla="*/ 9 h 60"/>
                <a:gd name="T10" fmla="*/ 9 w 55"/>
                <a:gd name="T11" fmla="*/ 7 h 60"/>
                <a:gd name="T12" fmla="*/ 1 w 55"/>
                <a:gd name="T13" fmla="*/ 14 h 60"/>
                <a:gd name="T14" fmla="*/ 0 w 55"/>
                <a:gd name="T15" fmla="*/ 24 h 60"/>
                <a:gd name="T16" fmla="*/ 12 w 55"/>
                <a:gd name="T17" fmla="*/ 45 h 60"/>
                <a:gd name="T18" fmla="*/ 37 w 55"/>
                <a:gd name="T19" fmla="*/ 58 h 60"/>
                <a:gd name="T20" fmla="*/ 48 w 55"/>
                <a:gd name="T21" fmla="*/ 53 h 60"/>
                <a:gd name="T22" fmla="*/ 54 w 55"/>
                <a:gd name="T23" fmla="*/ 19 h 60"/>
                <a:gd name="T24" fmla="*/ 48 w 55"/>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60">
                  <a:moveTo>
                    <a:pt x="48" y="10"/>
                  </a:moveTo>
                  <a:cubicBezTo>
                    <a:pt x="48" y="10"/>
                    <a:pt x="48" y="10"/>
                    <a:pt x="48" y="10"/>
                  </a:cubicBezTo>
                  <a:cubicBezTo>
                    <a:pt x="45" y="10"/>
                    <a:pt x="42" y="9"/>
                    <a:pt x="39" y="7"/>
                  </a:cubicBezTo>
                  <a:cubicBezTo>
                    <a:pt x="30" y="0"/>
                    <a:pt x="30" y="0"/>
                    <a:pt x="30" y="0"/>
                  </a:cubicBezTo>
                  <a:cubicBezTo>
                    <a:pt x="30" y="9"/>
                    <a:pt x="30" y="9"/>
                    <a:pt x="30" y="9"/>
                  </a:cubicBezTo>
                  <a:cubicBezTo>
                    <a:pt x="9" y="7"/>
                    <a:pt x="9" y="7"/>
                    <a:pt x="9" y="7"/>
                  </a:cubicBezTo>
                  <a:cubicBezTo>
                    <a:pt x="4" y="7"/>
                    <a:pt x="1" y="10"/>
                    <a:pt x="1" y="14"/>
                  </a:cubicBezTo>
                  <a:cubicBezTo>
                    <a:pt x="0" y="24"/>
                    <a:pt x="0" y="24"/>
                    <a:pt x="0" y="24"/>
                  </a:cubicBezTo>
                  <a:cubicBezTo>
                    <a:pt x="0" y="33"/>
                    <a:pt x="5" y="41"/>
                    <a:pt x="12" y="45"/>
                  </a:cubicBezTo>
                  <a:cubicBezTo>
                    <a:pt x="37" y="58"/>
                    <a:pt x="37" y="58"/>
                    <a:pt x="37" y="58"/>
                  </a:cubicBezTo>
                  <a:cubicBezTo>
                    <a:pt x="41" y="60"/>
                    <a:pt x="47" y="58"/>
                    <a:pt x="48" y="53"/>
                  </a:cubicBezTo>
                  <a:cubicBezTo>
                    <a:pt x="54" y="19"/>
                    <a:pt x="54" y="19"/>
                    <a:pt x="54" y="19"/>
                  </a:cubicBezTo>
                  <a:cubicBezTo>
                    <a:pt x="55" y="15"/>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5" name="Oval 38"/>
            <p:cNvSpPr>
              <a:spLocks noChangeArrowheads="1"/>
            </p:cNvSpPr>
            <p:nvPr userDrawn="1"/>
          </p:nvSpPr>
          <p:spPr bwMode="auto">
            <a:xfrm>
              <a:off x="7809977" y="1778425"/>
              <a:ext cx="264997" cy="265715"/>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6" name="Rectangle 39"/>
            <p:cNvSpPr>
              <a:spLocks noChangeArrowheads="1"/>
            </p:cNvSpPr>
            <p:nvPr userDrawn="1"/>
          </p:nvSpPr>
          <p:spPr bwMode="auto">
            <a:xfrm>
              <a:off x="7911954" y="1851676"/>
              <a:ext cx="61043" cy="4524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7" name="Freeform 40"/>
            <p:cNvSpPr/>
            <p:nvPr userDrawn="1"/>
          </p:nvSpPr>
          <p:spPr bwMode="auto">
            <a:xfrm>
              <a:off x="7850912" y="1890456"/>
              <a:ext cx="182410" cy="119213"/>
            </a:xfrm>
            <a:custGeom>
              <a:gdLst>
                <a:gd name="T0" fmla="*/ 325 w 358"/>
                <a:gd name="T1" fmla="*/ 235 h 235"/>
                <a:gd name="T2" fmla="*/ 353 w 358"/>
                <a:gd name="T3" fmla="*/ 198 h 235"/>
                <a:gd name="T4" fmla="*/ 314 w 358"/>
                <a:gd name="T5" fmla="*/ 71 h 235"/>
                <a:gd name="T6" fmla="*/ 257 w 358"/>
                <a:gd name="T7" fmla="*/ 15 h 235"/>
                <a:gd name="T8" fmla="*/ 212 w 358"/>
                <a:gd name="T9" fmla="*/ 0 h 235"/>
                <a:gd name="T10" fmla="*/ 147 w 358"/>
                <a:gd name="T11" fmla="*/ 0 h 235"/>
                <a:gd name="T12" fmla="*/ 101 w 358"/>
                <a:gd name="T13" fmla="*/ 15 h 235"/>
                <a:gd name="T14" fmla="*/ 45 w 358"/>
                <a:gd name="T15" fmla="*/ 71 h 235"/>
                <a:gd name="T16" fmla="*/ 6 w 358"/>
                <a:gd name="T17" fmla="*/ 198 h 235"/>
                <a:gd name="T18" fmla="*/ 33 w 358"/>
                <a:gd name="T19" fmla="*/ 235 h 235"/>
                <a:gd name="T20" fmla="*/ 325 w 358"/>
                <a:gd name="T21"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235">
                  <a:moveTo>
                    <a:pt x="325" y="235"/>
                  </a:moveTo>
                  <a:cubicBezTo>
                    <a:pt x="345" y="235"/>
                    <a:pt x="358" y="216"/>
                    <a:pt x="353" y="198"/>
                  </a:cubicBezTo>
                  <a:cubicBezTo>
                    <a:pt x="314" y="71"/>
                    <a:pt x="314" y="71"/>
                    <a:pt x="314" y="71"/>
                  </a:cubicBezTo>
                  <a:cubicBezTo>
                    <a:pt x="306" y="44"/>
                    <a:pt x="284" y="23"/>
                    <a:pt x="257" y="15"/>
                  </a:cubicBezTo>
                  <a:cubicBezTo>
                    <a:pt x="212" y="0"/>
                    <a:pt x="212" y="0"/>
                    <a:pt x="212" y="0"/>
                  </a:cubicBezTo>
                  <a:cubicBezTo>
                    <a:pt x="147" y="0"/>
                    <a:pt x="147" y="0"/>
                    <a:pt x="147" y="0"/>
                  </a:cubicBezTo>
                  <a:cubicBezTo>
                    <a:pt x="101" y="15"/>
                    <a:pt x="101" y="15"/>
                    <a:pt x="101" y="15"/>
                  </a:cubicBezTo>
                  <a:cubicBezTo>
                    <a:pt x="74" y="23"/>
                    <a:pt x="53" y="44"/>
                    <a:pt x="45" y="71"/>
                  </a:cubicBezTo>
                  <a:cubicBezTo>
                    <a:pt x="6" y="198"/>
                    <a:pt x="6" y="198"/>
                    <a:pt x="6" y="198"/>
                  </a:cubicBezTo>
                  <a:cubicBezTo>
                    <a:pt x="0" y="216"/>
                    <a:pt x="14" y="235"/>
                    <a:pt x="33" y="235"/>
                  </a:cubicBezTo>
                  <a:lnTo>
                    <a:pt x="325" y="235"/>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8" name="Freeform 41"/>
            <p:cNvSpPr/>
            <p:nvPr userDrawn="1"/>
          </p:nvSpPr>
          <p:spPr bwMode="auto">
            <a:xfrm>
              <a:off x="7913391" y="1816486"/>
              <a:ext cx="58888" cy="92641"/>
            </a:xfrm>
            <a:custGeom>
              <a:gdLst>
                <a:gd name="T0" fmla="*/ 48 w 116"/>
                <a:gd name="T1" fmla="*/ 0 h 182"/>
                <a:gd name="T2" fmla="*/ 0 w 116"/>
                <a:gd name="T3" fmla="*/ 48 h 182"/>
                <a:gd name="T4" fmla="*/ 0 w 116"/>
                <a:gd name="T5" fmla="*/ 77 h 182"/>
                <a:gd name="T6" fmla="*/ 18 w 116"/>
                <a:gd name="T7" fmla="*/ 125 h 182"/>
                <a:gd name="T8" fmla="*/ 24 w 116"/>
                <a:gd name="T9" fmla="*/ 141 h 182"/>
                <a:gd name="T10" fmla="*/ 24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6" y="114"/>
                    <a:pt x="18" y="125"/>
                  </a:cubicBezTo>
                  <a:cubicBezTo>
                    <a:pt x="22" y="129"/>
                    <a:pt x="24" y="135"/>
                    <a:pt x="24" y="141"/>
                  </a:cubicBezTo>
                  <a:cubicBezTo>
                    <a:pt x="24" y="145"/>
                    <a:pt x="24" y="145"/>
                    <a:pt x="24" y="145"/>
                  </a:cubicBezTo>
                  <a:cubicBezTo>
                    <a:pt x="24" y="168"/>
                    <a:pt x="39" y="182"/>
                    <a:pt x="58" y="182"/>
                  </a:cubicBezTo>
                  <a:cubicBezTo>
                    <a:pt x="76" y="182"/>
                    <a:pt x="91" y="168"/>
                    <a:pt x="91" y="145"/>
                  </a:cubicBezTo>
                  <a:cubicBezTo>
                    <a:pt x="91" y="141"/>
                    <a:pt x="91" y="141"/>
                    <a:pt x="91" y="141"/>
                  </a:cubicBezTo>
                  <a:cubicBezTo>
                    <a:pt x="91" y="135"/>
                    <a:pt x="93"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69" name="Oval 42"/>
            <p:cNvSpPr>
              <a:spLocks noChangeArrowheads="1"/>
            </p:cNvSpPr>
            <p:nvPr userDrawn="1"/>
          </p:nvSpPr>
          <p:spPr bwMode="auto">
            <a:xfrm>
              <a:off x="7924881" y="1855985"/>
              <a:ext cx="2873"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0" name="Oval 43"/>
            <p:cNvSpPr>
              <a:spLocks noChangeArrowheads="1"/>
            </p:cNvSpPr>
            <p:nvPr userDrawn="1"/>
          </p:nvSpPr>
          <p:spPr bwMode="auto">
            <a:xfrm>
              <a:off x="7957198" y="1855985"/>
              <a:ext cx="2873" cy="287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1" name="Freeform 44"/>
            <p:cNvSpPr/>
            <p:nvPr userDrawn="1"/>
          </p:nvSpPr>
          <p:spPr bwMode="auto">
            <a:xfrm>
              <a:off x="7911954" y="1812896"/>
              <a:ext cx="61043" cy="40216"/>
            </a:xfrm>
            <a:custGeom>
              <a:gdLst>
                <a:gd name="T0" fmla="*/ 61 w 121"/>
                <a:gd name="T1" fmla="*/ 0 h 79"/>
                <a:gd name="T2" fmla="*/ 60 w 121"/>
                <a:gd name="T3" fmla="*/ 0 h 79"/>
                <a:gd name="T4" fmla="*/ 0 w 121"/>
                <a:gd name="T5" fmla="*/ 60 h 79"/>
                <a:gd name="T6" fmla="*/ 0 w 121"/>
                <a:gd name="T7" fmla="*/ 79 h 79"/>
                <a:gd name="T8" fmla="*/ 4 w 121"/>
                <a:gd name="T9" fmla="*/ 79 h 79"/>
                <a:gd name="T10" fmla="*/ 22 w 121"/>
                <a:gd name="T11" fmla="*/ 68 h 79"/>
                <a:gd name="T12" fmla="*/ 79 w 121"/>
                <a:gd name="T13" fmla="*/ 44 h 79"/>
                <a:gd name="T14" fmla="*/ 84 w 121"/>
                <a:gd name="T15" fmla="*/ 38 h 79"/>
                <a:gd name="T16" fmla="*/ 117 w 121"/>
                <a:gd name="T17" fmla="*/ 76 h 79"/>
                <a:gd name="T18" fmla="*/ 121 w 121"/>
                <a:gd name="T19" fmla="*/ 79 h 79"/>
                <a:gd name="T20" fmla="*/ 121 w 121"/>
                <a:gd name="T21" fmla="*/ 60 h 79"/>
                <a:gd name="T22" fmla="*/ 61 w 121"/>
                <a:gd name="T23" fmla="*/ 0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79">
                  <a:moveTo>
                    <a:pt x="61" y="0"/>
                  </a:moveTo>
                  <a:cubicBezTo>
                    <a:pt x="60" y="0"/>
                    <a:pt x="60" y="0"/>
                    <a:pt x="60" y="0"/>
                  </a:cubicBezTo>
                  <a:cubicBezTo>
                    <a:pt x="27" y="0"/>
                    <a:pt x="0" y="27"/>
                    <a:pt x="0" y="60"/>
                  </a:cubicBezTo>
                  <a:cubicBezTo>
                    <a:pt x="0" y="79"/>
                    <a:pt x="0" y="79"/>
                    <a:pt x="0" y="79"/>
                  </a:cubicBezTo>
                  <a:cubicBezTo>
                    <a:pt x="4" y="79"/>
                    <a:pt x="4" y="79"/>
                    <a:pt x="4" y="79"/>
                  </a:cubicBezTo>
                  <a:cubicBezTo>
                    <a:pt x="4" y="70"/>
                    <a:pt x="7" y="69"/>
                    <a:pt x="22" y="68"/>
                  </a:cubicBezTo>
                  <a:cubicBezTo>
                    <a:pt x="40" y="68"/>
                    <a:pt x="68" y="59"/>
                    <a:pt x="79" y="44"/>
                  </a:cubicBezTo>
                  <a:cubicBezTo>
                    <a:pt x="84" y="38"/>
                    <a:pt x="84" y="38"/>
                    <a:pt x="84" y="38"/>
                  </a:cubicBezTo>
                  <a:cubicBezTo>
                    <a:pt x="94" y="45"/>
                    <a:pt x="88" y="63"/>
                    <a:pt x="117" y="76"/>
                  </a:cubicBezTo>
                  <a:cubicBezTo>
                    <a:pt x="121" y="79"/>
                    <a:pt x="121" y="79"/>
                    <a:pt x="121" y="79"/>
                  </a:cubicBezTo>
                  <a:cubicBezTo>
                    <a:pt x="121" y="60"/>
                    <a:pt x="121" y="60"/>
                    <a:pt x="121" y="60"/>
                  </a:cubicBezTo>
                  <a:cubicBezTo>
                    <a:pt x="121" y="27"/>
                    <a:pt x="94" y="0"/>
                    <a:pt x="6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2" name="Freeform 45"/>
            <p:cNvSpPr/>
            <p:nvPr userDrawn="1"/>
          </p:nvSpPr>
          <p:spPr bwMode="auto">
            <a:xfrm>
              <a:off x="7880356" y="1938572"/>
              <a:ext cx="124240" cy="71097"/>
            </a:xfrm>
            <a:custGeom>
              <a:gdLst>
                <a:gd name="T0" fmla="*/ 243 w 243"/>
                <a:gd name="T1" fmla="*/ 140 h 140"/>
                <a:gd name="T2" fmla="*/ 0 w 243"/>
                <a:gd name="T3" fmla="*/ 140 h 140"/>
                <a:gd name="T4" fmla="*/ 0 w 243"/>
                <a:gd name="T5" fmla="*/ 7 h 140"/>
                <a:gd name="T6" fmla="*/ 7 w 243"/>
                <a:gd name="T7" fmla="*/ 0 h 140"/>
                <a:gd name="T8" fmla="*/ 235 w 243"/>
                <a:gd name="T9" fmla="*/ 0 h 140"/>
                <a:gd name="T10" fmla="*/ 243 w 243"/>
                <a:gd name="T11" fmla="*/ 7 h 140"/>
                <a:gd name="T12" fmla="*/ 243 w 243"/>
                <a:gd name="T13" fmla="*/ 140 h 140"/>
              </a:gdLst>
              <a:cxnLst>
                <a:cxn ang="0">
                  <a:pos x="T0" y="T1"/>
                </a:cxn>
                <a:cxn ang="0">
                  <a:pos x="T2" y="T3"/>
                </a:cxn>
                <a:cxn ang="0">
                  <a:pos x="T4" y="T5"/>
                </a:cxn>
                <a:cxn ang="0">
                  <a:pos x="T6" y="T7"/>
                </a:cxn>
                <a:cxn ang="0">
                  <a:pos x="T8" y="T9"/>
                </a:cxn>
                <a:cxn ang="0">
                  <a:pos x="T10" y="T11"/>
                </a:cxn>
                <a:cxn ang="0">
                  <a:pos x="T12" y="T13"/>
                </a:cxn>
              </a:cxnLst>
              <a:rect l="0" t="0" r="r" b="b"/>
              <a:pathLst>
                <a:path w="243" h="140">
                  <a:moveTo>
                    <a:pt x="243" y="140"/>
                  </a:moveTo>
                  <a:cubicBezTo>
                    <a:pt x="0" y="140"/>
                    <a:pt x="0" y="140"/>
                    <a:pt x="0" y="140"/>
                  </a:cubicBezTo>
                  <a:cubicBezTo>
                    <a:pt x="0" y="7"/>
                    <a:pt x="0" y="7"/>
                    <a:pt x="0" y="7"/>
                  </a:cubicBezTo>
                  <a:cubicBezTo>
                    <a:pt x="0" y="3"/>
                    <a:pt x="3" y="0"/>
                    <a:pt x="7" y="0"/>
                  </a:cubicBezTo>
                  <a:cubicBezTo>
                    <a:pt x="235" y="0"/>
                    <a:pt x="235" y="0"/>
                    <a:pt x="235" y="0"/>
                  </a:cubicBezTo>
                  <a:cubicBezTo>
                    <a:pt x="239" y="0"/>
                    <a:pt x="243" y="3"/>
                    <a:pt x="243" y="7"/>
                  </a:cubicBezTo>
                  <a:lnTo>
                    <a:pt x="243" y="14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3" name="Freeform 46"/>
            <p:cNvSpPr/>
            <p:nvPr userDrawn="1"/>
          </p:nvSpPr>
          <p:spPr bwMode="auto">
            <a:xfrm>
              <a:off x="7935653" y="1874657"/>
              <a:ext cx="13645" cy="502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4"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4" name="Freeform 47"/>
            <p:cNvSpPr/>
            <p:nvPr userDrawn="1"/>
          </p:nvSpPr>
          <p:spPr bwMode="auto">
            <a:xfrm>
              <a:off x="7908364" y="1851676"/>
              <a:ext cx="5745" cy="12927"/>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4" y="22"/>
                    <a:pt x="0" y="18"/>
                    <a:pt x="0" y="12"/>
                  </a:cubicBezTo>
                  <a:cubicBezTo>
                    <a:pt x="0" y="12"/>
                    <a:pt x="0" y="12"/>
                    <a:pt x="0" y="12"/>
                  </a:cubicBezTo>
                  <a:cubicBezTo>
                    <a:pt x="0" y="6"/>
                    <a:pt x="5" y="0"/>
                    <a:pt x="12" y="0"/>
                  </a:cubicBezTo>
                  <a:lnTo>
                    <a:pt x="12"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5" name="Freeform 48"/>
            <p:cNvSpPr/>
            <p:nvPr userDrawn="1"/>
          </p:nvSpPr>
          <p:spPr bwMode="auto">
            <a:xfrm>
              <a:off x="7971561" y="1851676"/>
              <a:ext cx="5027" cy="12927"/>
            </a:xfrm>
            <a:custGeom>
              <a:gdLst>
                <a:gd name="T0" fmla="*/ 0 w 11"/>
                <a:gd name="T1" fmla="*/ 26 h 26"/>
                <a:gd name="T2" fmla="*/ 11 w 11"/>
                <a:gd name="T3" fmla="*/ 12 h 26"/>
                <a:gd name="T4" fmla="*/ 11 w 11"/>
                <a:gd name="T5" fmla="*/ 12 h 26"/>
                <a:gd name="T6" fmla="*/ 0 w 11"/>
                <a:gd name="T7" fmla="*/ 0 h 26"/>
                <a:gd name="T8" fmla="*/ 0 w 11"/>
                <a:gd name="T9" fmla="*/ 26 h 26"/>
              </a:gdLst>
              <a:cxnLst>
                <a:cxn ang="0">
                  <a:pos x="T0" y="T1"/>
                </a:cxn>
                <a:cxn ang="0">
                  <a:pos x="T2" y="T3"/>
                </a:cxn>
                <a:cxn ang="0">
                  <a:pos x="T4" y="T5"/>
                </a:cxn>
                <a:cxn ang="0">
                  <a:pos x="T6" y="T7"/>
                </a:cxn>
                <a:cxn ang="0">
                  <a:pos x="T8" y="T9"/>
                </a:cxn>
              </a:cxnLst>
              <a:rect l="0" t="0" r="r" b="b"/>
              <a:pathLst>
                <a:path w="11" h="26">
                  <a:moveTo>
                    <a:pt x="0" y="26"/>
                  </a:moveTo>
                  <a:cubicBezTo>
                    <a:pt x="7" y="22"/>
                    <a:pt x="11" y="18"/>
                    <a:pt x="11" y="12"/>
                  </a:cubicBezTo>
                  <a:cubicBezTo>
                    <a:pt x="11" y="12"/>
                    <a:pt x="11" y="12"/>
                    <a:pt x="11" y="12"/>
                  </a:cubicBezTo>
                  <a:cubicBezTo>
                    <a:pt x="11" y="6"/>
                    <a:pt x="6" y="0"/>
                    <a:pt x="0" y="0"/>
                  </a:cubicBezTo>
                  <a:lnTo>
                    <a:pt x="0"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6" name="Freeform 49"/>
            <p:cNvSpPr/>
            <p:nvPr userDrawn="1"/>
          </p:nvSpPr>
          <p:spPr bwMode="auto">
            <a:xfrm>
              <a:off x="7937808" y="1848803"/>
              <a:ext cx="9336" cy="19390"/>
            </a:xfrm>
            <a:custGeom>
              <a:gdLst>
                <a:gd name="T0" fmla="*/ 19 w 19"/>
                <a:gd name="T1" fmla="*/ 39 h 39"/>
                <a:gd name="T2" fmla="*/ 7 w 19"/>
                <a:gd name="T3" fmla="*/ 36 h 39"/>
                <a:gd name="T4" fmla="*/ 6 w 19"/>
                <a:gd name="T5" fmla="*/ 35 h 39"/>
                <a:gd name="T6" fmla="*/ 9 w 19"/>
                <a:gd name="T7" fmla="*/ 0 h 39"/>
                <a:gd name="T8" fmla="*/ 1 w 19"/>
                <a:gd name="T9" fmla="*/ 37 h 39"/>
                <a:gd name="T10" fmla="*/ 2 w 19"/>
                <a:gd name="T11" fmla="*/ 39 h 39"/>
                <a:gd name="T12" fmla="*/ 19 w 19"/>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9" h="39">
                  <a:moveTo>
                    <a:pt x="19" y="39"/>
                  </a:moveTo>
                  <a:cubicBezTo>
                    <a:pt x="7" y="36"/>
                    <a:pt x="7" y="36"/>
                    <a:pt x="7" y="36"/>
                  </a:cubicBezTo>
                  <a:cubicBezTo>
                    <a:pt x="6" y="36"/>
                    <a:pt x="6" y="35"/>
                    <a:pt x="6" y="35"/>
                  </a:cubicBezTo>
                  <a:cubicBezTo>
                    <a:pt x="9" y="0"/>
                    <a:pt x="9" y="0"/>
                    <a:pt x="9" y="0"/>
                  </a:cubicBezTo>
                  <a:cubicBezTo>
                    <a:pt x="9" y="0"/>
                    <a:pt x="6" y="26"/>
                    <a:pt x="1" y="37"/>
                  </a:cubicBezTo>
                  <a:cubicBezTo>
                    <a:pt x="0" y="38"/>
                    <a:pt x="1" y="39"/>
                    <a:pt x="2" y="39"/>
                  </a:cubicBezTo>
                  <a:lnTo>
                    <a:pt x="19" y="39"/>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7" name="Rectangle 50"/>
            <p:cNvSpPr>
              <a:spLocks noChangeArrowheads="1"/>
            </p:cNvSpPr>
            <p:nvPr userDrawn="1"/>
          </p:nvSpPr>
          <p:spPr bwMode="auto">
            <a:xfrm>
              <a:off x="7847321" y="2009669"/>
              <a:ext cx="190310" cy="3447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8" name="Oval 51"/>
            <p:cNvSpPr>
              <a:spLocks noChangeArrowheads="1"/>
            </p:cNvSpPr>
            <p:nvPr userDrawn="1"/>
          </p:nvSpPr>
          <p:spPr bwMode="auto">
            <a:xfrm>
              <a:off x="7935653" y="1968016"/>
              <a:ext cx="13645" cy="12927"/>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79" name="Oval 52"/>
            <p:cNvSpPr>
              <a:spLocks noChangeArrowheads="1"/>
            </p:cNvSpPr>
            <p:nvPr userDrawn="1"/>
          </p:nvSpPr>
          <p:spPr bwMode="auto">
            <a:xfrm>
              <a:off x="8059893" y="1728154"/>
              <a:ext cx="146503" cy="14650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6" name="Freeform 53"/>
            <p:cNvSpPr/>
            <p:nvPr userDrawn="1"/>
          </p:nvSpPr>
          <p:spPr bwMode="auto">
            <a:xfrm>
              <a:off x="8075693" y="1759035"/>
              <a:ext cx="114904" cy="66070"/>
            </a:xfrm>
            <a:custGeom>
              <a:gdLst>
                <a:gd name="T0" fmla="*/ 179 w 225"/>
                <a:gd name="T1" fmla="*/ 129 h 129"/>
                <a:gd name="T2" fmla="*/ 225 w 225"/>
                <a:gd name="T3" fmla="*/ 82 h 129"/>
                <a:gd name="T4" fmla="*/ 179 w 225"/>
                <a:gd name="T5" fmla="*/ 36 h 129"/>
                <a:gd name="T6" fmla="*/ 166 w 225"/>
                <a:gd name="T7" fmla="*/ 38 h 129"/>
                <a:gd name="T8" fmla="*/ 108 w 225"/>
                <a:gd name="T9" fmla="*/ 0 h 129"/>
                <a:gd name="T10" fmla="*/ 45 w 225"/>
                <a:gd name="T11" fmla="*/ 50 h 129"/>
                <a:gd name="T12" fmla="*/ 40 w 225"/>
                <a:gd name="T13" fmla="*/ 50 h 129"/>
                <a:gd name="T14" fmla="*/ 0 w 225"/>
                <a:gd name="T15" fmla="*/ 89 h 129"/>
                <a:gd name="T16" fmla="*/ 40 w 225"/>
                <a:gd name="T17" fmla="*/ 129 h 129"/>
                <a:gd name="T18" fmla="*/ 179 w 225"/>
                <a:gd name="T19" fmla="*/ 129 h 12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9">
                  <a:moveTo>
                    <a:pt x="179" y="129"/>
                  </a:moveTo>
                  <a:cubicBezTo>
                    <a:pt x="204" y="129"/>
                    <a:pt x="225" y="108"/>
                    <a:pt x="225" y="82"/>
                  </a:cubicBezTo>
                  <a:cubicBezTo>
                    <a:pt x="225" y="57"/>
                    <a:pt x="204" y="36"/>
                    <a:pt x="179" y="36"/>
                  </a:cubicBezTo>
                  <a:cubicBezTo>
                    <a:pt x="174" y="36"/>
                    <a:pt x="170" y="37"/>
                    <a:pt x="166" y="38"/>
                  </a:cubicBezTo>
                  <a:cubicBezTo>
                    <a:pt x="156" y="16"/>
                    <a:pt x="134" y="0"/>
                    <a:pt x="108" y="0"/>
                  </a:cubicBezTo>
                  <a:cubicBezTo>
                    <a:pt x="77" y="0"/>
                    <a:pt x="52" y="22"/>
                    <a:pt x="45" y="50"/>
                  </a:cubicBezTo>
                  <a:cubicBezTo>
                    <a:pt x="43" y="50"/>
                    <a:pt x="42" y="50"/>
                    <a:pt x="40" y="50"/>
                  </a:cubicBezTo>
                  <a:cubicBezTo>
                    <a:pt x="18" y="50"/>
                    <a:pt x="0" y="67"/>
                    <a:pt x="0" y="89"/>
                  </a:cubicBezTo>
                  <a:cubicBezTo>
                    <a:pt x="0" y="111"/>
                    <a:pt x="18" y="129"/>
                    <a:pt x="40" y="129"/>
                  </a:cubicBezTo>
                  <a:lnTo>
                    <a:pt x="179" y="12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7" name="Oval 54"/>
            <p:cNvSpPr>
              <a:spLocks noChangeArrowheads="1"/>
            </p:cNvSpPr>
            <p:nvPr userDrawn="1"/>
          </p:nvSpPr>
          <p:spPr bwMode="auto">
            <a:xfrm>
              <a:off x="8069229" y="1994588"/>
              <a:ext cx="127831" cy="12711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8" name="Oval 55"/>
            <p:cNvSpPr>
              <a:spLocks noChangeArrowheads="1"/>
            </p:cNvSpPr>
            <p:nvPr userDrawn="1"/>
          </p:nvSpPr>
          <p:spPr bwMode="auto">
            <a:xfrm>
              <a:off x="7854502" y="1612532"/>
              <a:ext cx="127113" cy="12711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9" name="Oval 56"/>
            <p:cNvSpPr>
              <a:spLocks noChangeArrowheads="1"/>
            </p:cNvSpPr>
            <p:nvPr userDrawn="1"/>
          </p:nvSpPr>
          <p:spPr bwMode="auto">
            <a:xfrm>
              <a:off x="8283956" y="1612532"/>
              <a:ext cx="127113" cy="127112"/>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0" name="Oval 57"/>
            <p:cNvSpPr>
              <a:spLocks noChangeArrowheads="1"/>
            </p:cNvSpPr>
            <p:nvPr userDrawn="1"/>
          </p:nvSpPr>
          <p:spPr bwMode="auto">
            <a:xfrm>
              <a:off x="8300473" y="1629050"/>
              <a:ext cx="94796" cy="9407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1" name="Oval 58"/>
            <p:cNvSpPr>
              <a:spLocks noChangeArrowheads="1"/>
            </p:cNvSpPr>
            <p:nvPr userDrawn="1"/>
          </p:nvSpPr>
          <p:spPr bwMode="auto">
            <a:xfrm>
              <a:off x="7871738" y="1629050"/>
              <a:ext cx="94078" cy="9407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2" name="Oval 59"/>
            <p:cNvSpPr>
              <a:spLocks noChangeArrowheads="1"/>
            </p:cNvSpPr>
            <p:nvPr userDrawn="1"/>
          </p:nvSpPr>
          <p:spPr bwMode="auto">
            <a:xfrm>
              <a:off x="8085747" y="2011105"/>
              <a:ext cx="94078" cy="9407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3" name="Freeform 60"/>
            <p:cNvSpPr>
              <a:spLocks noEditPoints="1"/>
            </p:cNvSpPr>
            <p:nvPr userDrawn="1"/>
          </p:nvSpPr>
          <p:spPr bwMode="auto">
            <a:xfrm>
              <a:off x="7969406" y="1672857"/>
              <a:ext cx="326758" cy="293005"/>
            </a:xfrm>
            <a:custGeom>
              <a:gdLst>
                <a:gd name="T0" fmla="*/ 333 w 641"/>
                <a:gd name="T1" fmla="*/ 566 h 575"/>
                <a:gd name="T2" fmla="*/ 352 w 641"/>
                <a:gd name="T3" fmla="*/ 565 h 575"/>
                <a:gd name="T4" fmla="*/ 343 w 641"/>
                <a:gd name="T5" fmla="*/ 575 h 575"/>
                <a:gd name="T6" fmla="*/ 257 w 641"/>
                <a:gd name="T7" fmla="*/ 569 h 575"/>
                <a:gd name="T8" fmla="*/ 255 w 641"/>
                <a:gd name="T9" fmla="*/ 569 h 575"/>
                <a:gd name="T10" fmla="*/ 259 w 641"/>
                <a:gd name="T11" fmla="*/ 551 h 575"/>
                <a:gd name="T12" fmla="*/ 257 w 641"/>
                <a:gd name="T13" fmla="*/ 569 h 575"/>
                <a:gd name="T14" fmla="*/ 376 w 641"/>
                <a:gd name="T15" fmla="*/ 562 h 575"/>
                <a:gd name="T16" fmla="*/ 383 w 641"/>
                <a:gd name="T17" fmla="*/ 551 h 575"/>
                <a:gd name="T18" fmla="*/ 387 w 641"/>
                <a:gd name="T19" fmla="*/ 569 h 575"/>
                <a:gd name="T20" fmla="*/ 385 w 641"/>
                <a:gd name="T21" fmla="*/ 560 h 575"/>
                <a:gd name="T22" fmla="*/ 216 w 641"/>
                <a:gd name="T23" fmla="*/ 558 h 575"/>
                <a:gd name="T24" fmla="*/ 207 w 641"/>
                <a:gd name="T25" fmla="*/ 546 h 575"/>
                <a:gd name="T26" fmla="*/ 219 w 641"/>
                <a:gd name="T27" fmla="*/ 540 h 575"/>
                <a:gd name="T28" fmla="*/ 216 w 641"/>
                <a:gd name="T29" fmla="*/ 558 h 575"/>
                <a:gd name="T30" fmla="*/ 216 w 641"/>
                <a:gd name="T31" fmla="*/ 548 h 575"/>
                <a:gd name="T32" fmla="*/ 417 w 641"/>
                <a:gd name="T33" fmla="*/ 551 h 575"/>
                <a:gd name="T34" fmla="*/ 435 w 641"/>
                <a:gd name="T35" fmla="*/ 545 h 575"/>
                <a:gd name="T36" fmla="*/ 429 w 641"/>
                <a:gd name="T37" fmla="*/ 557 h 575"/>
                <a:gd name="T38" fmla="*/ 457 w 641"/>
                <a:gd name="T39" fmla="*/ 536 h 575"/>
                <a:gd name="T40" fmla="*/ 10 w 641"/>
                <a:gd name="T41" fmla="*/ 203 h 575"/>
                <a:gd name="T42" fmla="*/ 1 w 641"/>
                <a:gd name="T43" fmla="*/ 192 h 575"/>
                <a:gd name="T44" fmla="*/ 19 w 641"/>
                <a:gd name="T45" fmla="*/ 195 h 575"/>
                <a:gd name="T46" fmla="*/ 10 w 641"/>
                <a:gd name="T47" fmla="*/ 203 h 575"/>
                <a:gd name="T48" fmla="*/ 10 w 641"/>
                <a:gd name="T49" fmla="*/ 193 h 575"/>
                <a:gd name="T50" fmla="*/ 622 w 641"/>
                <a:gd name="T51" fmla="*/ 195 h 575"/>
                <a:gd name="T52" fmla="*/ 630 w 641"/>
                <a:gd name="T53" fmla="*/ 183 h 575"/>
                <a:gd name="T54" fmla="*/ 633 w 641"/>
                <a:gd name="T55" fmla="*/ 202 h 575"/>
                <a:gd name="T56" fmla="*/ 631 w 641"/>
                <a:gd name="T57" fmla="*/ 192 h 575"/>
                <a:gd name="T58" fmla="*/ 20 w 641"/>
                <a:gd name="T59" fmla="*/ 161 h 575"/>
                <a:gd name="T60" fmla="*/ 12 w 641"/>
                <a:gd name="T61" fmla="*/ 149 h 575"/>
                <a:gd name="T62" fmla="*/ 24 w 641"/>
                <a:gd name="T63" fmla="*/ 143 h 575"/>
                <a:gd name="T64" fmla="*/ 20 w 641"/>
                <a:gd name="T65" fmla="*/ 161 h 575"/>
                <a:gd name="T66" fmla="*/ 612 w 641"/>
                <a:gd name="T67" fmla="*/ 154 h 575"/>
                <a:gd name="T68" fmla="*/ 629 w 641"/>
                <a:gd name="T69" fmla="*/ 148 h 575"/>
                <a:gd name="T70" fmla="*/ 623 w 641"/>
                <a:gd name="T71" fmla="*/ 160 h 575"/>
                <a:gd name="T72" fmla="*/ 28 w 641"/>
                <a:gd name="T73" fmla="*/ 108 h 575"/>
                <a:gd name="T74" fmla="*/ 45 w 641"/>
                <a:gd name="T75" fmla="*/ 116 h 575"/>
                <a:gd name="T76" fmla="*/ 36 w 641"/>
                <a:gd name="T77" fmla="*/ 121 h 575"/>
                <a:gd name="T78" fmla="*/ 28 w 641"/>
                <a:gd name="T79" fmla="*/ 108 h 575"/>
                <a:gd name="T80" fmla="*/ 596 w 641"/>
                <a:gd name="T81" fmla="*/ 115 h 575"/>
                <a:gd name="T82" fmla="*/ 613 w 641"/>
                <a:gd name="T83" fmla="*/ 107 h 575"/>
                <a:gd name="T84" fmla="*/ 608 w 641"/>
                <a:gd name="T85" fmla="*/ 120 h 575"/>
                <a:gd name="T86" fmla="*/ 50 w 641"/>
                <a:gd name="T87" fmla="*/ 70 h 575"/>
                <a:gd name="T88" fmla="*/ 66 w 641"/>
                <a:gd name="T89" fmla="*/ 80 h 575"/>
                <a:gd name="T90" fmla="*/ 58 w 641"/>
                <a:gd name="T91" fmla="*/ 84 h 575"/>
                <a:gd name="T92" fmla="*/ 50 w 641"/>
                <a:gd name="T93" fmla="*/ 70 h 575"/>
                <a:gd name="T94" fmla="*/ 575 w 641"/>
                <a:gd name="T95" fmla="*/ 79 h 575"/>
                <a:gd name="T96" fmla="*/ 591 w 641"/>
                <a:gd name="T97" fmla="*/ 69 h 575"/>
                <a:gd name="T98" fmla="*/ 588 w 641"/>
                <a:gd name="T99" fmla="*/ 82 h 575"/>
                <a:gd name="T100" fmla="*/ 557 w 641"/>
                <a:gd name="T101" fmla="*/ 50 h 575"/>
                <a:gd name="T102" fmla="*/ 551 w 641"/>
                <a:gd name="T103" fmla="*/ 33 h 575"/>
                <a:gd name="T104" fmla="*/ 564 w 641"/>
                <a:gd name="T105" fmla="*/ 34 h 575"/>
                <a:gd name="T106" fmla="*/ 557 w 641"/>
                <a:gd name="T107" fmla="*/ 50 h 575"/>
                <a:gd name="T108" fmla="*/ 108 w 641"/>
                <a:gd name="T109" fmla="*/ 17 h 575"/>
                <a:gd name="T110" fmla="*/ 122 w 641"/>
                <a:gd name="T111" fmla="*/ 5 h 575"/>
                <a:gd name="T112" fmla="*/ 121 w 641"/>
                <a:gd name="T113" fmla="*/ 18 h 575"/>
                <a:gd name="T114" fmla="*/ 527 w 641"/>
                <a:gd name="T115" fmla="*/ 20 h 575"/>
                <a:gd name="T116" fmla="*/ 519 w 641"/>
                <a:gd name="T117" fmla="*/ 5 h 575"/>
                <a:gd name="T118" fmla="*/ 532 w 641"/>
                <a:gd name="T119" fmla="*/ 4 h 575"/>
                <a:gd name="T120" fmla="*/ 527 w 641"/>
                <a:gd name="T121" fmla="*/ 20 h 5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1" h="575">
                  <a:moveTo>
                    <a:pt x="342" y="575"/>
                  </a:moveTo>
                  <a:cubicBezTo>
                    <a:pt x="337" y="575"/>
                    <a:pt x="333" y="571"/>
                    <a:pt x="333" y="566"/>
                  </a:cubicBezTo>
                  <a:cubicBezTo>
                    <a:pt x="333" y="561"/>
                    <a:pt x="337" y="557"/>
                    <a:pt x="342" y="556"/>
                  </a:cubicBezTo>
                  <a:cubicBezTo>
                    <a:pt x="347" y="556"/>
                    <a:pt x="351" y="560"/>
                    <a:pt x="352" y="565"/>
                  </a:cubicBezTo>
                  <a:cubicBezTo>
                    <a:pt x="352" y="570"/>
                    <a:pt x="348" y="575"/>
                    <a:pt x="343" y="575"/>
                  </a:cubicBezTo>
                  <a:cubicBezTo>
                    <a:pt x="343" y="575"/>
                    <a:pt x="343" y="575"/>
                    <a:pt x="343" y="575"/>
                  </a:cubicBezTo>
                  <a:cubicBezTo>
                    <a:pt x="343" y="575"/>
                    <a:pt x="342" y="575"/>
                    <a:pt x="342" y="575"/>
                  </a:cubicBezTo>
                  <a:close/>
                  <a:moveTo>
                    <a:pt x="257" y="569"/>
                  </a:moveTo>
                  <a:cubicBezTo>
                    <a:pt x="256" y="569"/>
                    <a:pt x="256" y="569"/>
                    <a:pt x="255" y="569"/>
                  </a:cubicBezTo>
                  <a:cubicBezTo>
                    <a:pt x="255" y="569"/>
                    <a:pt x="255" y="569"/>
                    <a:pt x="255" y="569"/>
                  </a:cubicBezTo>
                  <a:cubicBezTo>
                    <a:pt x="250" y="568"/>
                    <a:pt x="247" y="563"/>
                    <a:pt x="248" y="558"/>
                  </a:cubicBezTo>
                  <a:cubicBezTo>
                    <a:pt x="249" y="553"/>
                    <a:pt x="254" y="550"/>
                    <a:pt x="259" y="551"/>
                  </a:cubicBezTo>
                  <a:cubicBezTo>
                    <a:pt x="264" y="552"/>
                    <a:pt x="267" y="557"/>
                    <a:pt x="266" y="562"/>
                  </a:cubicBezTo>
                  <a:cubicBezTo>
                    <a:pt x="265" y="566"/>
                    <a:pt x="261" y="569"/>
                    <a:pt x="257" y="569"/>
                  </a:cubicBezTo>
                  <a:close/>
                  <a:moveTo>
                    <a:pt x="385" y="569"/>
                  </a:moveTo>
                  <a:cubicBezTo>
                    <a:pt x="381" y="569"/>
                    <a:pt x="377" y="566"/>
                    <a:pt x="376" y="562"/>
                  </a:cubicBezTo>
                  <a:cubicBezTo>
                    <a:pt x="374" y="557"/>
                    <a:pt x="377" y="552"/>
                    <a:pt x="382" y="551"/>
                  </a:cubicBezTo>
                  <a:cubicBezTo>
                    <a:pt x="383" y="551"/>
                    <a:pt x="383" y="551"/>
                    <a:pt x="383" y="551"/>
                  </a:cubicBezTo>
                  <a:cubicBezTo>
                    <a:pt x="388" y="550"/>
                    <a:pt x="393" y="553"/>
                    <a:pt x="394" y="558"/>
                  </a:cubicBezTo>
                  <a:cubicBezTo>
                    <a:pt x="395" y="563"/>
                    <a:pt x="392" y="568"/>
                    <a:pt x="387" y="569"/>
                  </a:cubicBezTo>
                  <a:cubicBezTo>
                    <a:pt x="386" y="569"/>
                    <a:pt x="385" y="569"/>
                    <a:pt x="385" y="569"/>
                  </a:cubicBezTo>
                  <a:close/>
                  <a:moveTo>
                    <a:pt x="385" y="560"/>
                  </a:moveTo>
                  <a:cubicBezTo>
                    <a:pt x="385" y="560"/>
                    <a:pt x="385" y="560"/>
                    <a:pt x="385" y="560"/>
                  </a:cubicBezTo>
                  <a:close/>
                  <a:moveTo>
                    <a:pt x="216" y="558"/>
                  </a:moveTo>
                  <a:cubicBezTo>
                    <a:pt x="215" y="558"/>
                    <a:pt x="214" y="558"/>
                    <a:pt x="213" y="557"/>
                  </a:cubicBezTo>
                  <a:cubicBezTo>
                    <a:pt x="208" y="556"/>
                    <a:pt x="205" y="550"/>
                    <a:pt x="207" y="546"/>
                  </a:cubicBezTo>
                  <a:cubicBezTo>
                    <a:pt x="208" y="541"/>
                    <a:pt x="213" y="538"/>
                    <a:pt x="218" y="539"/>
                  </a:cubicBezTo>
                  <a:cubicBezTo>
                    <a:pt x="219" y="540"/>
                    <a:pt x="219" y="540"/>
                    <a:pt x="219" y="540"/>
                  </a:cubicBezTo>
                  <a:cubicBezTo>
                    <a:pt x="224" y="541"/>
                    <a:pt x="226" y="547"/>
                    <a:pt x="224" y="552"/>
                  </a:cubicBezTo>
                  <a:cubicBezTo>
                    <a:pt x="223" y="555"/>
                    <a:pt x="219" y="558"/>
                    <a:pt x="216" y="558"/>
                  </a:cubicBezTo>
                  <a:close/>
                  <a:moveTo>
                    <a:pt x="216" y="548"/>
                  </a:moveTo>
                  <a:cubicBezTo>
                    <a:pt x="216" y="548"/>
                    <a:pt x="216" y="548"/>
                    <a:pt x="216" y="548"/>
                  </a:cubicBezTo>
                  <a:close/>
                  <a:moveTo>
                    <a:pt x="426" y="558"/>
                  </a:moveTo>
                  <a:cubicBezTo>
                    <a:pt x="422" y="558"/>
                    <a:pt x="418" y="555"/>
                    <a:pt x="417" y="551"/>
                  </a:cubicBezTo>
                  <a:cubicBezTo>
                    <a:pt x="416" y="546"/>
                    <a:pt x="418" y="541"/>
                    <a:pt x="423" y="540"/>
                  </a:cubicBezTo>
                  <a:cubicBezTo>
                    <a:pt x="428" y="538"/>
                    <a:pt x="433" y="540"/>
                    <a:pt x="435" y="545"/>
                  </a:cubicBezTo>
                  <a:cubicBezTo>
                    <a:pt x="437" y="550"/>
                    <a:pt x="434" y="555"/>
                    <a:pt x="429" y="557"/>
                  </a:cubicBezTo>
                  <a:cubicBezTo>
                    <a:pt x="429" y="557"/>
                    <a:pt x="429" y="557"/>
                    <a:pt x="429" y="557"/>
                  </a:cubicBezTo>
                  <a:cubicBezTo>
                    <a:pt x="428" y="558"/>
                    <a:pt x="427" y="558"/>
                    <a:pt x="426" y="558"/>
                  </a:cubicBezTo>
                  <a:close/>
                  <a:moveTo>
                    <a:pt x="457" y="536"/>
                  </a:moveTo>
                  <a:cubicBezTo>
                    <a:pt x="457" y="536"/>
                    <a:pt x="457" y="536"/>
                    <a:pt x="457" y="536"/>
                  </a:cubicBezTo>
                  <a:moveTo>
                    <a:pt x="10" y="203"/>
                  </a:moveTo>
                  <a:cubicBezTo>
                    <a:pt x="9" y="203"/>
                    <a:pt x="9" y="203"/>
                    <a:pt x="8" y="203"/>
                  </a:cubicBezTo>
                  <a:cubicBezTo>
                    <a:pt x="3" y="202"/>
                    <a:pt x="0" y="197"/>
                    <a:pt x="1" y="192"/>
                  </a:cubicBezTo>
                  <a:cubicBezTo>
                    <a:pt x="2" y="187"/>
                    <a:pt x="7" y="183"/>
                    <a:pt x="12" y="184"/>
                  </a:cubicBezTo>
                  <a:cubicBezTo>
                    <a:pt x="17" y="185"/>
                    <a:pt x="20" y="190"/>
                    <a:pt x="19" y="195"/>
                  </a:cubicBezTo>
                  <a:cubicBezTo>
                    <a:pt x="19" y="195"/>
                    <a:pt x="19" y="195"/>
                    <a:pt x="19" y="195"/>
                  </a:cubicBezTo>
                  <a:cubicBezTo>
                    <a:pt x="18" y="200"/>
                    <a:pt x="14" y="203"/>
                    <a:pt x="10" y="203"/>
                  </a:cubicBezTo>
                  <a:close/>
                  <a:moveTo>
                    <a:pt x="10" y="193"/>
                  </a:moveTo>
                  <a:cubicBezTo>
                    <a:pt x="10" y="193"/>
                    <a:pt x="10" y="193"/>
                    <a:pt x="10" y="193"/>
                  </a:cubicBezTo>
                  <a:close/>
                  <a:moveTo>
                    <a:pt x="632" y="202"/>
                  </a:moveTo>
                  <a:cubicBezTo>
                    <a:pt x="627" y="202"/>
                    <a:pt x="623" y="199"/>
                    <a:pt x="622" y="195"/>
                  </a:cubicBezTo>
                  <a:cubicBezTo>
                    <a:pt x="622" y="194"/>
                    <a:pt x="622" y="194"/>
                    <a:pt x="622" y="194"/>
                  </a:cubicBezTo>
                  <a:cubicBezTo>
                    <a:pt x="621" y="189"/>
                    <a:pt x="625" y="184"/>
                    <a:pt x="630" y="183"/>
                  </a:cubicBezTo>
                  <a:cubicBezTo>
                    <a:pt x="635" y="182"/>
                    <a:pt x="640" y="186"/>
                    <a:pt x="640" y="191"/>
                  </a:cubicBezTo>
                  <a:cubicBezTo>
                    <a:pt x="641" y="196"/>
                    <a:pt x="638" y="201"/>
                    <a:pt x="633" y="202"/>
                  </a:cubicBezTo>
                  <a:cubicBezTo>
                    <a:pt x="633" y="202"/>
                    <a:pt x="632" y="202"/>
                    <a:pt x="632" y="202"/>
                  </a:cubicBezTo>
                  <a:close/>
                  <a:moveTo>
                    <a:pt x="631" y="192"/>
                  </a:moveTo>
                  <a:cubicBezTo>
                    <a:pt x="631" y="192"/>
                    <a:pt x="631" y="192"/>
                    <a:pt x="631" y="192"/>
                  </a:cubicBezTo>
                  <a:close/>
                  <a:moveTo>
                    <a:pt x="20" y="161"/>
                  </a:moveTo>
                  <a:cubicBezTo>
                    <a:pt x="19" y="161"/>
                    <a:pt x="19" y="161"/>
                    <a:pt x="18" y="161"/>
                  </a:cubicBezTo>
                  <a:cubicBezTo>
                    <a:pt x="13" y="159"/>
                    <a:pt x="10" y="154"/>
                    <a:pt x="12" y="149"/>
                  </a:cubicBezTo>
                  <a:cubicBezTo>
                    <a:pt x="12" y="149"/>
                    <a:pt x="12" y="149"/>
                    <a:pt x="12" y="149"/>
                  </a:cubicBezTo>
                  <a:cubicBezTo>
                    <a:pt x="14" y="144"/>
                    <a:pt x="19" y="141"/>
                    <a:pt x="24" y="143"/>
                  </a:cubicBezTo>
                  <a:cubicBezTo>
                    <a:pt x="29" y="145"/>
                    <a:pt x="31" y="150"/>
                    <a:pt x="29" y="155"/>
                  </a:cubicBezTo>
                  <a:cubicBezTo>
                    <a:pt x="28" y="159"/>
                    <a:pt x="24" y="161"/>
                    <a:pt x="20" y="161"/>
                  </a:cubicBezTo>
                  <a:close/>
                  <a:moveTo>
                    <a:pt x="621" y="160"/>
                  </a:moveTo>
                  <a:cubicBezTo>
                    <a:pt x="617" y="161"/>
                    <a:pt x="613" y="158"/>
                    <a:pt x="612" y="154"/>
                  </a:cubicBezTo>
                  <a:cubicBezTo>
                    <a:pt x="610" y="149"/>
                    <a:pt x="613" y="144"/>
                    <a:pt x="618" y="142"/>
                  </a:cubicBezTo>
                  <a:cubicBezTo>
                    <a:pt x="622" y="140"/>
                    <a:pt x="628" y="143"/>
                    <a:pt x="629" y="148"/>
                  </a:cubicBezTo>
                  <a:cubicBezTo>
                    <a:pt x="630" y="148"/>
                    <a:pt x="630" y="148"/>
                    <a:pt x="630" y="148"/>
                  </a:cubicBezTo>
                  <a:cubicBezTo>
                    <a:pt x="631" y="153"/>
                    <a:pt x="628" y="159"/>
                    <a:pt x="623" y="160"/>
                  </a:cubicBezTo>
                  <a:cubicBezTo>
                    <a:pt x="623" y="160"/>
                    <a:pt x="622" y="160"/>
                    <a:pt x="621" y="160"/>
                  </a:cubicBezTo>
                  <a:close/>
                  <a:moveTo>
                    <a:pt x="28" y="108"/>
                  </a:moveTo>
                  <a:cubicBezTo>
                    <a:pt x="30" y="103"/>
                    <a:pt x="36" y="101"/>
                    <a:pt x="41" y="104"/>
                  </a:cubicBezTo>
                  <a:cubicBezTo>
                    <a:pt x="45" y="106"/>
                    <a:pt x="47" y="111"/>
                    <a:pt x="45" y="116"/>
                  </a:cubicBezTo>
                  <a:cubicBezTo>
                    <a:pt x="45" y="116"/>
                    <a:pt x="45" y="116"/>
                    <a:pt x="45" y="116"/>
                  </a:cubicBezTo>
                  <a:cubicBezTo>
                    <a:pt x="43" y="120"/>
                    <a:pt x="40" y="122"/>
                    <a:pt x="36" y="121"/>
                  </a:cubicBezTo>
                  <a:cubicBezTo>
                    <a:pt x="35" y="121"/>
                    <a:pt x="34" y="121"/>
                    <a:pt x="33" y="120"/>
                  </a:cubicBezTo>
                  <a:cubicBezTo>
                    <a:pt x="28" y="118"/>
                    <a:pt x="26" y="113"/>
                    <a:pt x="28" y="108"/>
                  </a:cubicBezTo>
                  <a:close/>
                  <a:moveTo>
                    <a:pt x="605" y="121"/>
                  </a:moveTo>
                  <a:cubicBezTo>
                    <a:pt x="601" y="121"/>
                    <a:pt x="598" y="119"/>
                    <a:pt x="596" y="115"/>
                  </a:cubicBezTo>
                  <a:cubicBezTo>
                    <a:pt x="594" y="111"/>
                    <a:pt x="596" y="105"/>
                    <a:pt x="600" y="103"/>
                  </a:cubicBezTo>
                  <a:cubicBezTo>
                    <a:pt x="605" y="101"/>
                    <a:pt x="610" y="102"/>
                    <a:pt x="613" y="107"/>
                  </a:cubicBezTo>
                  <a:cubicBezTo>
                    <a:pt x="613" y="107"/>
                    <a:pt x="613" y="107"/>
                    <a:pt x="613" y="108"/>
                  </a:cubicBezTo>
                  <a:cubicBezTo>
                    <a:pt x="615" y="112"/>
                    <a:pt x="613" y="118"/>
                    <a:pt x="608" y="120"/>
                  </a:cubicBezTo>
                  <a:cubicBezTo>
                    <a:pt x="607" y="120"/>
                    <a:pt x="606" y="121"/>
                    <a:pt x="605" y="121"/>
                  </a:cubicBezTo>
                  <a:close/>
                  <a:moveTo>
                    <a:pt x="50" y="70"/>
                  </a:moveTo>
                  <a:cubicBezTo>
                    <a:pt x="53" y="65"/>
                    <a:pt x="59" y="64"/>
                    <a:pt x="63" y="67"/>
                  </a:cubicBezTo>
                  <a:cubicBezTo>
                    <a:pt x="68" y="70"/>
                    <a:pt x="69" y="76"/>
                    <a:pt x="66" y="80"/>
                  </a:cubicBezTo>
                  <a:cubicBezTo>
                    <a:pt x="66" y="80"/>
                    <a:pt x="66" y="80"/>
                    <a:pt x="66" y="80"/>
                  </a:cubicBezTo>
                  <a:cubicBezTo>
                    <a:pt x="64" y="83"/>
                    <a:pt x="61" y="84"/>
                    <a:pt x="58" y="84"/>
                  </a:cubicBezTo>
                  <a:cubicBezTo>
                    <a:pt x="56" y="84"/>
                    <a:pt x="54" y="84"/>
                    <a:pt x="53" y="83"/>
                  </a:cubicBezTo>
                  <a:cubicBezTo>
                    <a:pt x="49" y="80"/>
                    <a:pt x="47" y="74"/>
                    <a:pt x="50" y="70"/>
                  </a:cubicBezTo>
                  <a:close/>
                  <a:moveTo>
                    <a:pt x="583" y="84"/>
                  </a:moveTo>
                  <a:cubicBezTo>
                    <a:pt x="580" y="84"/>
                    <a:pt x="577" y="82"/>
                    <a:pt x="575" y="79"/>
                  </a:cubicBezTo>
                  <a:cubicBezTo>
                    <a:pt x="572" y="75"/>
                    <a:pt x="574" y="69"/>
                    <a:pt x="578" y="66"/>
                  </a:cubicBezTo>
                  <a:cubicBezTo>
                    <a:pt x="582" y="64"/>
                    <a:pt x="588" y="65"/>
                    <a:pt x="591" y="69"/>
                  </a:cubicBezTo>
                  <a:cubicBezTo>
                    <a:pt x="591" y="69"/>
                    <a:pt x="591" y="69"/>
                    <a:pt x="591" y="69"/>
                  </a:cubicBezTo>
                  <a:cubicBezTo>
                    <a:pt x="594" y="73"/>
                    <a:pt x="593" y="79"/>
                    <a:pt x="588" y="82"/>
                  </a:cubicBezTo>
                  <a:cubicBezTo>
                    <a:pt x="587" y="83"/>
                    <a:pt x="585" y="83"/>
                    <a:pt x="583" y="84"/>
                  </a:cubicBezTo>
                  <a:close/>
                  <a:moveTo>
                    <a:pt x="557" y="50"/>
                  </a:moveTo>
                  <a:cubicBezTo>
                    <a:pt x="554" y="50"/>
                    <a:pt x="552" y="49"/>
                    <a:pt x="550" y="47"/>
                  </a:cubicBezTo>
                  <a:cubicBezTo>
                    <a:pt x="546" y="43"/>
                    <a:pt x="547" y="37"/>
                    <a:pt x="551" y="33"/>
                  </a:cubicBezTo>
                  <a:cubicBezTo>
                    <a:pt x="554" y="30"/>
                    <a:pt x="560" y="30"/>
                    <a:pt x="564" y="34"/>
                  </a:cubicBezTo>
                  <a:cubicBezTo>
                    <a:pt x="564" y="34"/>
                    <a:pt x="564" y="34"/>
                    <a:pt x="564" y="34"/>
                  </a:cubicBezTo>
                  <a:cubicBezTo>
                    <a:pt x="567" y="38"/>
                    <a:pt x="567" y="44"/>
                    <a:pt x="563" y="48"/>
                  </a:cubicBezTo>
                  <a:cubicBezTo>
                    <a:pt x="561" y="49"/>
                    <a:pt x="559" y="50"/>
                    <a:pt x="557" y="50"/>
                  </a:cubicBezTo>
                  <a:close/>
                  <a:moveTo>
                    <a:pt x="114" y="20"/>
                  </a:moveTo>
                  <a:cubicBezTo>
                    <a:pt x="112" y="20"/>
                    <a:pt x="109" y="19"/>
                    <a:pt x="108" y="17"/>
                  </a:cubicBezTo>
                  <a:cubicBezTo>
                    <a:pt x="104" y="13"/>
                    <a:pt x="105" y="7"/>
                    <a:pt x="109" y="4"/>
                  </a:cubicBezTo>
                  <a:cubicBezTo>
                    <a:pt x="113" y="0"/>
                    <a:pt x="119" y="1"/>
                    <a:pt x="122" y="5"/>
                  </a:cubicBezTo>
                  <a:cubicBezTo>
                    <a:pt x="125" y="9"/>
                    <a:pt x="125" y="14"/>
                    <a:pt x="121" y="18"/>
                  </a:cubicBezTo>
                  <a:cubicBezTo>
                    <a:pt x="121" y="18"/>
                    <a:pt x="121" y="18"/>
                    <a:pt x="121" y="18"/>
                  </a:cubicBezTo>
                  <a:cubicBezTo>
                    <a:pt x="119" y="20"/>
                    <a:pt x="117" y="20"/>
                    <a:pt x="114" y="20"/>
                  </a:cubicBezTo>
                  <a:close/>
                  <a:moveTo>
                    <a:pt x="527" y="20"/>
                  </a:moveTo>
                  <a:cubicBezTo>
                    <a:pt x="524" y="20"/>
                    <a:pt x="522" y="19"/>
                    <a:pt x="520" y="18"/>
                  </a:cubicBezTo>
                  <a:cubicBezTo>
                    <a:pt x="516" y="14"/>
                    <a:pt x="516" y="8"/>
                    <a:pt x="519" y="5"/>
                  </a:cubicBezTo>
                  <a:cubicBezTo>
                    <a:pt x="522" y="0"/>
                    <a:pt x="528" y="0"/>
                    <a:pt x="532" y="3"/>
                  </a:cubicBezTo>
                  <a:cubicBezTo>
                    <a:pt x="532" y="3"/>
                    <a:pt x="532" y="3"/>
                    <a:pt x="532" y="4"/>
                  </a:cubicBezTo>
                  <a:cubicBezTo>
                    <a:pt x="536" y="7"/>
                    <a:pt x="536" y="13"/>
                    <a:pt x="533" y="17"/>
                  </a:cubicBezTo>
                  <a:cubicBezTo>
                    <a:pt x="531" y="19"/>
                    <a:pt x="529" y="20"/>
                    <a:pt x="527" y="2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4" name="Freeform 61"/>
            <p:cNvSpPr/>
            <p:nvPr userDrawn="1"/>
          </p:nvSpPr>
          <p:spPr bwMode="auto">
            <a:xfrm>
              <a:off x="8117345" y="1955807"/>
              <a:ext cx="10054" cy="10054"/>
            </a:xfrm>
            <a:custGeom>
              <a:gdLst>
                <a:gd name="T0" fmla="*/ 9 w 19"/>
                <a:gd name="T1" fmla="*/ 19 h 19"/>
                <a:gd name="T2" fmla="*/ 0 w 19"/>
                <a:gd name="T3" fmla="*/ 10 h 19"/>
                <a:gd name="T4" fmla="*/ 9 w 19"/>
                <a:gd name="T5" fmla="*/ 0 h 19"/>
                <a:gd name="T6" fmla="*/ 19 w 19"/>
                <a:gd name="T7" fmla="*/ 9 h 19"/>
                <a:gd name="T8" fmla="*/ 10 w 19"/>
                <a:gd name="T9" fmla="*/ 19 h 19"/>
                <a:gd name="T10" fmla="*/ 10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5" y="19"/>
                    <a:pt x="0" y="15"/>
                    <a:pt x="0" y="10"/>
                  </a:cubicBezTo>
                  <a:cubicBezTo>
                    <a:pt x="0" y="5"/>
                    <a:pt x="4" y="1"/>
                    <a:pt x="9" y="0"/>
                  </a:cubicBezTo>
                  <a:cubicBezTo>
                    <a:pt x="14" y="0"/>
                    <a:pt x="19" y="4"/>
                    <a:pt x="19" y="9"/>
                  </a:cubicBezTo>
                  <a:cubicBezTo>
                    <a:pt x="19" y="14"/>
                    <a:pt x="15" y="19"/>
                    <a:pt x="10" y="19"/>
                  </a:cubicBezTo>
                  <a:cubicBezTo>
                    <a:pt x="10" y="19"/>
                    <a:pt x="10" y="19"/>
                    <a:pt x="10" y="19"/>
                  </a:cubicBezTo>
                  <a:cubicBezTo>
                    <a:pt x="10" y="19"/>
                    <a:pt x="10"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Freeform 62"/>
            <p:cNvSpPr/>
            <p:nvPr userDrawn="1"/>
          </p:nvSpPr>
          <p:spPr bwMode="auto">
            <a:xfrm>
              <a:off x="8008186" y="1688656"/>
              <a:ext cx="9336" cy="9336"/>
            </a:xfrm>
            <a:custGeom>
              <a:gdLst>
                <a:gd name="T0" fmla="*/ 9 w 19"/>
                <a:gd name="T1" fmla="*/ 19 h 19"/>
                <a:gd name="T2" fmla="*/ 0 w 19"/>
                <a:gd name="T3" fmla="*/ 10 h 19"/>
                <a:gd name="T4" fmla="*/ 9 w 19"/>
                <a:gd name="T5" fmla="*/ 1 h 19"/>
                <a:gd name="T6" fmla="*/ 19 w 19"/>
                <a:gd name="T7" fmla="*/ 10 h 19"/>
                <a:gd name="T8" fmla="*/ 10 w 19"/>
                <a:gd name="T9" fmla="*/ 19 h 19"/>
                <a:gd name="T10" fmla="*/ 9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4" y="19"/>
                    <a:pt x="0" y="15"/>
                    <a:pt x="0" y="10"/>
                  </a:cubicBezTo>
                  <a:cubicBezTo>
                    <a:pt x="0" y="5"/>
                    <a:pt x="4" y="1"/>
                    <a:pt x="9" y="1"/>
                  </a:cubicBezTo>
                  <a:cubicBezTo>
                    <a:pt x="14" y="0"/>
                    <a:pt x="19" y="5"/>
                    <a:pt x="19" y="10"/>
                  </a:cubicBezTo>
                  <a:cubicBezTo>
                    <a:pt x="19" y="15"/>
                    <a:pt x="15" y="19"/>
                    <a:pt x="10" y="19"/>
                  </a:cubicBezTo>
                  <a:cubicBezTo>
                    <a:pt x="9" y="19"/>
                    <a:pt x="9" y="19"/>
                    <a:pt x="9" y="19"/>
                  </a:cubicBezTo>
                  <a:cubicBezTo>
                    <a:pt x="9" y="19"/>
                    <a:pt x="9"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Freeform 63"/>
            <p:cNvSpPr>
              <a:spLocks noEditPoints="1"/>
            </p:cNvSpPr>
            <p:nvPr userDrawn="1"/>
          </p:nvSpPr>
          <p:spPr bwMode="auto">
            <a:xfrm>
              <a:off x="7894001" y="1643412"/>
              <a:ext cx="49552" cy="63915"/>
            </a:xfrm>
            <a:custGeom>
              <a:gdLst>
                <a:gd name="T0" fmla="*/ 73 w 96"/>
                <a:gd name="T1" fmla="*/ 30 h 125"/>
                <a:gd name="T2" fmla="*/ 96 w 96"/>
                <a:gd name="T3" fmla="*/ 30 h 125"/>
                <a:gd name="T4" fmla="*/ 66 w 96"/>
                <a:gd name="T5" fmla="*/ 0 h 125"/>
                <a:gd name="T6" fmla="*/ 66 w 96"/>
                <a:gd name="T7" fmla="*/ 22 h 125"/>
                <a:gd name="T8" fmla="*/ 73 w 96"/>
                <a:gd name="T9" fmla="*/ 30 h 125"/>
                <a:gd name="T10" fmla="*/ 59 w 96"/>
                <a:gd name="T11" fmla="*/ 22 h 125"/>
                <a:gd name="T12" fmla="*/ 59 w 96"/>
                <a:gd name="T13" fmla="*/ 0 h 125"/>
                <a:gd name="T14" fmla="*/ 0 w 96"/>
                <a:gd name="T15" fmla="*/ 0 h 125"/>
                <a:gd name="T16" fmla="*/ 0 w 96"/>
                <a:gd name="T17" fmla="*/ 118 h 125"/>
                <a:gd name="T18" fmla="*/ 0 w 96"/>
                <a:gd name="T19" fmla="*/ 118 h 125"/>
                <a:gd name="T20" fmla="*/ 0 w 96"/>
                <a:gd name="T21" fmla="*/ 118 h 125"/>
                <a:gd name="T22" fmla="*/ 8 w 96"/>
                <a:gd name="T23" fmla="*/ 125 h 125"/>
                <a:gd name="T24" fmla="*/ 96 w 96"/>
                <a:gd name="T25" fmla="*/ 125 h 125"/>
                <a:gd name="T26" fmla="*/ 96 w 96"/>
                <a:gd name="T27" fmla="*/ 37 h 125"/>
                <a:gd name="T28" fmla="*/ 74 w 96"/>
                <a:gd name="T29" fmla="*/ 37 h 125"/>
                <a:gd name="T30" fmla="*/ 59 w 96"/>
                <a:gd name="T31" fmla="*/ 22 h 125"/>
                <a:gd name="T32" fmla="*/ 37 w 96"/>
                <a:gd name="T33" fmla="*/ 96 h 125"/>
                <a:gd name="T34" fmla="*/ 22 w 96"/>
                <a:gd name="T35" fmla="*/ 96 h 125"/>
                <a:gd name="T36" fmla="*/ 19 w 96"/>
                <a:gd name="T37" fmla="*/ 92 h 125"/>
                <a:gd name="T38" fmla="*/ 22 w 96"/>
                <a:gd name="T39" fmla="*/ 89 h 125"/>
                <a:gd name="T40" fmla="*/ 37 w 96"/>
                <a:gd name="T41" fmla="*/ 89 h 125"/>
                <a:gd name="T42" fmla="*/ 41 w 96"/>
                <a:gd name="T43" fmla="*/ 92 h 125"/>
                <a:gd name="T44" fmla="*/ 37 w 96"/>
                <a:gd name="T45" fmla="*/ 96 h 125"/>
                <a:gd name="T46" fmla="*/ 74 w 96"/>
                <a:gd name="T47" fmla="*/ 81 h 125"/>
                <a:gd name="T48" fmla="*/ 22 w 96"/>
                <a:gd name="T49" fmla="*/ 81 h 125"/>
                <a:gd name="T50" fmla="*/ 19 w 96"/>
                <a:gd name="T51" fmla="*/ 77 h 125"/>
                <a:gd name="T52" fmla="*/ 22 w 96"/>
                <a:gd name="T53" fmla="*/ 74 h 125"/>
                <a:gd name="T54" fmla="*/ 74 w 96"/>
                <a:gd name="T55" fmla="*/ 74 h 125"/>
                <a:gd name="T56" fmla="*/ 77 w 96"/>
                <a:gd name="T57" fmla="*/ 77 h 125"/>
                <a:gd name="T58" fmla="*/ 74 w 96"/>
                <a:gd name="T59" fmla="*/ 81 h 125"/>
                <a:gd name="T60" fmla="*/ 74 w 96"/>
                <a:gd name="T61" fmla="*/ 66 h 125"/>
                <a:gd name="T62" fmla="*/ 22 w 96"/>
                <a:gd name="T63" fmla="*/ 66 h 125"/>
                <a:gd name="T64" fmla="*/ 19 w 96"/>
                <a:gd name="T65" fmla="*/ 63 h 125"/>
                <a:gd name="T66" fmla="*/ 22 w 96"/>
                <a:gd name="T67" fmla="*/ 59 h 125"/>
                <a:gd name="T68" fmla="*/ 74 w 96"/>
                <a:gd name="T69" fmla="*/ 59 h 125"/>
                <a:gd name="T70" fmla="*/ 77 w 96"/>
                <a:gd name="T71" fmla="*/ 63 h 125"/>
                <a:gd name="T72" fmla="*/ 74 w 96"/>
                <a:gd name="T73" fmla="*/ 66 h 125"/>
                <a:gd name="T74" fmla="*/ 77 w 96"/>
                <a:gd name="T75" fmla="*/ 48 h 125"/>
                <a:gd name="T76" fmla="*/ 74 w 96"/>
                <a:gd name="T77" fmla="*/ 52 h 125"/>
                <a:gd name="T78" fmla="*/ 22 w 96"/>
                <a:gd name="T79" fmla="*/ 52 h 125"/>
                <a:gd name="T80" fmla="*/ 19 w 96"/>
                <a:gd name="T81" fmla="*/ 48 h 125"/>
                <a:gd name="T82" fmla="*/ 22 w 96"/>
                <a:gd name="T83" fmla="*/ 44 h 125"/>
                <a:gd name="T84" fmla="*/ 74 w 96"/>
                <a:gd name="T85" fmla="*/ 44 h 125"/>
                <a:gd name="T86" fmla="*/ 77 w 96"/>
                <a:gd name="T87" fmla="*/ 48 h 1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125">
                  <a:moveTo>
                    <a:pt x="73" y="30"/>
                  </a:moveTo>
                  <a:cubicBezTo>
                    <a:pt x="96" y="30"/>
                    <a:pt x="96" y="30"/>
                    <a:pt x="96" y="30"/>
                  </a:cubicBezTo>
                  <a:cubicBezTo>
                    <a:pt x="66" y="0"/>
                    <a:pt x="66" y="0"/>
                    <a:pt x="66" y="0"/>
                  </a:cubicBezTo>
                  <a:cubicBezTo>
                    <a:pt x="66" y="22"/>
                    <a:pt x="66" y="22"/>
                    <a:pt x="66" y="22"/>
                  </a:cubicBezTo>
                  <a:cubicBezTo>
                    <a:pt x="66" y="26"/>
                    <a:pt x="69" y="30"/>
                    <a:pt x="73" y="30"/>
                  </a:cubicBezTo>
                  <a:close/>
                  <a:moveTo>
                    <a:pt x="59" y="22"/>
                  </a:moveTo>
                  <a:cubicBezTo>
                    <a:pt x="59" y="0"/>
                    <a:pt x="59" y="0"/>
                    <a:pt x="59" y="0"/>
                  </a:cubicBezTo>
                  <a:cubicBezTo>
                    <a:pt x="0" y="0"/>
                    <a:pt x="0" y="0"/>
                    <a:pt x="0" y="0"/>
                  </a:cubicBezTo>
                  <a:cubicBezTo>
                    <a:pt x="0" y="118"/>
                    <a:pt x="0" y="118"/>
                    <a:pt x="0" y="118"/>
                  </a:cubicBezTo>
                  <a:cubicBezTo>
                    <a:pt x="0" y="118"/>
                    <a:pt x="0" y="118"/>
                    <a:pt x="0" y="118"/>
                  </a:cubicBezTo>
                  <a:cubicBezTo>
                    <a:pt x="0" y="118"/>
                    <a:pt x="0" y="118"/>
                    <a:pt x="0" y="118"/>
                  </a:cubicBezTo>
                  <a:cubicBezTo>
                    <a:pt x="0" y="122"/>
                    <a:pt x="3" y="125"/>
                    <a:pt x="8" y="125"/>
                  </a:cubicBezTo>
                  <a:cubicBezTo>
                    <a:pt x="96" y="125"/>
                    <a:pt x="96" y="125"/>
                    <a:pt x="96" y="125"/>
                  </a:cubicBezTo>
                  <a:cubicBezTo>
                    <a:pt x="96" y="37"/>
                    <a:pt x="96" y="37"/>
                    <a:pt x="96" y="37"/>
                  </a:cubicBezTo>
                  <a:cubicBezTo>
                    <a:pt x="74" y="37"/>
                    <a:pt x="74" y="37"/>
                    <a:pt x="74" y="37"/>
                  </a:cubicBezTo>
                  <a:cubicBezTo>
                    <a:pt x="66" y="37"/>
                    <a:pt x="59" y="30"/>
                    <a:pt x="59" y="22"/>
                  </a:cubicBezTo>
                  <a:close/>
                  <a:moveTo>
                    <a:pt x="37" y="96"/>
                  </a:moveTo>
                  <a:cubicBezTo>
                    <a:pt x="22" y="96"/>
                    <a:pt x="22" y="96"/>
                    <a:pt x="22" y="96"/>
                  </a:cubicBezTo>
                  <a:cubicBezTo>
                    <a:pt x="20" y="96"/>
                    <a:pt x="19" y="94"/>
                    <a:pt x="19" y="92"/>
                  </a:cubicBezTo>
                  <a:cubicBezTo>
                    <a:pt x="19" y="90"/>
                    <a:pt x="20" y="89"/>
                    <a:pt x="22" y="89"/>
                  </a:cubicBezTo>
                  <a:cubicBezTo>
                    <a:pt x="37" y="89"/>
                    <a:pt x="37" y="89"/>
                    <a:pt x="37" y="89"/>
                  </a:cubicBezTo>
                  <a:cubicBezTo>
                    <a:pt x="39" y="89"/>
                    <a:pt x="41" y="90"/>
                    <a:pt x="41" y="92"/>
                  </a:cubicBezTo>
                  <a:cubicBezTo>
                    <a:pt x="41" y="94"/>
                    <a:pt x="39" y="96"/>
                    <a:pt x="37" y="96"/>
                  </a:cubicBezTo>
                  <a:close/>
                  <a:moveTo>
                    <a:pt x="74" y="81"/>
                  </a:moveTo>
                  <a:cubicBezTo>
                    <a:pt x="22" y="81"/>
                    <a:pt x="22" y="81"/>
                    <a:pt x="22" y="81"/>
                  </a:cubicBezTo>
                  <a:cubicBezTo>
                    <a:pt x="20" y="81"/>
                    <a:pt x="19" y="80"/>
                    <a:pt x="19" y="77"/>
                  </a:cubicBezTo>
                  <a:cubicBezTo>
                    <a:pt x="19" y="75"/>
                    <a:pt x="20" y="74"/>
                    <a:pt x="22" y="74"/>
                  </a:cubicBezTo>
                  <a:cubicBezTo>
                    <a:pt x="74" y="74"/>
                    <a:pt x="74" y="74"/>
                    <a:pt x="74" y="74"/>
                  </a:cubicBezTo>
                  <a:cubicBezTo>
                    <a:pt x="76" y="74"/>
                    <a:pt x="77" y="75"/>
                    <a:pt x="77" y="77"/>
                  </a:cubicBezTo>
                  <a:cubicBezTo>
                    <a:pt x="77" y="80"/>
                    <a:pt x="76" y="81"/>
                    <a:pt x="74" y="81"/>
                  </a:cubicBezTo>
                  <a:close/>
                  <a:moveTo>
                    <a:pt x="74" y="66"/>
                  </a:moveTo>
                  <a:cubicBezTo>
                    <a:pt x="22" y="66"/>
                    <a:pt x="22" y="66"/>
                    <a:pt x="22" y="66"/>
                  </a:cubicBezTo>
                  <a:cubicBezTo>
                    <a:pt x="20" y="66"/>
                    <a:pt x="19" y="65"/>
                    <a:pt x="19" y="63"/>
                  </a:cubicBezTo>
                  <a:cubicBezTo>
                    <a:pt x="19" y="61"/>
                    <a:pt x="20" y="59"/>
                    <a:pt x="22" y="59"/>
                  </a:cubicBezTo>
                  <a:cubicBezTo>
                    <a:pt x="74" y="59"/>
                    <a:pt x="74" y="59"/>
                    <a:pt x="74" y="59"/>
                  </a:cubicBezTo>
                  <a:cubicBezTo>
                    <a:pt x="76" y="59"/>
                    <a:pt x="77" y="61"/>
                    <a:pt x="77" y="63"/>
                  </a:cubicBezTo>
                  <a:cubicBezTo>
                    <a:pt x="77" y="65"/>
                    <a:pt x="76" y="66"/>
                    <a:pt x="74" y="66"/>
                  </a:cubicBezTo>
                  <a:close/>
                  <a:moveTo>
                    <a:pt x="77" y="48"/>
                  </a:moveTo>
                  <a:cubicBezTo>
                    <a:pt x="77" y="50"/>
                    <a:pt x="76" y="52"/>
                    <a:pt x="74" y="52"/>
                  </a:cubicBezTo>
                  <a:cubicBezTo>
                    <a:pt x="22" y="52"/>
                    <a:pt x="22" y="52"/>
                    <a:pt x="22" y="52"/>
                  </a:cubicBezTo>
                  <a:cubicBezTo>
                    <a:pt x="20" y="52"/>
                    <a:pt x="19" y="50"/>
                    <a:pt x="19" y="48"/>
                  </a:cubicBezTo>
                  <a:cubicBezTo>
                    <a:pt x="19" y="46"/>
                    <a:pt x="20" y="44"/>
                    <a:pt x="22" y="44"/>
                  </a:cubicBezTo>
                  <a:cubicBezTo>
                    <a:pt x="74" y="44"/>
                    <a:pt x="74" y="44"/>
                    <a:pt x="74" y="44"/>
                  </a:cubicBezTo>
                  <a:cubicBezTo>
                    <a:pt x="76" y="44"/>
                    <a:pt x="77" y="46"/>
                    <a:pt x="77" y="4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Freeform 64"/>
            <p:cNvSpPr>
              <a:spLocks noEditPoints="1"/>
            </p:cNvSpPr>
            <p:nvPr userDrawn="1"/>
          </p:nvSpPr>
          <p:spPr bwMode="auto">
            <a:xfrm>
              <a:off x="8324891" y="1639822"/>
              <a:ext cx="45243" cy="66788"/>
            </a:xfrm>
            <a:custGeom>
              <a:gdLst>
                <a:gd name="T0" fmla="*/ 77 w 88"/>
                <a:gd name="T1" fmla="*/ 55 h 132"/>
                <a:gd name="T2" fmla="*/ 26 w 88"/>
                <a:gd name="T3" fmla="*/ 55 h 132"/>
                <a:gd name="T4" fmla="*/ 26 w 88"/>
                <a:gd name="T5" fmla="*/ 29 h 132"/>
                <a:gd name="T6" fmla="*/ 31 w 88"/>
                <a:gd name="T7" fmla="*/ 16 h 132"/>
                <a:gd name="T8" fmla="*/ 44 w 88"/>
                <a:gd name="T9" fmla="*/ 11 h 132"/>
                <a:gd name="T10" fmla="*/ 57 w 88"/>
                <a:gd name="T11" fmla="*/ 16 h 132"/>
                <a:gd name="T12" fmla="*/ 63 w 88"/>
                <a:gd name="T13" fmla="*/ 29 h 132"/>
                <a:gd name="T14" fmla="*/ 63 w 88"/>
                <a:gd name="T15" fmla="*/ 48 h 132"/>
                <a:gd name="T16" fmla="*/ 74 w 88"/>
                <a:gd name="T17" fmla="*/ 48 h 132"/>
                <a:gd name="T18" fmla="*/ 74 w 88"/>
                <a:gd name="T19" fmla="*/ 29 h 132"/>
                <a:gd name="T20" fmla="*/ 44 w 88"/>
                <a:gd name="T21" fmla="*/ 0 h 132"/>
                <a:gd name="T22" fmla="*/ 15 w 88"/>
                <a:gd name="T23" fmla="*/ 29 h 132"/>
                <a:gd name="T24" fmla="*/ 15 w 88"/>
                <a:gd name="T25" fmla="*/ 55 h 132"/>
                <a:gd name="T26" fmla="*/ 0 w 88"/>
                <a:gd name="T27" fmla="*/ 55 h 132"/>
                <a:gd name="T28" fmla="*/ 0 w 88"/>
                <a:gd name="T29" fmla="*/ 121 h 132"/>
                <a:gd name="T30" fmla="*/ 11 w 88"/>
                <a:gd name="T31" fmla="*/ 132 h 132"/>
                <a:gd name="T32" fmla="*/ 88 w 88"/>
                <a:gd name="T33" fmla="*/ 132 h 132"/>
                <a:gd name="T34" fmla="*/ 88 w 88"/>
                <a:gd name="T35" fmla="*/ 66 h 132"/>
                <a:gd name="T36" fmla="*/ 77 w 88"/>
                <a:gd name="T37" fmla="*/ 55 h 132"/>
                <a:gd name="T38" fmla="*/ 50 w 88"/>
                <a:gd name="T39" fmla="*/ 94 h 132"/>
                <a:gd name="T40" fmla="*/ 52 w 88"/>
                <a:gd name="T41" fmla="*/ 114 h 132"/>
                <a:gd name="T42" fmla="*/ 37 w 88"/>
                <a:gd name="T43" fmla="*/ 114 h 132"/>
                <a:gd name="T44" fmla="*/ 39 w 88"/>
                <a:gd name="T45" fmla="*/ 94 h 132"/>
                <a:gd name="T46" fmla="*/ 33 w 88"/>
                <a:gd name="T47" fmla="*/ 84 h 132"/>
                <a:gd name="T48" fmla="*/ 44 w 88"/>
                <a:gd name="T49" fmla="*/ 73 h 132"/>
                <a:gd name="T50" fmla="*/ 55 w 88"/>
                <a:gd name="T51" fmla="*/ 84 h 132"/>
                <a:gd name="T52" fmla="*/ 50 w 88"/>
                <a:gd name="T53" fmla="*/ 94 h 1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2">
                  <a:moveTo>
                    <a:pt x="77" y="55"/>
                  </a:moveTo>
                  <a:cubicBezTo>
                    <a:pt x="26" y="55"/>
                    <a:pt x="26" y="55"/>
                    <a:pt x="26" y="55"/>
                  </a:cubicBezTo>
                  <a:cubicBezTo>
                    <a:pt x="26" y="29"/>
                    <a:pt x="26" y="29"/>
                    <a:pt x="26" y="29"/>
                  </a:cubicBezTo>
                  <a:cubicBezTo>
                    <a:pt x="26" y="24"/>
                    <a:pt x="28" y="20"/>
                    <a:pt x="31" y="16"/>
                  </a:cubicBezTo>
                  <a:cubicBezTo>
                    <a:pt x="35" y="13"/>
                    <a:pt x="39" y="11"/>
                    <a:pt x="44" y="11"/>
                  </a:cubicBezTo>
                  <a:cubicBezTo>
                    <a:pt x="49" y="11"/>
                    <a:pt x="54" y="13"/>
                    <a:pt x="57" y="16"/>
                  </a:cubicBezTo>
                  <a:cubicBezTo>
                    <a:pt x="61" y="20"/>
                    <a:pt x="63" y="24"/>
                    <a:pt x="63" y="29"/>
                  </a:cubicBezTo>
                  <a:cubicBezTo>
                    <a:pt x="63" y="48"/>
                    <a:pt x="63" y="48"/>
                    <a:pt x="63" y="48"/>
                  </a:cubicBezTo>
                  <a:cubicBezTo>
                    <a:pt x="74" y="48"/>
                    <a:pt x="74" y="48"/>
                    <a:pt x="74" y="48"/>
                  </a:cubicBezTo>
                  <a:cubicBezTo>
                    <a:pt x="74" y="29"/>
                    <a:pt x="74" y="29"/>
                    <a:pt x="74" y="29"/>
                  </a:cubicBezTo>
                  <a:cubicBezTo>
                    <a:pt x="74" y="13"/>
                    <a:pt x="60" y="0"/>
                    <a:pt x="44" y="0"/>
                  </a:cubicBezTo>
                  <a:cubicBezTo>
                    <a:pt x="28" y="0"/>
                    <a:pt x="15" y="13"/>
                    <a:pt x="15" y="29"/>
                  </a:cubicBezTo>
                  <a:cubicBezTo>
                    <a:pt x="15" y="55"/>
                    <a:pt x="15" y="55"/>
                    <a:pt x="15" y="55"/>
                  </a:cubicBezTo>
                  <a:cubicBezTo>
                    <a:pt x="0" y="55"/>
                    <a:pt x="0" y="55"/>
                    <a:pt x="0" y="55"/>
                  </a:cubicBezTo>
                  <a:cubicBezTo>
                    <a:pt x="0" y="121"/>
                    <a:pt x="0" y="121"/>
                    <a:pt x="0" y="121"/>
                  </a:cubicBezTo>
                  <a:cubicBezTo>
                    <a:pt x="0" y="127"/>
                    <a:pt x="5" y="132"/>
                    <a:pt x="11" y="132"/>
                  </a:cubicBezTo>
                  <a:cubicBezTo>
                    <a:pt x="88" y="132"/>
                    <a:pt x="88" y="132"/>
                    <a:pt x="88" y="132"/>
                  </a:cubicBezTo>
                  <a:cubicBezTo>
                    <a:pt x="88" y="66"/>
                    <a:pt x="88" y="66"/>
                    <a:pt x="88" y="66"/>
                  </a:cubicBezTo>
                  <a:cubicBezTo>
                    <a:pt x="88" y="60"/>
                    <a:pt x="83" y="55"/>
                    <a:pt x="77" y="55"/>
                  </a:cubicBezTo>
                  <a:close/>
                  <a:moveTo>
                    <a:pt x="50" y="94"/>
                  </a:moveTo>
                  <a:cubicBezTo>
                    <a:pt x="52" y="114"/>
                    <a:pt x="52" y="114"/>
                    <a:pt x="52" y="114"/>
                  </a:cubicBezTo>
                  <a:cubicBezTo>
                    <a:pt x="37" y="114"/>
                    <a:pt x="37" y="114"/>
                    <a:pt x="37" y="114"/>
                  </a:cubicBezTo>
                  <a:cubicBezTo>
                    <a:pt x="39" y="94"/>
                    <a:pt x="39" y="94"/>
                    <a:pt x="39" y="94"/>
                  </a:cubicBezTo>
                  <a:cubicBezTo>
                    <a:pt x="35" y="92"/>
                    <a:pt x="33" y="89"/>
                    <a:pt x="33" y="84"/>
                  </a:cubicBezTo>
                  <a:cubicBezTo>
                    <a:pt x="33" y="78"/>
                    <a:pt x="38" y="73"/>
                    <a:pt x="44" y="73"/>
                  </a:cubicBezTo>
                  <a:cubicBezTo>
                    <a:pt x="50" y="73"/>
                    <a:pt x="55" y="78"/>
                    <a:pt x="55" y="84"/>
                  </a:cubicBezTo>
                  <a:cubicBezTo>
                    <a:pt x="55" y="89"/>
                    <a:pt x="53" y="92"/>
                    <a:pt x="50" y="9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8" name="Freeform 65"/>
            <p:cNvSpPr/>
            <p:nvPr userDrawn="1"/>
          </p:nvSpPr>
          <p:spPr bwMode="auto">
            <a:xfrm>
              <a:off x="8102982" y="2034086"/>
              <a:ext cx="60325" cy="48834"/>
            </a:xfrm>
            <a:custGeom>
              <a:gdLst>
                <a:gd name="T0" fmla="*/ 108 w 118"/>
                <a:gd name="T1" fmla="*/ 15 h 96"/>
                <a:gd name="T2" fmla="*/ 51 w 118"/>
                <a:gd name="T3" fmla="*/ 15 h 96"/>
                <a:gd name="T4" fmla="*/ 40 w 118"/>
                <a:gd name="T5" fmla="*/ 0 h 96"/>
                <a:gd name="T6" fmla="*/ 0 w 118"/>
                <a:gd name="T7" fmla="*/ 0 h 96"/>
                <a:gd name="T8" fmla="*/ 0 w 118"/>
                <a:gd name="T9" fmla="*/ 86 h 96"/>
                <a:gd name="T10" fmla="*/ 9 w 118"/>
                <a:gd name="T11" fmla="*/ 96 h 96"/>
                <a:gd name="T12" fmla="*/ 118 w 118"/>
                <a:gd name="T13" fmla="*/ 96 h 96"/>
                <a:gd name="T14" fmla="*/ 118 w 118"/>
                <a:gd name="T15" fmla="*/ 24 h 96"/>
                <a:gd name="T16" fmla="*/ 108 w 118"/>
                <a:gd name="T17" fmla="*/ 15 h 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96">
                  <a:moveTo>
                    <a:pt x="108" y="15"/>
                  </a:moveTo>
                  <a:cubicBezTo>
                    <a:pt x="51" y="15"/>
                    <a:pt x="51" y="15"/>
                    <a:pt x="51" y="15"/>
                  </a:cubicBezTo>
                  <a:cubicBezTo>
                    <a:pt x="40" y="0"/>
                    <a:pt x="40" y="0"/>
                    <a:pt x="40" y="0"/>
                  </a:cubicBezTo>
                  <a:cubicBezTo>
                    <a:pt x="0" y="0"/>
                    <a:pt x="0" y="0"/>
                    <a:pt x="0" y="0"/>
                  </a:cubicBezTo>
                  <a:cubicBezTo>
                    <a:pt x="0" y="86"/>
                    <a:pt x="0" y="86"/>
                    <a:pt x="0" y="86"/>
                  </a:cubicBezTo>
                  <a:cubicBezTo>
                    <a:pt x="0" y="91"/>
                    <a:pt x="4" y="96"/>
                    <a:pt x="9" y="96"/>
                  </a:cubicBezTo>
                  <a:cubicBezTo>
                    <a:pt x="118" y="96"/>
                    <a:pt x="118" y="96"/>
                    <a:pt x="118" y="96"/>
                  </a:cubicBezTo>
                  <a:cubicBezTo>
                    <a:pt x="118" y="24"/>
                    <a:pt x="118" y="24"/>
                    <a:pt x="118" y="24"/>
                  </a:cubicBezTo>
                  <a:cubicBezTo>
                    <a:pt x="118" y="19"/>
                    <a:pt x="113" y="15"/>
                    <a:pt x="108"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51" name="Freeform 122"/>
          <p:cNvSpPr/>
          <p:nvPr userDrawn="1"/>
        </p:nvSpPr>
        <p:spPr bwMode="auto">
          <a:xfrm>
            <a:off x="6852424" y="997200"/>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4BB4E6">
              <a:alpha val="30196"/>
            </a:srgbClr>
          </a:solidFill>
          <a:ln>
            <a:solidFill>
              <a:schemeClr val="accent2"/>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15" name="Espace réservé du contenu 1"/>
          <p:cNvSpPr txBox="1"/>
          <p:nvPr userDrawn="1"/>
        </p:nvSpPr>
        <p:spPr>
          <a:xfrm>
            <a:off x="566825" y="655345"/>
            <a:ext cx="2304000" cy="214381"/>
          </a:xfrm>
          <a:prstGeom prst="rect">
            <a:avLst/>
          </a:prstGeom>
          <a:solidFill>
            <a:srgbClr val="FF7900"/>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0" name="Picture 36" descr="C:\Users\sxcp4969\Downloads\16122\Mobile_Network_Coverage_blanc.png"/>
          <p:cNvPicPr>
            <a:picLocks noChangeAspect="1"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16" name="Espace réservé du contenu 1"/>
          <p:cNvSpPr txBox="1"/>
          <p:nvPr userDrawn="1"/>
        </p:nvSpPr>
        <p:spPr>
          <a:xfrm>
            <a:off x="3014955" y="655345"/>
            <a:ext cx="2304000" cy="214381"/>
          </a:xfrm>
          <a:prstGeom prst="rect">
            <a:avLst/>
          </a:prstGeom>
          <a:solidFill>
            <a:schemeClr val="accent5"/>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2" name="Picture 38" descr="C:\Users\sxcp4969\Downloads\16905\Heart_rat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riangle isocèle 10"/>
          <p:cNvSpPr/>
          <p:nvPr userDrawn="1"/>
        </p:nvSpPr>
        <p:spPr>
          <a:xfrm rot="5400000">
            <a:off x="3717295" y="2401137"/>
            <a:ext cx="3851620" cy="360040"/>
          </a:xfrm>
          <a:prstGeom prst="triangle">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sp>
        <p:nvSpPr>
          <p:cNvPr id="4" name="Espace réservé du contenu 1"/>
          <p:cNvSpPr txBox="1"/>
          <p:nvPr userDrawn="1"/>
        </p:nvSpPr>
        <p:spPr>
          <a:xfrm>
            <a:off x="6273175" y="867571"/>
            <a:ext cx="2304000" cy="1299134"/>
          </a:xfrm>
          <a:prstGeom prst="rect">
            <a:avLst/>
          </a:prstGeom>
          <a:solidFill>
            <a:srgbClr val="4BB4E6">
              <a:alpha val="30196"/>
            </a:srgbClr>
          </a:solidFill>
          <a:ln w="76200">
            <a:solidFill>
              <a:schemeClr val="accent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data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les débits montants et descendants. </a:t>
            </a:r>
          </a:p>
        </p:txBody>
      </p:sp>
      <p:sp>
        <p:nvSpPr>
          <p:cNvPr id="14" name="Espace réservé du contenu 1"/>
          <p:cNvSpPr txBox="1"/>
          <p:nvPr userDrawn="1"/>
        </p:nvSpPr>
        <p:spPr>
          <a:xfrm>
            <a:off x="6273175" y="657005"/>
            <a:ext cx="2304000" cy="214381"/>
          </a:xfrm>
          <a:prstGeom prst="rect">
            <a:avLst/>
          </a:prstGeom>
          <a:solidFill>
            <a:schemeClr val="accent2"/>
          </a:solidFill>
          <a:ln w="76200">
            <a:solidFill>
              <a:schemeClr val="accent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 service Data </a:t>
            </a:r>
            <a:r>
              <a:rPr lang="fr-FR" sz="1400" b="1" baseline="30000" smtClean="0">
                <a:solidFill>
                  <a:schemeClr val="bg1"/>
                </a:solidFill>
                <a:latin typeface="+mj-lt"/>
              </a:rPr>
              <a:t>(1)</a:t>
            </a:r>
            <a:endParaRPr lang="fr-FR" sz="1400" baseline="30000" smtClean="0">
              <a:solidFill>
                <a:schemeClr val="bg1"/>
              </a:solidFill>
              <a:latin typeface="+mj-lt"/>
            </a:endParaRPr>
          </a:p>
        </p:txBody>
      </p:sp>
      <p:pic>
        <p:nvPicPr>
          <p:cNvPr id="49" name="Picture 36" descr="C:\Users\sxcp4969\Downloads\16122\Mobile_Network_Coverag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38" descr="C:\Users\sxcp4969\Downloads\16905\Heart_rat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Tableau 7"/>
          <p:cNvGraphicFramePr>
            <a:graphicFrameLocks noGrp="1"/>
          </p:cNvGraphicFramePr>
          <p:nvPr userDrawn="1">
            <p:extLst>
              <p:ext uri="{D42A27DB-BD31-4B8C-83A1-F6EECF244321}">
                <p14:modId xmlns="" xmlns:p14="http://schemas.microsoft.com/office/powerpoint/2010/main" val="2791314333"/>
              </p:ext>
            </p:extLst>
          </p:nvPr>
        </p:nvGraphicFramePr>
        <p:xfrm>
          <a:off x="656565"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smtClean="0">
                          <a:latin typeface="+mj-lt"/>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smtClean="0">
                          <a:latin typeface="+mj-lt"/>
                        </a:rPr>
                        <a:t> &gt; -90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-90 dBm à -95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smtClean="0">
                          <a:latin typeface="+mj-lt"/>
                        </a:rPr>
                        <a:t> de -95 dBm à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smtClean="0">
                          <a:latin typeface="+mj-lt"/>
                        </a:rPr>
                        <a:t> &lt;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9" name="Tableau 8"/>
          <p:cNvGraphicFramePr>
            <a:graphicFrameLocks noGrp="1"/>
          </p:cNvGraphicFramePr>
          <p:nvPr userDrawn="1">
            <p:extLst>
              <p:ext uri="{D42A27DB-BD31-4B8C-83A1-F6EECF244321}">
                <p14:modId xmlns="" xmlns:p14="http://schemas.microsoft.com/office/powerpoint/2010/main" val="886993595"/>
              </p:ext>
            </p:extLst>
          </p:nvPr>
        </p:nvGraphicFramePr>
        <p:xfrm>
          <a:off x="656565"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smtClean="0">
                          <a:latin typeface="+mj-lt"/>
                        </a:rPr>
                        <a:t>Le niveau de signal 4G [RSRP]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smtClean="0">
                          <a:latin typeface="+mj-lt"/>
                        </a:rPr>
                        <a:t> &gt; -90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-90 dBm à -100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smtClean="0">
                          <a:latin typeface="+mj-lt"/>
                        </a:rPr>
                        <a:t> de -100 dBm à -110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smtClean="0">
                          <a:latin typeface="+mj-lt"/>
                        </a:rPr>
                        <a:t> &lt; -110 dBm</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9"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2000" kern="1200" spc="-20" baseline="0" smtClean="0">
                <a:solidFill>
                  <a:schemeClr val="bg2"/>
                </a:solidFill>
                <a:latin typeface="Helvetica 75 Bold" panose="020b0804020202020204" pitchFamily="34" charset="0"/>
                <a:ea typeface="+mj-ea"/>
                <a:cs typeface="+mj-cs"/>
              </a:rPr>
              <a:t>La légende et les seuils de mesures du </a:t>
            </a:r>
            <a:r>
              <a:rPr lang="fr-FR" sz="2000" kern="1200" spc="-20" baseline="0" smtClean="0">
                <a:solidFill>
                  <a:schemeClr val="accent2"/>
                </a:solidFill>
                <a:latin typeface="Helvetica 75 Bold" panose="020b0804020202020204" pitchFamily="34" charset="0"/>
                <a:ea typeface="+mj-ea"/>
                <a:cs typeface="+mj-cs"/>
              </a:rPr>
              <a:t>service Data</a:t>
            </a:r>
            <a:endParaRPr lang="fr-FR"/>
          </a:p>
        </p:txBody>
      </p:sp>
      <p:graphicFrame>
        <p:nvGraphicFramePr>
          <p:cNvPr id="26" name="Tableau 25"/>
          <p:cNvGraphicFramePr>
            <a:graphicFrameLocks noGrp="1"/>
          </p:cNvGraphicFramePr>
          <p:nvPr userDrawn="1">
            <p:extLst>
              <p:ext uri="{D42A27DB-BD31-4B8C-83A1-F6EECF244321}">
                <p14:modId xmlns="" xmlns:p14="http://schemas.microsoft.com/office/powerpoint/2010/main" val="3218511113"/>
              </p:ext>
            </p:extLst>
          </p:nvPr>
        </p:nvGraphicFramePr>
        <p:xfrm>
          <a:off x="3114000" y="996575"/>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-5 à -7</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-7 à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7" name="Tableau 26"/>
          <p:cNvGraphicFramePr>
            <a:graphicFrameLocks noGrp="1"/>
          </p:cNvGraphicFramePr>
          <p:nvPr userDrawn="1">
            <p:extLst>
              <p:ext uri="{D42A27DB-BD31-4B8C-83A1-F6EECF244321}">
                <p14:modId xmlns="" xmlns:p14="http://schemas.microsoft.com/office/powerpoint/2010/main" val="3139863021"/>
              </p:ext>
            </p:extLst>
          </p:nvPr>
        </p:nvGraphicFramePr>
        <p:xfrm>
          <a:off x="3114000" y="1986846"/>
          <a:ext cx="2124000" cy="864000"/>
        </p:xfrm>
        <a:graphic>
          <a:graphicData uri="http://schemas.openxmlformats.org/drawingml/2006/table">
            <a:tbl>
              <a:tblPr>
                <a:effectLst/>
                <a:tableStyleId>{5C22544A-7EE6-4342-B048-85BDC9FD1C3A}</a:tableStyleId>
              </a:tblPr>
              <a:tblGrid>
                <a:gridCol w="702469"/>
                <a:gridCol w="1421531"/>
              </a:tblGrid>
              <a:tr h="172800">
                <a:tc gridSpan="2">
                  <a:txBody>
                    <a:bodyPr vert="horz" wrap="square"/>
                    <a:lstStyle/>
                    <a:p>
                      <a:pPr algn="l"/>
                      <a:r>
                        <a:rPr lang="fr-FR" sz="1000" b="1" kern="1200" smtClean="0">
                          <a:solidFill>
                            <a:schemeClr val="dk1"/>
                          </a:solidFill>
                          <a:latin typeface="+mn-lt"/>
                          <a:ea typeface="+mn-ea"/>
                          <a:cs typeface="+mn-cs"/>
                        </a:rPr>
                        <a:t>La qualité du signal 4G [RSRQ]</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-10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smtClean="0">
                          <a:latin typeface="+mj-lt"/>
                        </a:rPr>
                        <a:t> de -10 dB à -12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-12 dB à -15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-15 dB</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5"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 | </a:t>
            </a:r>
            <a:r>
              <a:rPr lang="fr-FR" sz="600" kern="1200" spc="-20" baseline="30000" smtClean="0">
                <a:solidFill>
                  <a:schemeClr val="tx1"/>
                </a:solidFill>
                <a:latin typeface="Helvetica 75 Bold" panose="020b0804020202020204" pitchFamily="34" charset="0"/>
                <a:ea typeface="+mn-ea"/>
                <a:cs typeface="+mn-cs"/>
              </a:rPr>
              <a:t>(1)</a:t>
            </a:r>
            <a:r>
              <a:rPr lang="fr-FR" sz="600" kern="1200" spc="-20" baseline="0" smtClean="0">
                <a:solidFill>
                  <a:schemeClr val="tx1"/>
                </a:solidFill>
                <a:latin typeface="Helvetica 75 Bold" panose="020b0804020202020204" pitchFamily="34" charset="0"/>
                <a:ea typeface="+mn-ea"/>
                <a:cs typeface="+mn-cs"/>
              </a:rPr>
              <a:t> Data = Donnée</a:t>
            </a:r>
          </a:p>
        </p:txBody>
      </p:sp>
      <p:sp>
        <p:nvSpPr>
          <p:cNvPr id="100" name="Espace réservé du contenu 1"/>
          <p:cNvSpPr txBox="1"/>
          <p:nvPr userDrawn="1"/>
        </p:nvSpPr>
        <p:spPr>
          <a:xfrm>
            <a:off x="6263330" y="2487751"/>
            <a:ext cx="2304000" cy="2019213"/>
          </a:xfrm>
          <a:prstGeom prst="rect">
            <a:avLst/>
          </a:prstGeom>
          <a:solidFill>
            <a:srgbClr val="FFD200">
              <a:alpha val="30196"/>
            </a:srgbClr>
          </a:solidFill>
          <a:ln w="76200">
            <a:solidFill>
              <a:schemeClr val="accent6"/>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p:txBody>
      </p:sp>
      <p:sp>
        <p:nvSpPr>
          <p:cNvPr id="101" name="Espace réservé du contenu 1"/>
          <p:cNvSpPr txBox="1"/>
          <p:nvPr userDrawn="1"/>
        </p:nvSpPr>
        <p:spPr>
          <a:xfrm>
            <a:off x="6263330" y="2277185"/>
            <a:ext cx="2304000" cy="214381"/>
          </a:xfrm>
          <a:prstGeom prst="rect">
            <a:avLst/>
          </a:prstGeom>
          <a:solidFill>
            <a:schemeClr val="accent6"/>
          </a:solidFill>
          <a:ln w="76200">
            <a:solidFill>
              <a:schemeClr val="accent6"/>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Les débits*</a:t>
            </a:r>
            <a:endParaRPr lang="fr-FR" sz="1400" baseline="30000" smtClean="0">
              <a:solidFill>
                <a:schemeClr val="bg1"/>
              </a:solidFill>
              <a:latin typeface="+mj-lt"/>
            </a:endParaRPr>
          </a:p>
        </p:txBody>
      </p:sp>
      <p:grpSp>
        <p:nvGrpSpPr>
          <p:cNvPr id="102" name="Groupe 101"/>
          <p:cNvGrpSpPr/>
          <p:nvPr userDrawn="1"/>
        </p:nvGrpSpPr>
        <p:grpSpPr>
          <a:xfrm>
            <a:off x="8305413" y="2746212"/>
            <a:ext cx="195432" cy="525512"/>
            <a:chOff x="8892480" y="1327955"/>
            <a:chExt cx="220737" cy="593556"/>
          </a:xfrm>
          <a:solidFill>
            <a:schemeClr val="accent6">
              <a:lumMod val="75000"/>
            </a:schemeClr>
          </a:solidFill>
        </p:grpSpPr>
        <p:sp>
          <p:nvSpPr>
            <p:cNvPr id="103"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04"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05" name="Groupe 104"/>
            <p:cNvGrpSpPr/>
            <p:nvPr userDrawn="1"/>
          </p:nvGrpSpPr>
          <p:grpSpPr>
            <a:xfrm>
              <a:off x="8924059" y="1571173"/>
              <a:ext cx="157578" cy="122304"/>
              <a:chOff x="-1985963" y="1206501"/>
              <a:chExt cx="2716213" cy="2108200"/>
            </a:xfrm>
            <a:grpFill/>
          </p:grpSpPr>
          <p:sp>
            <p:nvSpPr>
              <p:cNvPr id="106"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07"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08"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09" name="Groupe 108"/>
          <p:cNvGrpSpPr/>
          <p:nvPr userDrawn="1"/>
        </p:nvGrpSpPr>
        <p:grpSpPr>
          <a:xfrm>
            <a:off x="8305413" y="3756428"/>
            <a:ext cx="195432" cy="525512"/>
            <a:chOff x="8442430" y="1375701"/>
            <a:chExt cx="220737" cy="593556"/>
          </a:xfrm>
          <a:solidFill>
            <a:schemeClr val="accent6">
              <a:lumMod val="75000"/>
            </a:schemeClr>
          </a:solidFill>
        </p:grpSpPr>
        <p:sp>
          <p:nvSpPr>
            <p:cNvPr id="110"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11"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12" name="Groupe 111"/>
            <p:cNvGrpSpPr/>
            <p:nvPr userDrawn="1"/>
          </p:nvGrpSpPr>
          <p:grpSpPr>
            <a:xfrm rot="10800000">
              <a:off x="8474009" y="1618919"/>
              <a:ext cx="157578" cy="122304"/>
              <a:chOff x="-1985963" y="1206501"/>
              <a:chExt cx="2716213" cy="2108200"/>
            </a:xfrm>
            <a:grpFill/>
          </p:grpSpPr>
          <p:sp>
            <p:nvSpPr>
              <p:cNvPr id="113"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14"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15"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pic>
        <p:nvPicPr>
          <p:cNvPr id="116" name="Picture 37"/>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8277129" y="2256715"/>
            <a:ext cx="252000" cy="2520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17" name="Tableau 116"/>
          <p:cNvGraphicFramePr>
            <a:graphicFrameLocks noGrp="1"/>
          </p:cNvGraphicFramePr>
          <p:nvPr userDrawn="1">
            <p:extLst>
              <p:ext uri="{D42A27DB-BD31-4B8C-83A1-F6EECF244321}">
                <p14:modId xmlns="" xmlns:p14="http://schemas.microsoft.com/office/powerpoint/2010/main" val="367406241"/>
              </p:ext>
            </p:extLst>
          </p:nvPr>
        </p:nvGraphicFramePr>
        <p:xfrm>
          <a:off x="6349892" y="2571750"/>
          <a:ext cx="1992683" cy="864000"/>
        </p:xfrm>
        <a:graphic>
          <a:graphicData uri="http://schemas.openxmlformats.org/drawingml/2006/table">
            <a:tbl>
              <a:tblPr>
                <a:effectLst/>
                <a:tableStyleId>{5C22544A-7EE6-4342-B048-85BDC9FD1C3A}</a:tableStyleId>
              </a:tblPr>
              <a:tblGrid>
                <a:gridCol w="659038"/>
                <a:gridCol w="1333645"/>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montant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1 Mbit/s à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0,3 Mbit/s à 1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0,3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18" name="Tableau 117"/>
          <p:cNvGraphicFramePr>
            <a:graphicFrameLocks noGrp="1"/>
          </p:cNvGraphicFramePr>
          <p:nvPr userDrawn="1">
            <p:extLst>
              <p:ext uri="{D42A27DB-BD31-4B8C-83A1-F6EECF244321}">
                <p14:modId xmlns="" xmlns:p14="http://schemas.microsoft.com/office/powerpoint/2010/main" val="2314297344"/>
              </p:ext>
            </p:extLst>
          </p:nvPr>
        </p:nvGraphicFramePr>
        <p:xfrm>
          <a:off x="6349892" y="3562021"/>
          <a:ext cx="1992683" cy="864000"/>
        </p:xfrm>
        <a:graphic>
          <a:graphicData uri="http://schemas.openxmlformats.org/drawingml/2006/table">
            <a:tbl>
              <a:tblPr>
                <a:effectLst/>
                <a:tableStyleId>{5C22544A-7EE6-4342-B048-85BDC9FD1C3A}</a:tableStyleId>
              </a:tblPr>
              <a:tblGrid>
                <a:gridCol w="659039"/>
                <a:gridCol w="1333644"/>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descendant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2 Mbit/s à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0,5 Mbit/s à 2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119" name="Picture 9" descr="C:\Users\sxcp4969\Downloads\16305\Data_Services_blanc.png"/>
          <p:cNvPicPr>
            <a:picLocks noChangeArrowheads="1"/>
          </p:cNvPicPr>
          <p:nvPr userDrawn="1"/>
        </p:nvPicPr>
        <p:blipFill>
          <a:blip r:embed="rId6">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35" name="Groupe 134"/>
          <p:cNvGrpSpPr/>
          <p:nvPr userDrawn="1"/>
        </p:nvGrpSpPr>
        <p:grpSpPr>
          <a:xfrm>
            <a:off x="6663726" y="1738059"/>
            <a:ext cx="113676" cy="305671"/>
            <a:chOff x="8892480" y="1327955"/>
            <a:chExt cx="220737" cy="593556"/>
          </a:xfrm>
          <a:solidFill>
            <a:schemeClr val="accent2"/>
          </a:solidFill>
        </p:grpSpPr>
        <p:sp>
          <p:nvSpPr>
            <p:cNvPr id="136"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37"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38" name="Groupe 137"/>
            <p:cNvGrpSpPr/>
            <p:nvPr userDrawn="1"/>
          </p:nvGrpSpPr>
          <p:grpSpPr>
            <a:xfrm>
              <a:off x="8924059" y="1571173"/>
              <a:ext cx="157578" cy="122304"/>
              <a:chOff x="-1985963" y="1206501"/>
              <a:chExt cx="2716213" cy="2108200"/>
            </a:xfrm>
            <a:grpFill/>
          </p:grpSpPr>
          <p:sp>
            <p:nvSpPr>
              <p:cNvPr id="13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42" name="Groupe 141"/>
          <p:cNvGrpSpPr/>
          <p:nvPr userDrawn="1"/>
        </p:nvGrpSpPr>
        <p:grpSpPr>
          <a:xfrm>
            <a:off x="6432824" y="1738059"/>
            <a:ext cx="113676" cy="305671"/>
            <a:chOff x="8442430" y="1375701"/>
            <a:chExt cx="220737" cy="593556"/>
          </a:xfrm>
          <a:solidFill>
            <a:schemeClr val="accent2"/>
          </a:solidFill>
        </p:grpSpPr>
        <p:sp>
          <p:nvSpPr>
            <p:cNvPr id="143"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4"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45" name="Groupe 144"/>
            <p:cNvGrpSpPr/>
            <p:nvPr userDrawn="1"/>
          </p:nvGrpSpPr>
          <p:grpSpPr>
            <a:xfrm rot="10800000">
              <a:off x="8474009" y="1618919"/>
              <a:ext cx="157578" cy="122304"/>
              <a:chOff x="-1985963" y="1206501"/>
              <a:chExt cx="2716213" cy="2108200"/>
            </a:xfrm>
            <a:grpFill/>
          </p:grpSpPr>
          <p:sp>
            <p:nvSpPr>
              <p:cNvPr id="146"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7"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48"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20" name="Groupe 119"/>
          <p:cNvGrpSpPr/>
          <p:nvPr userDrawn="1"/>
        </p:nvGrpSpPr>
        <p:grpSpPr>
          <a:xfrm>
            <a:off x="7125530" y="1738059"/>
            <a:ext cx="113676" cy="305671"/>
            <a:chOff x="8892480" y="1327955"/>
            <a:chExt cx="220737" cy="593556"/>
          </a:xfrm>
          <a:solidFill>
            <a:schemeClr val="accent2"/>
          </a:solidFill>
        </p:grpSpPr>
        <p:sp>
          <p:nvSpPr>
            <p:cNvPr id="121"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2"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23" name="Groupe 122"/>
            <p:cNvGrpSpPr/>
            <p:nvPr userDrawn="1"/>
          </p:nvGrpSpPr>
          <p:grpSpPr>
            <a:xfrm>
              <a:off x="8924059" y="1571173"/>
              <a:ext cx="157578" cy="122304"/>
              <a:chOff x="-1985963" y="1206501"/>
              <a:chExt cx="2716213" cy="2108200"/>
            </a:xfrm>
            <a:grpFill/>
          </p:grpSpPr>
          <p:sp>
            <p:nvSpPr>
              <p:cNvPr id="124"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5"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6"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27" name="Groupe 126"/>
          <p:cNvGrpSpPr/>
          <p:nvPr userDrawn="1"/>
        </p:nvGrpSpPr>
        <p:grpSpPr>
          <a:xfrm>
            <a:off x="6894628" y="1738059"/>
            <a:ext cx="113676" cy="305671"/>
            <a:chOff x="8442430" y="1375701"/>
            <a:chExt cx="220737" cy="593556"/>
          </a:xfrm>
          <a:solidFill>
            <a:schemeClr val="accent2"/>
          </a:solidFill>
        </p:grpSpPr>
        <p:sp>
          <p:nvSpPr>
            <p:cNvPr id="128"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29"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30" name="Groupe 129"/>
            <p:cNvGrpSpPr/>
            <p:nvPr userDrawn="1"/>
          </p:nvGrpSpPr>
          <p:grpSpPr>
            <a:xfrm rot="10800000">
              <a:off x="8474009" y="1618919"/>
              <a:ext cx="157578" cy="122304"/>
              <a:chOff x="-1985963" y="1206501"/>
              <a:chExt cx="2716213" cy="2108200"/>
            </a:xfrm>
            <a:grpFill/>
          </p:grpSpPr>
          <p:sp>
            <p:nvSpPr>
              <p:cNvPr id="131"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32"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33"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34" name="Groupe 133"/>
          <p:cNvGrpSpPr/>
          <p:nvPr userDrawn="1"/>
        </p:nvGrpSpPr>
        <p:grpSpPr>
          <a:xfrm>
            <a:off x="7587335" y="1738059"/>
            <a:ext cx="113676" cy="305671"/>
            <a:chOff x="8892480" y="1327955"/>
            <a:chExt cx="220737" cy="593556"/>
          </a:xfrm>
          <a:solidFill>
            <a:schemeClr val="accent2"/>
          </a:solidFill>
        </p:grpSpPr>
        <p:sp>
          <p:nvSpPr>
            <p:cNvPr id="149"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0"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51" name="Groupe 150"/>
            <p:cNvGrpSpPr/>
            <p:nvPr userDrawn="1"/>
          </p:nvGrpSpPr>
          <p:grpSpPr>
            <a:xfrm>
              <a:off x="8924059" y="1571173"/>
              <a:ext cx="157578" cy="122304"/>
              <a:chOff x="-1985963" y="1206501"/>
              <a:chExt cx="2716213" cy="2108200"/>
            </a:xfrm>
            <a:grpFill/>
          </p:grpSpPr>
          <p:sp>
            <p:nvSpPr>
              <p:cNvPr id="152"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3"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4"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55" name="Groupe 154"/>
          <p:cNvGrpSpPr/>
          <p:nvPr userDrawn="1"/>
        </p:nvGrpSpPr>
        <p:grpSpPr>
          <a:xfrm>
            <a:off x="7356432" y="1738059"/>
            <a:ext cx="113676" cy="305671"/>
            <a:chOff x="8442430" y="1375701"/>
            <a:chExt cx="220737" cy="593556"/>
          </a:xfrm>
          <a:solidFill>
            <a:schemeClr val="accent2"/>
          </a:solidFill>
        </p:grpSpPr>
        <p:sp>
          <p:nvSpPr>
            <p:cNvPr id="156"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57"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58" name="Groupe 157"/>
            <p:cNvGrpSpPr/>
            <p:nvPr userDrawn="1"/>
          </p:nvGrpSpPr>
          <p:grpSpPr>
            <a:xfrm rot="10800000">
              <a:off x="8474009" y="1618919"/>
              <a:ext cx="157578" cy="122304"/>
              <a:chOff x="-1985963" y="1206501"/>
              <a:chExt cx="2716213" cy="2108200"/>
            </a:xfrm>
            <a:grpFill/>
          </p:grpSpPr>
          <p:sp>
            <p:nvSpPr>
              <p:cNvPr id="15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6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6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spTree>
    <p:extLst>
      <p:ext uri="{BB962C8B-B14F-4D97-AF65-F5344CB8AC3E}">
        <p14:creationId xmlns="" xmlns:p14="http://schemas.microsoft.com/office/powerpoint/2010/main" val="1997675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1_La légende et les seuils de mesures - Service Data">
    <p:spTree>
      <p:nvGrpSpPr>
        <p:cNvPr id="1" name=""/>
        <p:cNvGrpSpPr/>
        <p:nvPr/>
      </p:nvGrpSpPr>
      <p:grpSpPr>
        <a:xfrm>
          <a:off x="0" y="0"/>
          <a:ext cx="0" cy="0"/>
        </a:xfrm>
      </p:grpSpPr>
      <p:grpSp>
        <p:nvGrpSpPr>
          <p:cNvPr id="103" name="Group 5"/>
          <p:cNvGrpSpPr>
            <a:grpSpLocks noChangeAspect="1"/>
          </p:cNvGrpSpPr>
          <p:nvPr userDrawn="1"/>
        </p:nvGrpSpPr>
        <p:grpSpPr>
          <a:xfrm>
            <a:off x="7809977" y="1448794"/>
            <a:ext cx="646335" cy="672906"/>
            <a:chOff x="2459" y="2351"/>
            <a:chExt cx="900" cy="937"/>
          </a:xfrm>
        </p:grpSpPr>
        <p:sp>
          <p:nvSpPr>
            <p:cNvPr id="104" name="Freeform 6"/>
            <p:cNvSpPr>
              <a:spLocks noEditPoints="1"/>
            </p:cNvSpPr>
            <p:nvPr userDrawn="1"/>
          </p:nvSpPr>
          <p:spPr bwMode="auto">
            <a:xfrm>
              <a:off x="2575" y="2647"/>
              <a:ext cx="667" cy="578"/>
            </a:xfrm>
            <a:custGeom>
              <a:gdLst>
                <a:gd name="T0" fmla="*/ 334 w 667"/>
                <a:gd name="T1" fmla="*/ 578 h 578"/>
                <a:gd name="T2" fmla="*/ 0 w 667"/>
                <a:gd name="T3" fmla="*/ 0 h 578"/>
                <a:gd name="T4" fmla="*/ 667 w 667"/>
                <a:gd name="T5" fmla="*/ 0 h 578"/>
                <a:gd name="T6" fmla="*/ 665 w 667"/>
                <a:gd name="T7" fmla="*/ 4 h 578"/>
                <a:gd name="T8" fmla="*/ 334 w 667"/>
                <a:gd name="T9" fmla="*/ 578 h 578"/>
                <a:gd name="T10" fmla="*/ 10 w 667"/>
                <a:gd name="T11" fmla="*/ 5 h 578"/>
                <a:gd name="T12" fmla="*/ 334 w 667"/>
                <a:gd name="T13" fmla="*/ 566 h 578"/>
                <a:gd name="T14" fmla="*/ 658 w 667"/>
                <a:gd name="T15" fmla="*/ 5 h 578"/>
                <a:gd name="T16" fmla="*/ 10 w 667"/>
                <a:gd name="T17" fmla="*/ 5 h 5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7" h="578">
                  <a:moveTo>
                    <a:pt x="334" y="578"/>
                  </a:moveTo>
                  <a:lnTo>
                    <a:pt x="0" y="0"/>
                  </a:lnTo>
                  <a:lnTo>
                    <a:pt x="667" y="0"/>
                  </a:lnTo>
                  <a:lnTo>
                    <a:pt x="665" y="4"/>
                  </a:lnTo>
                  <a:lnTo>
                    <a:pt x="334" y="578"/>
                  </a:lnTo>
                  <a:close/>
                  <a:moveTo>
                    <a:pt x="10" y="5"/>
                  </a:moveTo>
                  <a:lnTo>
                    <a:pt x="334" y="566"/>
                  </a:lnTo>
                  <a:lnTo>
                    <a:pt x="658" y="5"/>
                  </a:lnTo>
                  <a:lnTo>
                    <a:pt x="10"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5" name="Oval 7"/>
            <p:cNvSpPr>
              <a:spLocks noChangeArrowheads="1"/>
            </p:cNvSpPr>
            <p:nvPr userDrawn="1"/>
          </p:nvSpPr>
          <p:spPr bwMode="auto">
            <a:xfrm>
              <a:off x="2755" y="2688"/>
              <a:ext cx="307" cy="30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6" name="Freeform 8"/>
            <p:cNvSpPr>
              <a:spLocks noEditPoints="1"/>
            </p:cNvSpPr>
            <p:nvPr userDrawn="1"/>
          </p:nvSpPr>
          <p:spPr bwMode="auto">
            <a:xfrm>
              <a:off x="2545" y="2478"/>
              <a:ext cx="727" cy="727"/>
            </a:xfrm>
            <a:custGeom>
              <a:gdLst>
                <a:gd name="T0" fmla="*/ 476 w 1024"/>
                <a:gd name="T1" fmla="*/ 1005 h 1025"/>
                <a:gd name="T2" fmla="*/ 560 w 1024"/>
                <a:gd name="T3" fmla="*/ 1013 h 1025"/>
                <a:gd name="T4" fmla="*/ 438 w 1024"/>
                <a:gd name="T5" fmla="*/ 1019 h 1025"/>
                <a:gd name="T6" fmla="*/ 392 w 1024"/>
                <a:gd name="T7" fmla="*/ 1001 h 1025"/>
                <a:gd name="T8" fmla="*/ 623 w 1024"/>
                <a:gd name="T9" fmla="*/ 994 h 1025"/>
                <a:gd name="T10" fmla="*/ 374 w 1024"/>
                <a:gd name="T11" fmla="*/ 996 h 1025"/>
                <a:gd name="T12" fmla="*/ 320 w 1024"/>
                <a:gd name="T13" fmla="*/ 978 h 1025"/>
                <a:gd name="T14" fmla="*/ 693 w 1024"/>
                <a:gd name="T15" fmla="*/ 972 h 1025"/>
                <a:gd name="T16" fmla="*/ 303 w 1024"/>
                <a:gd name="T17" fmla="*/ 970 h 1025"/>
                <a:gd name="T18" fmla="*/ 224 w 1024"/>
                <a:gd name="T19" fmla="*/ 936 h 1025"/>
                <a:gd name="T20" fmla="*/ 802 w 1024"/>
                <a:gd name="T21" fmla="*/ 936 h 1025"/>
                <a:gd name="T22" fmla="*/ 820 w 1024"/>
                <a:gd name="T23" fmla="*/ 899 h 1025"/>
                <a:gd name="T24" fmla="*/ 164 w 1024"/>
                <a:gd name="T25" fmla="*/ 875 h 1025"/>
                <a:gd name="T26" fmla="*/ 861 w 1024"/>
                <a:gd name="T27" fmla="*/ 888 h 1025"/>
                <a:gd name="T28" fmla="*/ 875 w 1024"/>
                <a:gd name="T29" fmla="*/ 848 h 1025"/>
                <a:gd name="T30" fmla="*/ 127 w 1024"/>
                <a:gd name="T31" fmla="*/ 821 h 1025"/>
                <a:gd name="T32" fmla="*/ 89 w 1024"/>
                <a:gd name="T33" fmla="*/ 801 h 1025"/>
                <a:gd name="T34" fmla="*/ 936 w 1024"/>
                <a:gd name="T35" fmla="*/ 801 h 1025"/>
                <a:gd name="T36" fmla="*/ 77 w 1024"/>
                <a:gd name="T37" fmla="*/ 764 h 1025"/>
                <a:gd name="T38" fmla="*/ 51 w 1024"/>
                <a:gd name="T39" fmla="*/ 735 h 1025"/>
                <a:gd name="T40" fmla="*/ 975 w 1024"/>
                <a:gd name="T41" fmla="*/ 735 h 1025"/>
                <a:gd name="T42" fmla="*/ 981 w 1024"/>
                <a:gd name="T43" fmla="*/ 706 h 1025"/>
                <a:gd name="T44" fmla="*/ 32 w 1024"/>
                <a:gd name="T45" fmla="*/ 670 h 1025"/>
                <a:gd name="T46" fmla="*/ 985 w 1024"/>
                <a:gd name="T47" fmla="*/ 658 h 1025"/>
                <a:gd name="T48" fmla="*/ 31 w 1024"/>
                <a:gd name="T49" fmla="*/ 623 h 1025"/>
                <a:gd name="T50" fmla="*/ 1005 w 1024"/>
                <a:gd name="T51" fmla="*/ 624 h 1025"/>
                <a:gd name="T52" fmla="*/ 16 w 1024"/>
                <a:gd name="T53" fmla="*/ 597 h 1025"/>
                <a:gd name="T54" fmla="*/ 2 w 1024"/>
                <a:gd name="T55" fmla="*/ 551 h 1025"/>
                <a:gd name="T56" fmla="*/ 1024 w 1024"/>
                <a:gd name="T57" fmla="*/ 551 h 1025"/>
                <a:gd name="T58" fmla="*/ 19 w 1024"/>
                <a:gd name="T59" fmla="*/ 513 h 1025"/>
                <a:gd name="T60" fmla="*/ 1005 w 1024"/>
                <a:gd name="T61" fmla="*/ 474 h 1025"/>
                <a:gd name="T62" fmla="*/ 24 w 1024"/>
                <a:gd name="T63" fmla="*/ 439 h 1025"/>
                <a:gd name="T64" fmla="*/ 20 w 1024"/>
                <a:gd name="T65" fmla="*/ 410 h 1025"/>
                <a:gd name="T66" fmla="*/ 1013 w 1024"/>
                <a:gd name="T67" fmla="*/ 397 h 1025"/>
                <a:gd name="T68" fmla="*/ 985 w 1024"/>
                <a:gd name="T69" fmla="*/ 366 h 1025"/>
                <a:gd name="T70" fmla="*/ 35 w 1024"/>
                <a:gd name="T71" fmla="*/ 325 h 1025"/>
                <a:gd name="T72" fmla="*/ 984 w 1024"/>
                <a:gd name="T73" fmla="*/ 336 h 1025"/>
                <a:gd name="T74" fmla="*/ 966 w 1024"/>
                <a:gd name="T75" fmla="*/ 302 h 1025"/>
                <a:gd name="T76" fmla="*/ 81 w 1024"/>
                <a:gd name="T77" fmla="*/ 253 h 1025"/>
                <a:gd name="T78" fmla="*/ 948 w 1024"/>
                <a:gd name="T79" fmla="*/ 269 h 1025"/>
                <a:gd name="T80" fmla="*/ 920 w 1024"/>
                <a:gd name="T81" fmla="*/ 233 h 1025"/>
                <a:gd name="T82" fmla="*/ 125 w 1024"/>
                <a:gd name="T83" fmla="*/ 191 h 1025"/>
                <a:gd name="T84" fmla="*/ 912 w 1024"/>
                <a:gd name="T85" fmla="*/ 205 h 1025"/>
                <a:gd name="T86" fmla="*/ 881 w 1024"/>
                <a:gd name="T87" fmla="*/ 179 h 1025"/>
                <a:gd name="T88" fmla="*/ 164 w 1024"/>
                <a:gd name="T89" fmla="*/ 137 h 1025"/>
                <a:gd name="T90" fmla="*/ 855 w 1024"/>
                <a:gd name="T91" fmla="*/ 152 h 1025"/>
                <a:gd name="T92" fmla="*/ 820 w 1024"/>
                <a:gd name="T93" fmla="*/ 126 h 1025"/>
                <a:gd name="T94" fmla="*/ 796 w 1024"/>
                <a:gd name="T95" fmla="*/ 105 h 1025"/>
                <a:gd name="T96" fmla="*/ 769 w 1024"/>
                <a:gd name="T97" fmla="*/ 68 h 1025"/>
                <a:gd name="T98" fmla="*/ 727 w 1024"/>
                <a:gd name="T99" fmla="*/ 67 h 1025"/>
                <a:gd name="T100" fmla="*/ 325 w 1024"/>
                <a:gd name="T101" fmla="*/ 35 h 1025"/>
                <a:gd name="T102" fmla="*/ 705 w 1024"/>
                <a:gd name="T103" fmla="*/ 47 h 1025"/>
                <a:gd name="T104" fmla="*/ 660 w 1024"/>
                <a:gd name="T105" fmla="*/ 40 h 1025"/>
                <a:gd name="T106" fmla="*/ 398 w 1024"/>
                <a:gd name="T107" fmla="*/ 12 h 1025"/>
                <a:gd name="T108" fmla="*/ 633 w 1024"/>
                <a:gd name="T109" fmla="*/ 23 h 1025"/>
                <a:gd name="T110" fmla="*/ 587 w 1024"/>
                <a:gd name="T111" fmla="*/ 24 h 1025"/>
                <a:gd name="T112" fmla="*/ 474 w 1024"/>
                <a:gd name="T113" fmla="*/ 1 h 1025"/>
                <a:gd name="T114" fmla="*/ 550 w 1024"/>
                <a:gd name="T115" fmla="*/ 20 h 10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4" h="1025">
                  <a:moveTo>
                    <a:pt x="513" y="1025"/>
                  </a:moveTo>
                  <a:cubicBezTo>
                    <a:pt x="513" y="1025"/>
                    <a:pt x="513" y="1025"/>
                    <a:pt x="513" y="1025"/>
                  </a:cubicBezTo>
                  <a:cubicBezTo>
                    <a:pt x="508" y="1025"/>
                    <a:pt x="504" y="1021"/>
                    <a:pt x="504" y="1016"/>
                  </a:cubicBezTo>
                  <a:cubicBezTo>
                    <a:pt x="504" y="1010"/>
                    <a:pt x="508" y="1006"/>
                    <a:pt x="513" y="1006"/>
                  </a:cubicBezTo>
                  <a:cubicBezTo>
                    <a:pt x="513" y="1006"/>
                    <a:pt x="513" y="1006"/>
                    <a:pt x="513" y="1006"/>
                  </a:cubicBezTo>
                  <a:cubicBezTo>
                    <a:pt x="518" y="1006"/>
                    <a:pt x="522" y="1010"/>
                    <a:pt x="522" y="1016"/>
                  </a:cubicBezTo>
                  <a:cubicBezTo>
                    <a:pt x="522" y="1021"/>
                    <a:pt x="518" y="1025"/>
                    <a:pt x="513" y="1025"/>
                  </a:cubicBezTo>
                  <a:close/>
                  <a:moveTo>
                    <a:pt x="475" y="1024"/>
                  </a:moveTo>
                  <a:cubicBezTo>
                    <a:pt x="475" y="1024"/>
                    <a:pt x="475" y="1024"/>
                    <a:pt x="475" y="1024"/>
                  </a:cubicBezTo>
                  <a:cubicBezTo>
                    <a:pt x="470" y="1023"/>
                    <a:pt x="466" y="1019"/>
                    <a:pt x="466" y="1014"/>
                  </a:cubicBezTo>
                  <a:cubicBezTo>
                    <a:pt x="466" y="1009"/>
                    <a:pt x="471" y="1005"/>
                    <a:pt x="476" y="1005"/>
                  </a:cubicBezTo>
                  <a:cubicBezTo>
                    <a:pt x="476" y="1005"/>
                    <a:pt x="476" y="1005"/>
                    <a:pt x="476" y="1005"/>
                  </a:cubicBezTo>
                  <a:cubicBezTo>
                    <a:pt x="481" y="1005"/>
                    <a:pt x="485" y="1010"/>
                    <a:pt x="485" y="1015"/>
                  </a:cubicBezTo>
                  <a:cubicBezTo>
                    <a:pt x="484" y="1020"/>
                    <a:pt x="480" y="1024"/>
                    <a:pt x="475" y="1024"/>
                  </a:cubicBezTo>
                  <a:close/>
                  <a:moveTo>
                    <a:pt x="475" y="1016"/>
                  </a:moveTo>
                  <a:cubicBezTo>
                    <a:pt x="475" y="1016"/>
                    <a:pt x="475" y="1016"/>
                    <a:pt x="475" y="1016"/>
                  </a:cubicBezTo>
                  <a:cubicBezTo>
                    <a:pt x="475" y="1014"/>
                    <a:pt x="475" y="1014"/>
                    <a:pt x="475" y="1014"/>
                  </a:cubicBezTo>
                  <a:lnTo>
                    <a:pt x="475" y="1016"/>
                  </a:lnTo>
                  <a:close/>
                  <a:moveTo>
                    <a:pt x="550" y="1024"/>
                  </a:moveTo>
                  <a:cubicBezTo>
                    <a:pt x="546" y="1024"/>
                    <a:pt x="541" y="1020"/>
                    <a:pt x="541" y="1015"/>
                  </a:cubicBezTo>
                  <a:cubicBezTo>
                    <a:pt x="541" y="1010"/>
                    <a:pt x="545" y="1005"/>
                    <a:pt x="550" y="1005"/>
                  </a:cubicBezTo>
                  <a:cubicBezTo>
                    <a:pt x="555" y="1004"/>
                    <a:pt x="559" y="1008"/>
                    <a:pt x="560" y="1013"/>
                  </a:cubicBezTo>
                  <a:cubicBezTo>
                    <a:pt x="560" y="1019"/>
                    <a:pt x="557" y="1023"/>
                    <a:pt x="551" y="1024"/>
                  </a:cubicBezTo>
                  <a:cubicBezTo>
                    <a:pt x="551" y="1024"/>
                    <a:pt x="551" y="1024"/>
                    <a:pt x="551" y="1024"/>
                  </a:cubicBezTo>
                  <a:cubicBezTo>
                    <a:pt x="551" y="1024"/>
                    <a:pt x="551" y="1024"/>
                    <a:pt x="550" y="1024"/>
                  </a:cubicBezTo>
                  <a:close/>
                  <a:moveTo>
                    <a:pt x="438" y="1019"/>
                  </a:moveTo>
                  <a:cubicBezTo>
                    <a:pt x="438" y="1019"/>
                    <a:pt x="437" y="1019"/>
                    <a:pt x="437" y="1019"/>
                  </a:cubicBezTo>
                  <a:cubicBezTo>
                    <a:pt x="437" y="1019"/>
                    <a:pt x="437" y="1019"/>
                    <a:pt x="437" y="1019"/>
                  </a:cubicBezTo>
                  <a:cubicBezTo>
                    <a:pt x="431" y="1019"/>
                    <a:pt x="428" y="1014"/>
                    <a:pt x="429" y="1009"/>
                  </a:cubicBezTo>
                  <a:cubicBezTo>
                    <a:pt x="429" y="1004"/>
                    <a:pt x="434" y="1000"/>
                    <a:pt x="439" y="1001"/>
                  </a:cubicBezTo>
                  <a:cubicBezTo>
                    <a:pt x="439" y="1001"/>
                    <a:pt x="439" y="1001"/>
                    <a:pt x="439" y="1001"/>
                  </a:cubicBezTo>
                  <a:cubicBezTo>
                    <a:pt x="444" y="1002"/>
                    <a:pt x="448" y="1006"/>
                    <a:pt x="447" y="1011"/>
                  </a:cubicBezTo>
                  <a:cubicBezTo>
                    <a:pt x="447" y="1016"/>
                    <a:pt x="443" y="1019"/>
                    <a:pt x="438" y="1019"/>
                  </a:cubicBezTo>
                  <a:close/>
                  <a:moveTo>
                    <a:pt x="588" y="1019"/>
                  </a:moveTo>
                  <a:cubicBezTo>
                    <a:pt x="583" y="1019"/>
                    <a:pt x="579" y="1016"/>
                    <a:pt x="579" y="1011"/>
                  </a:cubicBezTo>
                  <a:cubicBezTo>
                    <a:pt x="578" y="1006"/>
                    <a:pt x="581" y="1002"/>
                    <a:pt x="587" y="1001"/>
                  </a:cubicBezTo>
                  <a:cubicBezTo>
                    <a:pt x="587" y="1001"/>
                    <a:pt x="587" y="1001"/>
                    <a:pt x="587" y="1001"/>
                  </a:cubicBezTo>
                  <a:cubicBezTo>
                    <a:pt x="592" y="1000"/>
                    <a:pt x="597" y="1004"/>
                    <a:pt x="597" y="1009"/>
                  </a:cubicBezTo>
                  <a:cubicBezTo>
                    <a:pt x="598" y="1014"/>
                    <a:pt x="594" y="1019"/>
                    <a:pt x="589" y="1019"/>
                  </a:cubicBezTo>
                  <a:cubicBezTo>
                    <a:pt x="589" y="1019"/>
                    <a:pt x="589" y="1019"/>
                    <a:pt x="589" y="1019"/>
                  </a:cubicBezTo>
                  <a:cubicBezTo>
                    <a:pt x="589" y="1019"/>
                    <a:pt x="588" y="1019"/>
                    <a:pt x="588" y="1019"/>
                  </a:cubicBezTo>
                  <a:close/>
                  <a:moveTo>
                    <a:pt x="401" y="1013"/>
                  </a:moveTo>
                  <a:cubicBezTo>
                    <a:pt x="400" y="1013"/>
                    <a:pt x="400" y="1012"/>
                    <a:pt x="399" y="1012"/>
                  </a:cubicBezTo>
                  <a:cubicBezTo>
                    <a:pt x="394" y="1011"/>
                    <a:pt x="391" y="1006"/>
                    <a:pt x="392" y="1001"/>
                  </a:cubicBezTo>
                  <a:cubicBezTo>
                    <a:pt x="393" y="996"/>
                    <a:pt x="398" y="993"/>
                    <a:pt x="403" y="994"/>
                  </a:cubicBezTo>
                  <a:cubicBezTo>
                    <a:pt x="403" y="994"/>
                    <a:pt x="403" y="994"/>
                    <a:pt x="403" y="994"/>
                  </a:cubicBezTo>
                  <a:cubicBezTo>
                    <a:pt x="408" y="995"/>
                    <a:pt x="411" y="1000"/>
                    <a:pt x="410" y="1005"/>
                  </a:cubicBezTo>
                  <a:cubicBezTo>
                    <a:pt x="409" y="1010"/>
                    <a:pt x="405" y="1013"/>
                    <a:pt x="401" y="1013"/>
                  </a:cubicBezTo>
                  <a:close/>
                  <a:moveTo>
                    <a:pt x="401" y="1005"/>
                  </a:moveTo>
                  <a:cubicBezTo>
                    <a:pt x="401" y="1005"/>
                    <a:pt x="401" y="1005"/>
                    <a:pt x="401" y="1005"/>
                  </a:cubicBezTo>
                  <a:cubicBezTo>
                    <a:pt x="401" y="1003"/>
                    <a:pt x="401" y="1003"/>
                    <a:pt x="401" y="1003"/>
                  </a:cubicBezTo>
                  <a:lnTo>
                    <a:pt x="401" y="1005"/>
                  </a:lnTo>
                  <a:close/>
                  <a:moveTo>
                    <a:pt x="625" y="1012"/>
                  </a:moveTo>
                  <a:cubicBezTo>
                    <a:pt x="621" y="1012"/>
                    <a:pt x="617" y="1009"/>
                    <a:pt x="616" y="1005"/>
                  </a:cubicBezTo>
                  <a:cubicBezTo>
                    <a:pt x="615" y="1000"/>
                    <a:pt x="618" y="995"/>
                    <a:pt x="623" y="994"/>
                  </a:cubicBezTo>
                  <a:cubicBezTo>
                    <a:pt x="628" y="993"/>
                    <a:pt x="633" y="996"/>
                    <a:pt x="634" y="1001"/>
                  </a:cubicBezTo>
                  <a:cubicBezTo>
                    <a:pt x="635" y="1006"/>
                    <a:pt x="632" y="1011"/>
                    <a:pt x="627" y="1012"/>
                  </a:cubicBezTo>
                  <a:cubicBezTo>
                    <a:pt x="627" y="1012"/>
                    <a:pt x="627" y="1012"/>
                    <a:pt x="627" y="1012"/>
                  </a:cubicBezTo>
                  <a:cubicBezTo>
                    <a:pt x="626" y="1012"/>
                    <a:pt x="625" y="1012"/>
                    <a:pt x="625" y="1012"/>
                  </a:cubicBezTo>
                  <a:close/>
                  <a:moveTo>
                    <a:pt x="365" y="1003"/>
                  </a:moveTo>
                  <a:cubicBezTo>
                    <a:pt x="364" y="1003"/>
                    <a:pt x="363" y="1003"/>
                    <a:pt x="362" y="1002"/>
                  </a:cubicBezTo>
                  <a:cubicBezTo>
                    <a:pt x="362" y="1002"/>
                    <a:pt x="362" y="1002"/>
                    <a:pt x="362" y="1002"/>
                  </a:cubicBezTo>
                  <a:cubicBezTo>
                    <a:pt x="357" y="1001"/>
                    <a:pt x="354" y="996"/>
                    <a:pt x="356" y="991"/>
                  </a:cubicBezTo>
                  <a:cubicBezTo>
                    <a:pt x="357" y="986"/>
                    <a:pt x="362" y="983"/>
                    <a:pt x="367" y="985"/>
                  </a:cubicBezTo>
                  <a:cubicBezTo>
                    <a:pt x="367" y="985"/>
                    <a:pt x="367" y="985"/>
                    <a:pt x="367" y="985"/>
                  </a:cubicBezTo>
                  <a:cubicBezTo>
                    <a:pt x="372" y="986"/>
                    <a:pt x="375" y="991"/>
                    <a:pt x="374" y="996"/>
                  </a:cubicBezTo>
                  <a:cubicBezTo>
                    <a:pt x="372" y="1000"/>
                    <a:pt x="369" y="1003"/>
                    <a:pt x="365" y="1003"/>
                  </a:cubicBezTo>
                  <a:close/>
                  <a:moveTo>
                    <a:pt x="664" y="1002"/>
                  </a:moveTo>
                  <a:cubicBezTo>
                    <a:pt x="663" y="1003"/>
                    <a:pt x="662" y="1003"/>
                    <a:pt x="661" y="1003"/>
                  </a:cubicBezTo>
                  <a:cubicBezTo>
                    <a:pt x="657" y="1003"/>
                    <a:pt x="654" y="1000"/>
                    <a:pt x="652" y="996"/>
                  </a:cubicBezTo>
                  <a:cubicBezTo>
                    <a:pt x="651" y="991"/>
                    <a:pt x="654" y="986"/>
                    <a:pt x="658" y="984"/>
                  </a:cubicBezTo>
                  <a:cubicBezTo>
                    <a:pt x="659" y="984"/>
                    <a:pt x="659" y="984"/>
                    <a:pt x="659" y="984"/>
                  </a:cubicBezTo>
                  <a:cubicBezTo>
                    <a:pt x="664" y="983"/>
                    <a:pt x="669" y="986"/>
                    <a:pt x="670" y="991"/>
                  </a:cubicBezTo>
                  <a:cubicBezTo>
                    <a:pt x="672" y="996"/>
                    <a:pt x="669" y="1001"/>
                    <a:pt x="664" y="1002"/>
                  </a:cubicBezTo>
                  <a:close/>
                  <a:moveTo>
                    <a:pt x="329" y="990"/>
                  </a:moveTo>
                  <a:cubicBezTo>
                    <a:pt x="328" y="990"/>
                    <a:pt x="327" y="990"/>
                    <a:pt x="326" y="990"/>
                  </a:cubicBezTo>
                  <a:cubicBezTo>
                    <a:pt x="321" y="988"/>
                    <a:pt x="318" y="983"/>
                    <a:pt x="320" y="978"/>
                  </a:cubicBezTo>
                  <a:cubicBezTo>
                    <a:pt x="322" y="973"/>
                    <a:pt x="327" y="970"/>
                    <a:pt x="332" y="972"/>
                  </a:cubicBezTo>
                  <a:cubicBezTo>
                    <a:pt x="333" y="972"/>
                    <a:pt x="333" y="972"/>
                    <a:pt x="333" y="972"/>
                  </a:cubicBezTo>
                  <a:cubicBezTo>
                    <a:pt x="337" y="974"/>
                    <a:pt x="340" y="980"/>
                    <a:pt x="338" y="985"/>
                  </a:cubicBezTo>
                  <a:cubicBezTo>
                    <a:pt x="336" y="988"/>
                    <a:pt x="333" y="990"/>
                    <a:pt x="329" y="990"/>
                  </a:cubicBezTo>
                  <a:close/>
                  <a:moveTo>
                    <a:pt x="328" y="983"/>
                  </a:moveTo>
                  <a:cubicBezTo>
                    <a:pt x="328" y="983"/>
                    <a:pt x="328" y="983"/>
                    <a:pt x="328" y="983"/>
                  </a:cubicBezTo>
                  <a:cubicBezTo>
                    <a:pt x="329" y="981"/>
                    <a:pt x="329" y="981"/>
                    <a:pt x="329" y="981"/>
                  </a:cubicBezTo>
                  <a:lnTo>
                    <a:pt x="328" y="983"/>
                  </a:lnTo>
                  <a:close/>
                  <a:moveTo>
                    <a:pt x="697" y="990"/>
                  </a:moveTo>
                  <a:cubicBezTo>
                    <a:pt x="693" y="990"/>
                    <a:pt x="689" y="988"/>
                    <a:pt x="688" y="984"/>
                  </a:cubicBezTo>
                  <a:cubicBezTo>
                    <a:pt x="686" y="979"/>
                    <a:pt x="689" y="974"/>
                    <a:pt x="693" y="972"/>
                  </a:cubicBezTo>
                  <a:cubicBezTo>
                    <a:pt x="698" y="970"/>
                    <a:pt x="704" y="973"/>
                    <a:pt x="705" y="977"/>
                  </a:cubicBezTo>
                  <a:cubicBezTo>
                    <a:pt x="707" y="982"/>
                    <a:pt x="705" y="988"/>
                    <a:pt x="700" y="990"/>
                  </a:cubicBezTo>
                  <a:cubicBezTo>
                    <a:pt x="700" y="990"/>
                    <a:pt x="700" y="990"/>
                    <a:pt x="700" y="990"/>
                  </a:cubicBezTo>
                  <a:cubicBezTo>
                    <a:pt x="699" y="990"/>
                    <a:pt x="698" y="990"/>
                    <a:pt x="697" y="990"/>
                  </a:cubicBezTo>
                  <a:close/>
                  <a:moveTo>
                    <a:pt x="295" y="975"/>
                  </a:moveTo>
                  <a:cubicBezTo>
                    <a:pt x="293" y="975"/>
                    <a:pt x="292" y="975"/>
                    <a:pt x="291" y="974"/>
                  </a:cubicBezTo>
                  <a:cubicBezTo>
                    <a:pt x="290" y="974"/>
                    <a:pt x="290" y="974"/>
                    <a:pt x="290" y="974"/>
                  </a:cubicBezTo>
                  <a:cubicBezTo>
                    <a:pt x="286" y="972"/>
                    <a:pt x="284" y="967"/>
                    <a:pt x="286" y="962"/>
                  </a:cubicBezTo>
                  <a:cubicBezTo>
                    <a:pt x="288" y="957"/>
                    <a:pt x="294" y="955"/>
                    <a:pt x="299" y="958"/>
                  </a:cubicBezTo>
                  <a:cubicBezTo>
                    <a:pt x="299" y="958"/>
                    <a:pt x="299" y="958"/>
                    <a:pt x="299" y="958"/>
                  </a:cubicBezTo>
                  <a:cubicBezTo>
                    <a:pt x="303" y="960"/>
                    <a:pt x="305" y="965"/>
                    <a:pt x="303" y="970"/>
                  </a:cubicBezTo>
                  <a:cubicBezTo>
                    <a:pt x="301" y="973"/>
                    <a:pt x="298" y="975"/>
                    <a:pt x="295" y="975"/>
                  </a:cubicBezTo>
                  <a:close/>
                  <a:moveTo>
                    <a:pt x="735" y="974"/>
                  </a:moveTo>
                  <a:cubicBezTo>
                    <a:pt x="734" y="975"/>
                    <a:pt x="733" y="975"/>
                    <a:pt x="731" y="975"/>
                  </a:cubicBezTo>
                  <a:cubicBezTo>
                    <a:pt x="728" y="975"/>
                    <a:pt x="724" y="973"/>
                    <a:pt x="723" y="970"/>
                  </a:cubicBezTo>
                  <a:cubicBezTo>
                    <a:pt x="721" y="965"/>
                    <a:pt x="722" y="960"/>
                    <a:pt x="727" y="958"/>
                  </a:cubicBezTo>
                  <a:cubicBezTo>
                    <a:pt x="727" y="957"/>
                    <a:pt x="727" y="957"/>
                    <a:pt x="727" y="957"/>
                  </a:cubicBezTo>
                  <a:cubicBezTo>
                    <a:pt x="732" y="955"/>
                    <a:pt x="737" y="957"/>
                    <a:pt x="740" y="962"/>
                  </a:cubicBezTo>
                  <a:cubicBezTo>
                    <a:pt x="742" y="966"/>
                    <a:pt x="740" y="972"/>
                    <a:pt x="735" y="974"/>
                  </a:cubicBezTo>
                  <a:close/>
                  <a:moveTo>
                    <a:pt x="229" y="938"/>
                  </a:moveTo>
                  <a:cubicBezTo>
                    <a:pt x="228" y="938"/>
                    <a:pt x="226" y="937"/>
                    <a:pt x="224" y="936"/>
                  </a:cubicBezTo>
                  <a:cubicBezTo>
                    <a:pt x="224" y="936"/>
                    <a:pt x="224" y="936"/>
                    <a:pt x="224" y="936"/>
                  </a:cubicBezTo>
                  <a:cubicBezTo>
                    <a:pt x="220" y="933"/>
                    <a:pt x="219" y="927"/>
                    <a:pt x="222" y="923"/>
                  </a:cubicBezTo>
                  <a:cubicBezTo>
                    <a:pt x="225" y="919"/>
                    <a:pt x="230" y="918"/>
                    <a:pt x="235" y="921"/>
                  </a:cubicBezTo>
                  <a:cubicBezTo>
                    <a:pt x="239" y="923"/>
                    <a:pt x="240" y="929"/>
                    <a:pt x="237" y="934"/>
                  </a:cubicBezTo>
                  <a:cubicBezTo>
                    <a:pt x="235" y="936"/>
                    <a:pt x="232" y="938"/>
                    <a:pt x="229" y="938"/>
                  </a:cubicBezTo>
                  <a:close/>
                  <a:moveTo>
                    <a:pt x="796" y="938"/>
                  </a:moveTo>
                  <a:cubicBezTo>
                    <a:pt x="793" y="938"/>
                    <a:pt x="790" y="936"/>
                    <a:pt x="789" y="934"/>
                  </a:cubicBezTo>
                  <a:cubicBezTo>
                    <a:pt x="786" y="929"/>
                    <a:pt x="787" y="923"/>
                    <a:pt x="791" y="921"/>
                  </a:cubicBezTo>
                  <a:cubicBezTo>
                    <a:pt x="791" y="920"/>
                    <a:pt x="791" y="920"/>
                    <a:pt x="791" y="920"/>
                  </a:cubicBezTo>
                  <a:cubicBezTo>
                    <a:pt x="795" y="918"/>
                    <a:pt x="801" y="919"/>
                    <a:pt x="804" y="923"/>
                  </a:cubicBezTo>
                  <a:cubicBezTo>
                    <a:pt x="807" y="927"/>
                    <a:pt x="806" y="933"/>
                    <a:pt x="802" y="936"/>
                  </a:cubicBezTo>
                  <a:cubicBezTo>
                    <a:pt x="802" y="936"/>
                    <a:pt x="802" y="936"/>
                    <a:pt x="802" y="936"/>
                  </a:cubicBezTo>
                  <a:cubicBezTo>
                    <a:pt x="800" y="937"/>
                    <a:pt x="798" y="938"/>
                    <a:pt x="796" y="938"/>
                  </a:cubicBezTo>
                  <a:close/>
                  <a:moveTo>
                    <a:pt x="199" y="915"/>
                  </a:moveTo>
                  <a:cubicBezTo>
                    <a:pt x="197" y="915"/>
                    <a:pt x="195" y="915"/>
                    <a:pt x="193" y="913"/>
                  </a:cubicBezTo>
                  <a:cubicBezTo>
                    <a:pt x="193" y="913"/>
                    <a:pt x="193" y="913"/>
                    <a:pt x="193" y="913"/>
                  </a:cubicBezTo>
                  <a:cubicBezTo>
                    <a:pt x="189" y="910"/>
                    <a:pt x="189" y="904"/>
                    <a:pt x="192" y="900"/>
                  </a:cubicBezTo>
                  <a:cubicBezTo>
                    <a:pt x="195" y="896"/>
                    <a:pt x="201" y="895"/>
                    <a:pt x="205" y="899"/>
                  </a:cubicBezTo>
                  <a:cubicBezTo>
                    <a:pt x="209" y="902"/>
                    <a:pt x="210" y="908"/>
                    <a:pt x="206" y="912"/>
                  </a:cubicBezTo>
                  <a:cubicBezTo>
                    <a:pt x="205" y="914"/>
                    <a:pt x="202" y="915"/>
                    <a:pt x="199" y="915"/>
                  </a:cubicBezTo>
                  <a:close/>
                  <a:moveTo>
                    <a:pt x="827" y="915"/>
                  </a:moveTo>
                  <a:cubicBezTo>
                    <a:pt x="824" y="915"/>
                    <a:pt x="821" y="914"/>
                    <a:pt x="819" y="912"/>
                  </a:cubicBezTo>
                  <a:cubicBezTo>
                    <a:pt x="816" y="908"/>
                    <a:pt x="817" y="902"/>
                    <a:pt x="820" y="899"/>
                  </a:cubicBezTo>
                  <a:cubicBezTo>
                    <a:pt x="821" y="899"/>
                    <a:pt x="821" y="899"/>
                    <a:pt x="821" y="898"/>
                  </a:cubicBezTo>
                  <a:cubicBezTo>
                    <a:pt x="825" y="895"/>
                    <a:pt x="831" y="896"/>
                    <a:pt x="834" y="900"/>
                  </a:cubicBezTo>
                  <a:cubicBezTo>
                    <a:pt x="837" y="904"/>
                    <a:pt x="836" y="910"/>
                    <a:pt x="832" y="913"/>
                  </a:cubicBezTo>
                  <a:cubicBezTo>
                    <a:pt x="831" y="915"/>
                    <a:pt x="829" y="915"/>
                    <a:pt x="827" y="915"/>
                  </a:cubicBezTo>
                  <a:close/>
                  <a:moveTo>
                    <a:pt x="827" y="906"/>
                  </a:moveTo>
                  <a:cubicBezTo>
                    <a:pt x="827" y="906"/>
                    <a:pt x="827" y="906"/>
                    <a:pt x="827" y="906"/>
                  </a:cubicBezTo>
                  <a:cubicBezTo>
                    <a:pt x="827" y="906"/>
                    <a:pt x="827" y="906"/>
                    <a:pt x="827" y="906"/>
                  </a:cubicBezTo>
                  <a:close/>
                  <a:moveTo>
                    <a:pt x="171" y="891"/>
                  </a:moveTo>
                  <a:cubicBezTo>
                    <a:pt x="168" y="891"/>
                    <a:pt x="166" y="890"/>
                    <a:pt x="164" y="888"/>
                  </a:cubicBezTo>
                  <a:cubicBezTo>
                    <a:pt x="164" y="888"/>
                    <a:pt x="164" y="888"/>
                    <a:pt x="164" y="888"/>
                  </a:cubicBezTo>
                  <a:cubicBezTo>
                    <a:pt x="160" y="885"/>
                    <a:pt x="160" y="879"/>
                    <a:pt x="164" y="875"/>
                  </a:cubicBezTo>
                  <a:cubicBezTo>
                    <a:pt x="167" y="871"/>
                    <a:pt x="173" y="871"/>
                    <a:pt x="177" y="875"/>
                  </a:cubicBezTo>
                  <a:cubicBezTo>
                    <a:pt x="181" y="878"/>
                    <a:pt x="181" y="884"/>
                    <a:pt x="177" y="888"/>
                  </a:cubicBezTo>
                  <a:cubicBezTo>
                    <a:pt x="176" y="890"/>
                    <a:pt x="173" y="891"/>
                    <a:pt x="171" y="891"/>
                  </a:cubicBezTo>
                  <a:close/>
                  <a:moveTo>
                    <a:pt x="855" y="891"/>
                  </a:moveTo>
                  <a:cubicBezTo>
                    <a:pt x="853" y="891"/>
                    <a:pt x="850" y="890"/>
                    <a:pt x="848" y="888"/>
                  </a:cubicBezTo>
                  <a:cubicBezTo>
                    <a:pt x="845" y="884"/>
                    <a:pt x="845" y="878"/>
                    <a:pt x="849" y="875"/>
                  </a:cubicBezTo>
                  <a:cubicBezTo>
                    <a:pt x="849" y="874"/>
                    <a:pt x="849" y="874"/>
                    <a:pt x="849" y="874"/>
                  </a:cubicBezTo>
                  <a:cubicBezTo>
                    <a:pt x="853" y="871"/>
                    <a:pt x="859" y="871"/>
                    <a:pt x="862" y="875"/>
                  </a:cubicBezTo>
                  <a:cubicBezTo>
                    <a:pt x="865" y="879"/>
                    <a:pt x="865" y="885"/>
                    <a:pt x="861" y="888"/>
                  </a:cubicBezTo>
                  <a:cubicBezTo>
                    <a:pt x="855" y="881"/>
                    <a:pt x="855" y="881"/>
                    <a:pt x="855" y="881"/>
                  </a:cubicBezTo>
                  <a:cubicBezTo>
                    <a:pt x="861" y="888"/>
                    <a:pt x="861" y="888"/>
                    <a:pt x="861" y="888"/>
                  </a:cubicBezTo>
                  <a:cubicBezTo>
                    <a:pt x="860" y="890"/>
                    <a:pt x="857" y="891"/>
                    <a:pt x="855" y="891"/>
                  </a:cubicBezTo>
                  <a:close/>
                  <a:moveTo>
                    <a:pt x="144" y="864"/>
                  </a:moveTo>
                  <a:cubicBezTo>
                    <a:pt x="141" y="864"/>
                    <a:pt x="139" y="863"/>
                    <a:pt x="137" y="861"/>
                  </a:cubicBezTo>
                  <a:cubicBezTo>
                    <a:pt x="137" y="861"/>
                    <a:pt x="137" y="861"/>
                    <a:pt x="137" y="861"/>
                  </a:cubicBezTo>
                  <a:cubicBezTo>
                    <a:pt x="134" y="857"/>
                    <a:pt x="134" y="851"/>
                    <a:pt x="138" y="848"/>
                  </a:cubicBezTo>
                  <a:cubicBezTo>
                    <a:pt x="141" y="844"/>
                    <a:pt x="147" y="845"/>
                    <a:pt x="151" y="848"/>
                  </a:cubicBezTo>
                  <a:cubicBezTo>
                    <a:pt x="154" y="852"/>
                    <a:pt x="154" y="858"/>
                    <a:pt x="150" y="862"/>
                  </a:cubicBezTo>
                  <a:cubicBezTo>
                    <a:pt x="149" y="863"/>
                    <a:pt x="146" y="864"/>
                    <a:pt x="144" y="864"/>
                  </a:cubicBezTo>
                  <a:close/>
                  <a:moveTo>
                    <a:pt x="882" y="864"/>
                  </a:moveTo>
                  <a:cubicBezTo>
                    <a:pt x="879" y="864"/>
                    <a:pt x="877" y="863"/>
                    <a:pt x="875" y="861"/>
                  </a:cubicBezTo>
                  <a:cubicBezTo>
                    <a:pt x="871" y="858"/>
                    <a:pt x="871" y="852"/>
                    <a:pt x="875" y="848"/>
                  </a:cubicBezTo>
                  <a:cubicBezTo>
                    <a:pt x="878" y="844"/>
                    <a:pt x="884" y="844"/>
                    <a:pt x="888" y="848"/>
                  </a:cubicBezTo>
                  <a:cubicBezTo>
                    <a:pt x="892" y="851"/>
                    <a:pt x="892" y="857"/>
                    <a:pt x="889" y="861"/>
                  </a:cubicBezTo>
                  <a:cubicBezTo>
                    <a:pt x="888" y="861"/>
                    <a:pt x="888" y="861"/>
                    <a:pt x="888" y="861"/>
                  </a:cubicBezTo>
                  <a:cubicBezTo>
                    <a:pt x="887" y="863"/>
                    <a:pt x="884" y="864"/>
                    <a:pt x="882" y="864"/>
                  </a:cubicBezTo>
                  <a:close/>
                  <a:moveTo>
                    <a:pt x="119" y="836"/>
                  </a:moveTo>
                  <a:cubicBezTo>
                    <a:pt x="117" y="836"/>
                    <a:pt x="114" y="834"/>
                    <a:pt x="112" y="832"/>
                  </a:cubicBezTo>
                  <a:cubicBezTo>
                    <a:pt x="119" y="826"/>
                    <a:pt x="119" y="826"/>
                    <a:pt x="119" y="826"/>
                  </a:cubicBezTo>
                  <a:cubicBezTo>
                    <a:pt x="112" y="832"/>
                    <a:pt x="112" y="832"/>
                    <a:pt x="112" y="832"/>
                  </a:cubicBezTo>
                  <a:cubicBezTo>
                    <a:pt x="109" y="828"/>
                    <a:pt x="109" y="822"/>
                    <a:pt x="113" y="819"/>
                  </a:cubicBezTo>
                  <a:cubicBezTo>
                    <a:pt x="117" y="816"/>
                    <a:pt x="123" y="816"/>
                    <a:pt x="127" y="820"/>
                  </a:cubicBezTo>
                  <a:cubicBezTo>
                    <a:pt x="127" y="821"/>
                    <a:pt x="127" y="821"/>
                    <a:pt x="127" y="821"/>
                  </a:cubicBezTo>
                  <a:cubicBezTo>
                    <a:pt x="130" y="825"/>
                    <a:pt x="129" y="830"/>
                    <a:pt x="125" y="834"/>
                  </a:cubicBezTo>
                  <a:cubicBezTo>
                    <a:pt x="123" y="835"/>
                    <a:pt x="121" y="836"/>
                    <a:pt x="119" y="836"/>
                  </a:cubicBezTo>
                  <a:close/>
                  <a:moveTo>
                    <a:pt x="906" y="836"/>
                  </a:moveTo>
                  <a:cubicBezTo>
                    <a:pt x="904" y="836"/>
                    <a:pt x="902" y="835"/>
                    <a:pt x="900" y="833"/>
                  </a:cubicBezTo>
                  <a:cubicBezTo>
                    <a:pt x="896" y="830"/>
                    <a:pt x="896" y="824"/>
                    <a:pt x="899" y="820"/>
                  </a:cubicBezTo>
                  <a:cubicBezTo>
                    <a:pt x="902" y="816"/>
                    <a:pt x="908" y="816"/>
                    <a:pt x="912" y="819"/>
                  </a:cubicBezTo>
                  <a:cubicBezTo>
                    <a:pt x="916" y="822"/>
                    <a:pt x="917" y="828"/>
                    <a:pt x="914" y="832"/>
                  </a:cubicBezTo>
                  <a:cubicBezTo>
                    <a:pt x="914" y="832"/>
                    <a:pt x="913" y="832"/>
                    <a:pt x="913" y="832"/>
                  </a:cubicBezTo>
                  <a:cubicBezTo>
                    <a:pt x="911" y="834"/>
                    <a:pt x="909" y="836"/>
                    <a:pt x="906" y="836"/>
                  </a:cubicBezTo>
                  <a:close/>
                  <a:moveTo>
                    <a:pt x="97" y="805"/>
                  </a:moveTo>
                  <a:cubicBezTo>
                    <a:pt x="94" y="805"/>
                    <a:pt x="91" y="804"/>
                    <a:pt x="89" y="801"/>
                  </a:cubicBezTo>
                  <a:cubicBezTo>
                    <a:pt x="89" y="801"/>
                    <a:pt x="89" y="801"/>
                    <a:pt x="89" y="801"/>
                  </a:cubicBezTo>
                  <a:cubicBezTo>
                    <a:pt x="86" y="797"/>
                    <a:pt x="88" y="791"/>
                    <a:pt x="92" y="788"/>
                  </a:cubicBezTo>
                  <a:cubicBezTo>
                    <a:pt x="96" y="785"/>
                    <a:pt x="102" y="787"/>
                    <a:pt x="105" y="791"/>
                  </a:cubicBezTo>
                  <a:cubicBezTo>
                    <a:pt x="108" y="795"/>
                    <a:pt x="107" y="801"/>
                    <a:pt x="102" y="804"/>
                  </a:cubicBezTo>
                  <a:cubicBezTo>
                    <a:pt x="101" y="805"/>
                    <a:pt x="99" y="805"/>
                    <a:pt x="97" y="805"/>
                  </a:cubicBezTo>
                  <a:close/>
                  <a:moveTo>
                    <a:pt x="929" y="805"/>
                  </a:moveTo>
                  <a:cubicBezTo>
                    <a:pt x="927" y="805"/>
                    <a:pt x="925" y="805"/>
                    <a:pt x="923" y="804"/>
                  </a:cubicBezTo>
                  <a:cubicBezTo>
                    <a:pt x="919" y="801"/>
                    <a:pt x="918" y="795"/>
                    <a:pt x="921" y="791"/>
                  </a:cubicBezTo>
                  <a:cubicBezTo>
                    <a:pt x="924" y="786"/>
                    <a:pt x="930" y="785"/>
                    <a:pt x="934" y="788"/>
                  </a:cubicBezTo>
                  <a:cubicBezTo>
                    <a:pt x="938" y="791"/>
                    <a:pt x="939" y="797"/>
                    <a:pt x="936" y="801"/>
                  </a:cubicBezTo>
                  <a:cubicBezTo>
                    <a:pt x="936" y="801"/>
                    <a:pt x="936" y="801"/>
                    <a:pt x="936" y="801"/>
                  </a:cubicBezTo>
                  <a:cubicBezTo>
                    <a:pt x="934" y="804"/>
                    <a:pt x="932" y="805"/>
                    <a:pt x="929" y="805"/>
                  </a:cubicBezTo>
                  <a:close/>
                  <a:moveTo>
                    <a:pt x="77" y="774"/>
                  </a:moveTo>
                  <a:cubicBezTo>
                    <a:pt x="74" y="774"/>
                    <a:pt x="71" y="772"/>
                    <a:pt x="69" y="769"/>
                  </a:cubicBezTo>
                  <a:cubicBezTo>
                    <a:pt x="66" y="764"/>
                    <a:pt x="68" y="759"/>
                    <a:pt x="72" y="756"/>
                  </a:cubicBezTo>
                  <a:cubicBezTo>
                    <a:pt x="76" y="754"/>
                    <a:pt x="82" y="755"/>
                    <a:pt x="85" y="759"/>
                  </a:cubicBezTo>
                  <a:cubicBezTo>
                    <a:pt x="85" y="760"/>
                    <a:pt x="85" y="760"/>
                    <a:pt x="85" y="760"/>
                  </a:cubicBezTo>
                  <a:cubicBezTo>
                    <a:pt x="88" y="764"/>
                    <a:pt x="86" y="770"/>
                    <a:pt x="82" y="772"/>
                  </a:cubicBezTo>
                  <a:cubicBezTo>
                    <a:pt x="80" y="773"/>
                    <a:pt x="79" y="774"/>
                    <a:pt x="77" y="774"/>
                  </a:cubicBezTo>
                  <a:close/>
                  <a:moveTo>
                    <a:pt x="75" y="765"/>
                  </a:moveTo>
                  <a:cubicBezTo>
                    <a:pt x="75" y="765"/>
                    <a:pt x="75" y="765"/>
                    <a:pt x="75" y="765"/>
                  </a:cubicBezTo>
                  <a:cubicBezTo>
                    <a:pt x="77" y="764"/>
                    <a:pt x="77" y="764"/>
                    <a:pt x="77" y="764"/>
                  </a:cubicBezTo>
                  <a:lnTo>
                    <a:pt x="75" y="765"/>
                  </a:lnTo>
                  <a:close/>
                  <a:moveTo>
                    <a:pt x="949" y="773"/>
                  </a:moveTo>
                  <a:cubicBezTo>
                    <a:pt x="947" y="773"/>
                    <a:pt x="945" y="773"/>
                    <a:pt x="944" y="772"/>
                  </a:cubicBezTo>
                  <a:cubicBezTo>
                    <a:pt x="939" y="769"/>
                    <a:pt x="938" y="764"/>
                    <a:pt x="941" y="759"/>
                  </a:cubicBezTo>
                  <a:cubicBezTo>
                    <a:pt x="943" y="755"/>
                    <a:pt x="949" y="753"/>
                    <a:pt x="953" y="756"/>
                  </a:cubicBezTo>
                  <a:cubicBezTo>
                    <a:pt x="958" y="758"/>
                    <a:pt x="959" y="764"/>
                    <a:pt x="957" y="769"/>
                  </a:cubicBezTo>
                  <a:cubicBezTo>
                    <a:pt x="957" y="769"/>
                    <a:pt x="957" y="769"/>
                    <a:pt x="957" y="769"/>
                  </a:cubicBezTo>
                  <a:cubicBezTo>
                    <a:pt x="955" y="772"/>
                    <a:pt x="952" y="773"/>
                    <a:pt x="949" y="773"/>
                  </a:cubicBezTo>
                  <a:close/>
                  <a:moveTo>
                    <a:pt x="59" y="740"/>
                  </a:moveTo>
                  <a:cubicBezTo>
                    <a:pt x="56" y="740"/>
                    <a:pt x="53" y="738"/>
                    <a:pt x="51" y="735"/>
                  </a:cubicBezTo>
                  <a:cubicBezTo>
                    <a:pt x="51" y="735"/>
                    <a:pt x="51" y="735"/>
                    <a:pt x="51" y="735"/>
                  </a:cubicBezTo>
                  <a:cubicBezTo>
                    <a:pt x="49" y="730"/>
                    <a:pt x="51" y="725"/>
                    <a:pt x="55" y="723"/>
                  </a:cubicBezTo>
                  <a:cubicBezTo>
                    <a:pt x="60" y="720"/>
                    <a:pt x="65" y="722"/>
                    <a:pt x="68" y="727"/>
                  </a:cubicBezTo>
                  <a:cubicBezTo>
                    <a:pt x="70" y="732"/>
                    <a:pt x="68" y="737"/>
                    <a:pt x="63" y="739"/>
                  </a:cubicBezTo>
                  <a:cubicBezTo>
                    <a:pt x="62" y="740"/>
                    <a:pt x="61" y="740"/>
                    <a:pt x="59" y="740"/>
                  </a:cubicBezTo>
                  <a:close/>
                  <a:moveTo>
                    <a:pt x="966" y="740"/>
                  </a:moveTo>
                  <a:cubicBezTo>
                    <a:pt x="965" y="740"/>
                    <a:pt x="964" y="740"/>
                    <a:pt x="962" y="739"/>
                  </a:cubicBezTo>
                  <a:cubicBezTo>
                    <a:pt x="958" y="737"/>
                    <a:pt x="956" y="731"/>
                    <a:pt x="958" y="727"/>
                  </a:cubicBezTo>
                  <a:cubicBezTo>
                    <a:pt x="958" y="727"/>
                    <a:pt x="958" y="727"/>
                    <a:pt x="958" y="727"/>
                  </a:cubicBezTo>
                  <a:cubicBezTo>
                    <a:pt x="960" y="722"/>
                    <a:pt x="966" y="720"/>
                    <a:pt x="970" y="722"/>
                  </a:cubicBezTo>
                  <a:cubicBezTo>
                    <a:pt x="975" y="725"/>
                    <a:pt x="977" y="730"/>
                    <a:pt x="975" y="735"/>
                  </a:cubicBezTo>
                  <a:cubicBezTo>
                    <a:pt x="975" y="735"/>
                    <a:pt x="975" y="735"/>
                    <a:pt x="975" y="735"/>
                  </a:cubicBezTo>
                  <a:cubicBezTo>
                    <a:pt x="973" y="738"/>
                    <a:pt x="970" y="740"/>
                    <a:pt x="966" y="740"/>
                  </a:cubicBezTo>
                  <a:close/>
                  <a:moveTo>
                    <a:pt x="44" y="706"/>
                  </a:moveTo>
                  <a:cubicBezTo>
                    <a:pt x="41" y="706"/>
                    <a:pt x="37" y="704"/>
                    <a:pt x="36" y="700"/>
                  </a:cubicBezTo>
                  <a:cubicBezTo>
                    <a:pt x="44" y="697"/>
                    <a:pt x="44" y="697"/>
                    <a:pt x="44" y="697"/>
                  </a:cubicBezTo>
                  <a:cubicBezTo>
                    <a:pt x="36" y="700"/>
                    <a:pt x="36" y="700"/>
                    <a:pt x="36" y="700"/>
                  </a:cubicBezTo>
                  <a:cubicBezTo>
                    <a:pt x="34" y="695"/>
                    <a:pt x="36" y="690"/>
                    <a:pt x="41" y="688"/>
                  </a:cubicBezTo>
                  <a:cubicBezTo>
                    <a:pt x="46" y="686"/>
                    <a:pt x="51" y="688"/>
                    <a:pt x="53" y="693"/>
                  </a:cubicBezTo>
                  <a:cubicBezTo>
                    <a:pt x="53" y="693"/>
                    <a:pt x="53" y="693"/>
                    <a:pt x="53" y="693"/>
                  </a:cubicBezTo>
                  <a:cubicBezTo>
                    <a:pt x="55" y="698"/>
                    <a:pt x="52" y="703"/>
                    <a:pt x="48" y="705"/>
                  </a:cubicBezTo>
                  <a:cubicBezTo>
                    <a:pt x="47" y="706"/>
                    <a:pt x="45" y="706"/>
                    <a:pt x="44" y="706"/>
                  </a:cubicBezTo>
                  <a:close/>
                  <a:moveTo>
                    <a:pt x="981" y="706"/>
                  </a:moveTo>
                  <a:cubicBezTo>
                    <a:pt x="980" y="706"/>
                    <a:pt x="979" y="705"/>
                    <a:pt x="978" y="705"/>
                  </a:cubicBezTo>
                  <a:cubicBezTo>
                    <a:pt x="973" y="703"/>
                    <a:pt x="971" y="698"/>
                    <a:pt x="973" y="693"/>
                  </a:cubicBezTo>
                  <a:cubicBezTo>
                    <a:pt x="973" y="693"/>
                    <a:pt x="973" y="693"/>
                    <a:pt x="973" y="693"/>
                  </a:cubicBezTo>
                  <a:cubicBezTo>
                    <a:pt x="975" y="688"/>
                    <a:pt x="980" y="686"/>
                    <a:pt x="985" y="688"/>
                  </a:cubicBezTo>
                  <a:cubicBezTo>
                    <a:pt x="990" y="689"/>
                    <a:pt x="992" y="695"/>
                    <a:pt x="990" y="700"/>
                  </a:cubicBezTo>
                  <a:cubicBezTo>
                    <a:pt x="989" y="703"/>
                    <a:pt x="985" y="706"/>
                    <a:pt x="981" y="706"/>
                  </a:cubicBezTo>
                  <a:close/>
                  <a:moveTo>
                    <a:pt x="983" y="697"/>
                  </a:moveTo>
                  <a:cubicBezTo>
                    <a:pt x="983" y="697"/>
                    <a:pt x="983" y="697"/>
                    <a:pt x="983" y="697"/>
                  </a:cubicBezTo>
                  <a:cubicBezTo>
                    <a:pt x="981" y="696"/>
                    <a:pt x="981" y="696"/>
                    <a:pt x="981" y="696"/>
                  </a:cubicBezTo>
                  <a:lnTo>
                    <a:pt x="983" y="697"/>
                  </a:lnTo>
                  <a:close/>
                  <a:moveTo>
                    <a:pt x="32" y="670"/>
                  </a:moveTo>
                  <a:cubicBezTo>
                    <a:pt x="28" y="670"/>
                    <a:pt x="24" y="668"/>
                    <a:pt x="23" y="664"/>
                  </a:cubicBezTo>
                  <a:cubicBezTo>
                    <a:pt x="32" y="661"/>
                    <a:pt x="32" y="661"/>
                    <a:pt x="32" y="661"/>
                  </a:cubicBezTo>
                  <a:cubicBezTo>
                    <a:pt x="23" y="664"/>
                    <a:pt x="23" y="664"/>
                    <a:pt x="23" y="664"/>
                  </a:cubicBezTo>
                  <a:cubicBezTo>
                    <a:pt x="21" y="659"/>
                    <a:pt x="24" y="654"/>
                    <a:pt x="29" y="652"/>
                  </a:cubicBezTo>
                  <a:cubicBezTo>
                    <a:pt x="34" y="650"/>
                    <a:pt x="39" y="653"/>
                    <a:pt x="41" y="658"/>
                  </a:cubicBezTo>
                  <a:cubicBezTo>
                    <a:pt x="41" y="658"/>
                    <a:pt x="41" y="658"/>
                    <a:pt x="41" y="658"/>
                  </a:cubicBezTo>
                  <a:cubicBezTo>
                    <a:pt x="42" y="663"/>
                    <a:pt x="39" y="669"/>
                    <a:pt x="34" y="670"/>
                  </a:cubicBezTo>
                  <a:cubicBezTo>
                    <a:pt x="34" y="670"/>
                    <a:pt x="33" y="670"/>
                    <a:pt x="32" y="670"/>
                  </a:cubicBezTo>
                  <a:close/>
                  <a:moveTo>
                    <a:pt x="994" y="670"/>
                  </a:moveTo>
                  <a:cubicBezTo>
                    <a:pt x="993" y="670"/>
                    <a:pt x="992" y="670"/>
                    <a:pt x="991" y="670"/>
                  </a:cubicBezTo>
                  <a:cubicBezTo>
                    <a:pt x="986" y="668"/>
                    <a:pt x="983" y="663"/>
                    <a:pt x="985" y="658"/>
                  </a:cubicBezTo>
                  <a:cubicBezTo>
                    <a:pt x="985" y="658"/>
                    <a:pt x="985" y="658"/>
                    <a:pt x="985" y="658"/>
                  </a:cubicBezTo>
                  <a:cubicBezTo>
                    <a:pt x="986" y="653"/>
                    <a:pt x="992" y="650"/>
                    <a:pt x="997" y="652"/>
                  </a:cubicBezTo>
                  <a:cubicBezTo>
                    <a:pt x="1002" y="653"/>
                    <a:pt x="1004" y="658"/>
                    <a:pt x="1003" y="663"/>
                  </a:cubicBezTo>
                  <a:cubicBezTo>
                    <a:pt x="1003" y="663"/>
                    <a:pt x="1003" y="663"/>
                    <a:pt x="1003" y="663"/>
                  </a:cubicBezTo>
                  <a:cubicBezTo>
                    <a:pt x="1002" y="667"/>
                    <a:pt x="998" y="670"/>
                    <a:pt x="994" y="670"/>
                  </a:cubicBezTo>
                  <a:close/>
                  <a:moveTo>
                    <a:pt x="22" y="634"/>
                  </a:moveTo>
                  <a:cubicBezTo>
                    <a:pt x="18" y="634"/>
                    <a:pt x="14" y="631"/>
                    <a:pt x="13" y="627"/>
                  </a:cubicBezTo>
                  <a:cubicBezTo>
                    <a:pt x="22" y="625"/>
                    <a:pt x="22" y="625"/>
                    <a:pt x="22" y="625"/>
                  </a:cubicBezTo>
                  <a:cubicBezTo>
                    <a:pt x="13" y="627"/>
                    <a:pt x="13" y="627"/>
                    <a:pt x="13" y="627"/>
                  </a:cubicBezTo>
                  <a:cubicBezTo>
                    <a:pt x="12" y="622"/>
                    <a:pt x="15" y="617"/>
                    <a:pt x="20" y="616"/>
                  </a:cubicBezTo>
                  <a:cubicBezTo>
                    <a:pt x="25" y="614"/>
                    <a:pt x="30" y="617"/>
                    <a:pt x="31" y="623"/>
                  </a:cubicBezTo>
                  <a:cubicBezTo>
                    <a:pt x="31" y="623"/>
                    <a:pt x="31" y="623"/>
                    <a:pt x="31" y="623"/>
                  </a:cubicBezTo>
                  <a:cubicBezTo>
                    <a:pt x="32" y="628"/>
                    <a:pt x="29" y="633"/>
                    <a:pt x="24" y="634"/>
                  </a:cubicBezTo>
                  <a:cubicBezTo>
                    <a:pt x="23" y="634"/>
                    <a:pt x="23" y="634"/>
                    <a:pt x="22" y="634"/>
                  </a:cubicBezTo>
                  <a:close/>
                  <a:moveTo>
                    <a:pt x="1004" y="634"/>
                  </a:moveTo>
                  <a:cubicBezTo>
                    <a:pt x="1003" y="634"/>
                    <a:pt x="1002" y="634"/>
                    <a:pt x="1002" y="634"/>
                  </a:cubicBezTo>
                  <a:cubicBezTo>
                    <a:pt x="997" y="632"/>
                    <a:pt x="993" y="628"/>
                    <a:pt x="994" y="622"/>
                  </a:cubicBezTo>
                  <a:cubicBezTo>
                    <a:pt x="994" y="622"/>
                    <a:pt x="994" y="622"/>
                    <a:pt x="995" y="622"/>
                  </a:cubicBezTo>
                  <a:cubicBezTo>
                    <a:pt x="996" y="617"/>
                    <a:pt x="1001" y="614"/>
                    <a:pt x="1006" y="615"/>
                  </a:cubicBezTo>
                  <a:cubicBezTo>
                    <a:pt x="1011" y="616"/>
                    <a:pt x="1014" y="621"/>
                    <a:pt x="1013" y="626"/>
                  </a:cubicBezTo>
                  <a:cubicBezTo>
                    <a:pt x="1012" y="631"/>
                    <a:pt x="1008" y="634"/>
                    <a:pt x="1004" y="634"/>
                  </a:cubicBezTo>
                  <a:close/>
                  <a:moveTo>
                    <a:pt x="1005" y="624"/>
                  </a:moveTo>
                  <a:cubicBezTo>
                    <a:pt x="1005" y="625"/>
                    <a:pt x="1005" y="625"/>
                    <a:pt x="1005" y="625"/>
                  </a:cubicBezTo>
                  <a:cubicBezTo>
                    <a:pt x="1004" y="624"/>
                    <a:pt x="1004" y="624"/>
                    <a:pt x="1004" y="624"/>
                  </a:cubicBezTo>
                  <a:lnTo>
                    <a:pt x="1005" y="624"/>
                  </a:lnTo>
                  <a:close/>
                  <a:moveTo>
                    <a:pt x="15" y="597"/>
                  </a:moveTo>
                  <a:cubicBezTo>
                    <a:pt x="10" y="597"/>
                    <a:pt x="6" y="594"/>
                    <a:pt x="6" y="589"/>
                  </a:cubicBezTo>
                  <a:cubicBezTo>
                    <a:pt x="15" y="588"/>
                    <a:pt x="15" y="588"/>
                    <a:pt x="15" y="588"/>
                  </a:cubicBezTo>
                  <a:cubicBezTo>
                    <a:pt x="6" y="589"/>
                    <a:pt x="6" y="589"/>
                    <a:pt x="6" y="589"/>
                  </a:cubicBezTo>
                  <a:cubicBezTo>
                    <a:pt x="5" y="584"/>
                    <a:pt x="9" y="579"/>
                    <a:pt x="14" y="578"/>
                  </a:cubicBezTo>
                  <a:cubicBezTo>
                    <a:pt x="19" y="578"/>
                    <a:pt x="23" y="581"/>
                    <a:pt x="24" y="586"/>
                  </a:cubicBezTo>
                  <a:cubicBezTo>
                    <a:pt x="24" y="586"/>
                    <a:pt x="24" y="586"/>
                    <a:pt x="24" y="586"/>
                  </a:cubicBezTo>
                  <a:cubicBezTo>
                    <a:pt x="25" y="592"/>
                    <a:pt x="21" y="596"/>
                    <a:pt x="16" y="597"/>
                  </a:cubicBezTo>
                  <a:cubicBezTo>
                    <a:pt x="16" y="597"/>
                    <a:pt x="15" y="597"/>
                    <a:pt x="15" y="597"/>
                  </a:cubicBezTo>
                  <a:close/>
                  <a:moveTo>
                    <a:pt x="1011" y="597"/>
                  </a:moveTo>
                  <a:cubicBezTo>
                    <a:pt x="1010" y="597"/>
                    <a:pt x="1010" y="597"/>
                    <a:pt x="1009" y="597"/>
                  </a:cubicBezTo>
                  <a:cubicBezTo>
                    <a:pt x="1004" y="596"/>
                    <a:pt x="1001" y="591"/>
                    <a:pt x="1001" y="586"/>
                  </a:cubicBezTo>
                  <a:cubicBezTo>
                    <a:pt x="1001" y="586"/>
                    <a:pt x="1001" y="586"/>
                    <a:pt x="1001" y="586"/>
                  </a:cubicBezTo>
                  <a:cubicBezTo>
                    <a:pt x="1002" y="581"/>
                    <a:pt x="1007" y="577"/>
                    <a:pt x="1012" y="578"/>
                  </a:cubicBezTo>
                  <a:cubicBezTo>
                    <a:pt x="1017" y="579"/>
                    <a:pt x="1021" y="584"/>
                    <a:pt x="1020" y="589"/>
                  </a:cubicBezTo>
                  <a:cubicBezTo>
                    <a:pt x="1020" y="589"/>
                    <a:pt x="1020" y="589"/>
                    <a:pt x="1020" y="589"/>
                  </a:cubicBezTo>
                  <a:cubicBezTo>
                    <a:pt x="1019" y="593"/>
                    <a:pt x="1015" y="597"/>
                    <a:pt x="1011" y="597"/>
                  </a:cubicBezTo>
                  <a:close/>
                  <a:moveTo>
                    <a:pt x="11" y="560"/>
                  </a:moveTo>
                  <a:cubicBezTo>
                    <a:pt x="6" y="560"/>
                    <a:pt x="2" y="556"/>
                    <a:pt x="2" y="551"/>
                  </a:cubicBezTo>
                  <a:cubicBezTo>
                    <a:pt x="2" y="551"/>
                    <a:pt x="2" y="551"/>
                    <a:pt x="2" y="551"/>
                  </a:cubicBezTo>
                  <a:cubicBezTo>
                    <a:pt x="1" y="546"/>
                    <a:pt x="5" y="541"/>
                    <a:pt x="10" y="541"/>
                  </a:cubicBezTo>
                  <a:cubicBezTo>
                    <a:pt x="15" y="541"/>
                    <a:pt x="20" y="544"/>
                    <a:pt x="20" y="550"/>
                  </a:cubicBezTo>
                  <a:cubicBezTo>
                    <a:pt x="21" y="555"/>
                    <a:pt x="17" y="559"/>
                    <a:pt x="12" y="560"/>
                  </a:cubicBezTo>
                  <a:cubicBezTo>
                    <a:pt x="11" y="560"/>
                    <a:pt x="11" y="560"/>
                    <a:pt x="11" y="560"/>
                  </a:cubicBezTo>
                  <a:close/>
                  <a:moveTo>
                    <a:pt x="1015" y="559"/>
                  </a:moveTo>
                  <a:cubicBezTo>
                    <a:pt x="1015" y="559"/>
                    <a:pt x="1014" y="559"/>
                    <a:pt x="1014" y="559"/>
                  </a:cubicBezTo>
                  <a:cubicBezTo>
                    <a:pt x="1009" y="559"/>
                    <a:pt x="1005" y="555"/>
                    <a:pt x="1005" y="549"/>
                  </a:cubicBezTo>
                  <a:cubicBezTo>
                    <a:pt x="1005" y="549"/>
                    <a:pt x="1005" y="549"/>
                    <a:pt x="1005" y="549"/>
                  </a:cubicBezTo>
                  <a:cubicBezTo>
                    <a:pt x="1006" y="544"/>
                    <a:pt x="1010" y="540"/>
                    <a:pt x="1016" y="541"/>
                  </a:cubicBezTo>
                  <a:cubicBezTo>
                    <a:pt x="1021" y="541"/>
                    <a:pt x="1024" y="546"/>
                    <a:pt x="1024" y="551"/>
                  </a:cubicBezTo>
                  <a:cubicBezTo>
                    <a:pt x="1024" y="556"/>
                    <a:pt x="1020" y="559"/>
                    <a:pt x="1015" y="559"/>
                  </a:cubicBezTo>
                  <a:close/>
                  <a:moveTo>
                    <a:pt x="1016" y="550"/>
                  </a:moveTo>
                  <a:cubicBezTo>
                    <a:pt x="1016" y="550"/>
                    <a:pt x="1016" y="550"/>
                    <a:pt x="1016" y="550"/>
                  </a:cubicBezTo>
                  <a:cubicBezTo>
                    <a:pt x="1015" y="550"/>
                    <a:pt x="1015" y="550"/>
                    <a:pt x="1015" y="550"/>
                  </a:cubicBezTo>
                  <a:lnTo>
                    <a:pt x="1016" y="550"/>
                  </a:lnTo>
                  <a:close/>
                  <a:moveTo>
                    <a:pt x="9" y="522"/>
                  </a:moveTo>
                  <a:cubicBezTo>
                    <a:pt x="4" y="522"/>
                    <a:pt x="0" y="518"/>
                    <a:pt x="0" y="513"/>
                  </a:cubicBezTo>
                  <a:cubicBezTo>
                    <a:pt x="0" y="513"/>
                    <a:pt x="0" y="513"/>
                    <a:pt x="0" y="513"/>
                  </a:cubicBezTo>
                  <a:cubicBezTo>
                    <a:pt x="0" y="508"/>
                    <a:pt x="4" y="503"/>
                    <a:pt x="9" y="503"/>
                  </a:cubicBezTo>
                  <a:cubicBezTo>
                    <a:pt x="15" y="503"/>
                    <a:pt x="19" y="508"/>
                    <a:pt x="19" y="513"/>
                  </a:cubicBezTo>
                  <a:cubicBezTo>
                    <a:pt x="19" y="513"/>
                    <a:pt x="19" y="513"/>
                    <a:pt x="19" y="513"/>
                  </a:cubicBezTo>
                  <a:cubicBezTo>
                    <a:pt x="19" y="518"/>
                    <a:pt x="15" y="522"/>
                    <a:pt x="9" y="522"/>
                  </a:cubicBezTo>
                  <a:close/>
                  <a:moveTo>
                    <a:pt x="11" y="485"/>
                  </a:moveTo>
                  <a:cubicBezTo>
                    <a:pt x="11" y="485"/>
                    <a:pt x="10" y="485"/>
                    <a:pt x="10" y="485"/>
                  </a:cubicBezTo>
                  <a:cubicBezTo>
                    <a:pt x="5" y="484"/>
                    <a:pt x="1" y="480"/>
                    <a:pt x="1" y="475"/>
                  </a:cubicBezTo>
                  <a:cubicBezTo>
                    <a:pt x="1" y="474"/>
                    <a:pt x="1" y="474"/>
                    <a:pt x="1" y="474"/>
                  </a:cubicBezTo>
                  <a:cubicBezTo>
                    <a:pt x="2" y="469"/>
                    <a:pt x="6" y="465"/>
                    <a:pt x="11" y="466"/>
                  </a:cubicBezTo>
                  <a:cubicBezTo>
                    <a:pt x="17" y="466"/>
                    <a:pt x="20" y="471"/>
                    <a:pt x="20" y="476"/>
                  </a:cubicBezTo>
                  <a:cubicBezTo>
                    <a:pt x="20" y="476"/>
                    <a:pt x="20" y="476"/>
                    <a:pt x="20" y="476"/>
                  </a:cubicBezTo>
                  <a:cubicBezTo>
                    <a:pt x="20" y="481"/>
                    <a:pt x="16" y="485"/>
                    <a:pt x="11" y="485"/>
                  </a:cubicBezTo>
                  <a:close/>
                  <a:moveTo>
                    <a:pt x="1015" y="483"/>
                  </a:moveTo>
                  <a:cubicBezTo>
                    <a:pt x="1010" y="483"/>
                    <a:pt x="1006" y="479"/>
                    <a:pt x="1005" y="474"/>
                  </a:cubicBezTo>
                  <a:cubicBezTo>
                    <a:pt x="1005" y="469"/>
                    <a:pt x="1009" y="465"/>
                    <a:pt x="1014" y="464"/>
                  </a:cubicBezTo>
                  <a:cubicBezTo>
                    <a:pt x="1019" y="464"/>
                    <a:pt x="1023" y="468"/>
                    <a:pt x="1024" y="473"/>
                  </a:cubicBezTo>
                  <a:cubicBezTo>
                    <a:pt x="1024" y="473"/>
                    <a:pt x="1024" y="473"/>
                    <a:pt x="1024" y="473"/>
                  </a:cubicBezTo>
                  <a:cubicBezTo>
                    <a:pt x="1024" y="478"/>
                    <a:pt x="1020" y="483"/>
                    <a:pt x="1015" y="483"/>
                  </a:cubicBezTo>
                  <a:cubicBezTo>
                    <a:pt x="1015" y="483"/>
                    <a:pt x="1015" y="483"/>
                    <a:pt x="1015" y="483"/>
                  </a:cubicBezTo>
                  <a:close/>
                  <a:moveTo>
                    <a:pt x="15" y="447"/>
                  </a:moveTo>
                  <a:cubicBezTo>
                    <a:pt x="14" y="447"/>
                    <a:pt x="14" y="447"/>
                    <a:pt x="14" y="447"/>
                  </a:cubicBezTo>
                  <a:cubicBezTo>
                    <a:pt x="8" y="446"/>
                    <a:pt x="5" y="442"/>
                    <a:pt x="6" y="436"/>
                  </a:cubicBezTo>
                  <a:cubicBezTo>
                    <a:pt x="6" y="436"/>
                    <a:pt x="6" y="436"/>
                    <a:pt x="6" y="436"/>
                  </a:cubicBezTo>
                  <a:cubicBezTo>
                    <a:pt x="6" y="431"/>
                    <a:pt x="11" y="428"/>
                    <a:pt x="16" y="428"/>
                  </a:cubicBezTo>
                  <a:cubicBezTo>
                    <a:pt x="21" y="429"/>
                    <a:pt x="25" y="434"/>
                    <a:pt x="24" y="439"/>
                  </a:cubicBezTo>
                  <a:cubicBezTo>
                    <a:pt x="23" y="444"/>
                    <a:pt x="19" y="447"/>
                    <a:pt x="15" y="447"/>
                  </a:cubicBezTo>
                  <a:close/>
                  <a:moveTo>
                    <a:pt x="1010" y="446"/>
                  </a:moveTo>
                  <a:cubicBezTo>
                    <a:pt x="1006" y="446"/>
                    <a:pt x="1002" y="442"/>
                    <a:pt x="1001" y="438"/>
                  </a:cubicBezTo>
                  <a:cubicBezTo>
                    <a:pt x="1001" y="438"/>
                    <a:pt x="1001" y="438"/>
                    <a:pt x="1001" y="438"/>
                  </a:cubicBezTo>
                  <a:cubicBezTo>
                    <a:pt x="1000" y="432"/>
                    <a:pt x="1004" y="428"/>
                    <a:pt x="1009" y="427"/>
                  </a:cubicBezTo>
                  <a:cubicBezTo>
                    <a:pt x="1014" y="426"/>
                    <a:pt x="1019" y="430"/>
                    <a:pt x="1020" y="435"/>
                  </a:cubicBezTo>
                  <a:cubicBezTo>
                    <a:pt x="1020" y="435"/>
                    <a:pt x="1020" y="435"/>
                    <a:pt x="1020" y="435"/>
                  </a:cubicBezTo>
                  <a:cubicBezTo>
                    <a:pt x="1020" y="440"/>
                    <a:pt x="1017" y="445"/>
                    <a:pt x="1012" y="446"/>
                  </a:cubicBezTo>
                  <a:cubicBezTo>
                    <a:pt x="1011" y="446"/>
                    <a:pt x="1011" y="446"/>
                    <a:pt x="1010" y="446"/>
                  </a:cubicBezTo>
                  <a:close/>
                  <a:moveTo>
                    <a:pt x="22" y="410"/>
                  </a:moveTo>
                  <a:cubicBezTo>
                    <a:pt x="21" y="410"/>
                    <a:pt x="20" y="410"/>
                    <a:pt x="20" y="410"/>
                  </a:cubicBezTo>
                  <a:cubicBezTo>
                    <a:pt x="15" y="409"/>
                    <a:pt x="12" y="404"/>
                    <a:pt x="13" y="399"/>
                  </a:cubicBezTo>
                  <a:cubicBezTo>
                    <a:pt x="13" y="399"/>
                    <a:pt x="13" y="399"/>
                    <a:pt x="13" y="399"/>
                  </a:cubicBezTo>
                  <a:cubicBezTo>
                    <a:pt x="14" y="394"/>
                    <a:pt x="19" y="390"/>
                    <a:pt x="24" y="392"/>
                  </a:cubicBezTo>
                  <a:cubicBezTo>
                    <a:pt x="29" y="393"/>
                    <a:pt x="32" y="398"/>
                    <a:pt x="31" y="403"/>
                  </a:cubicBezTo>
                  <a:cubicBezTo>
                    <a:pt x="31" y="403"/>
                    <a:pt x="31" y="403"/>
                    <a:pt x="31" y="403"/>
                  </a:cubicBezTo>
                  <a:cubicBezTo>
                    <a:pt x="30" y="407"/>
                    <a:pt x="26" y="410"/>
                    <a:pt x="22" y="410"/>
                  </a:cubicBezTo>
                  <a:close/>
                  <a:moveTo>
                    <a:pt x="1003" y="409"/>
                  </a:moveTo>
                  <a:cubicBezTo>
                    <a:pt x="999" y="409"/>
                    <a:pt x="995" y="406"/>
                    <a:pt x="994" y="401"/>
                  </a:cubicBezTo>
                  <a:cubicBezTo>
                    <a:pt x="993" y="396"/>
                    <a:pt x="996" y="391"/>
                    <a:pt x="1001" y="390"/>
                  </a:cubicBezTo>
                  <a:cubicBezTo>
                    <a:pt x="1006" y="389"/>
                    <a:pt x="1011" y="392"/>
                    <a:pt x="1012" y="397"/>
                  </a:cubicBezTo>
                  <a:cubicBezTo>
                    <a:pt x="1013" y="397"/>
                    <a:pt x="1013" y="397"/>
                    <a:pt x="1013" y="397"/>
                  </a:cubicBezTo>
                  <a:cubicBezTo>
                    <a:pt x="1014" y="403"/>
                    <a:pt x="1010" y="407"/>
                    <a:pt x="1005" y="409"/>
                  </a:cubicBezTo>
                  <a:cubicBezTo>
                    <a:pt x="1005" y="409"/>
                    <a:pt x="1004" y="409"/>
                    <a:pt x="1003" y="409"/>
                  </a:cubicBezTo>
                  <a:close/>
                  <a:moveTo>
                    <a:pt x="31" y="374"/>
                  </a:moveTo>
                  <a:cubicBezTo>
                    <a:pt x="31" y="374"/>
                    <a:pt x="30" y="374"/>
                    <a:pt x="29" y="373"/>
                  </a:cubicBezTo>
                  <a:cubicBezTo>
                    <a:pt x="24" y="372"/>
                    <a:pt x="21" y="367"/>
                    <a:pt x="23" y="362"/>
                  </a:cubicBezTo>
                  <a:cubicBezTo>
                    <a:pt x="23" y="361"/>
                    <a:pt x="23" y="361"/>
                    <a:pt x="23" y="361"/>
                  </a:cubicBezTo>
                  <a:cubicBezTo>
                    <a:pt x="24" y="357"/>
                    <a:pt x="29" y="354"/>
                    <a:pt x="34" y="355"/>
                  </a:cubicBezTo>
                  <a:cubicBezTo>
                    <a:pt x="39" y="357"/>
                    <a:pt x="42" y="362"/>
                    <a:pt x="40" y="367"/>
                  </a:cubicBezTo>
                  <a:cubicBezTo>
                    <a:pt x="39" y="371"/>
                    <a:pt x="35" y="374"/>
                    <a:pt x="31" y="374"/>
                  </a:cubicBezTo>
                  <a:close/>
                  <a:moveTo>
                    <a:pt x="994" y="372"/>
                  </a:moveTo>
                  <a:cubicBezTo>
                    <a:pt x="990" y="372"/>
                    <a:pt x="986" y="370"/>
                    <a:pt x="985" y="366"/>
                  </a:cubicBezTo>
                  <a:cubicBezTo>
                    <a:pt x="985" y="366"/>
                    <a:pt x="985" y="366"/>
                    <a:pt x="985" y="366"/>
                  </a:cubicBezTo>
                  <a:cubicBezTo>
                    <a:pt x="983" y="361"/>
                    <a:pt x="986" y="355"/>
                    <a:pt x="991" y="354"/>
                  </a:cubicBezTo>
                  <a:cubicBezTo>
                    <a:pt x="996" y="352"/>
                    <a:pt x="1001" y="355"/>
                    <a:pt x="1002" y="360"/>
                  </a:cubicBezTo>
                  <a:cubicBezTo>
                    <a:pt x="1004" y="365"/>
                    <a:pt x="1001" y="370"/>
                    <a:pt x="997" y="372"/>
                  </a:cubicBezTo>
                  <a:cubicBezTo>
                    <a:pt x="996" y="372"/>
                    <a:pt x="995" y="372"/>
                    <a:pt x="994" y="372"/>
                  </a:cubicBezTo>
                  <a:close/>
                  <a:moveTo>
                    <a:pt x="995" y="362"/>
                  </a:moveTo>
                  <a:cubicBezTo>
                    <a:pt x="994" y="363"/>
                    <a:pt x="994" y="363"/>
                    <a:pt x="994" y="363"/>
                  </a:cubicBezTo>
                  <a:lnTo>
                    <a:pt x="995" y="362"/>
                  </a:lnTo>
                  <a:close/>
                  <a:moveTo>
                    <a:pt x="44" y="338"/>
                  </a:moveTo>
                  <a:cubicBezTo>
                    <a:pt x="43" y="338"/>
                    <a:pt x="42" y="338"/>
                    <a:pt x="40" y="338"/>
                  </a:cubicBezTo>
                  <a:cubicBezTo>
                    <a:pt x="36" y="336"/>
                    <a:pt x="33" y="330"/>
                    <a:pt x="35" y="325"/>
                  </a:cubicBezTo>
                  <a:cubicBezTo>
                    <a:pt x="35" y="325"/>
                    <a:pt x="35" y="325"/>
                    <a:pt x="35" y="325"/>
                  </a:cubicBezTo>
                  <a:cubicBezTo>
                    <a:pt x="37" y="321"/>
                    <a:pt x="43" y="318"/>
                    <a:pt x="47" y="320"/>
                  </a:cubicBezTo>
                  <a:cubicBezTo>
                    <a:pt x="52" y="322"/>
                    <a:pt x="54" y="327"/>
                    <a:pt x="53" y="332"/>
                  </a:cubicBezTo>
                  <a:cubicBezTo>
                    <a:pt x="53" y="332"/>
                    <a:pt x="53" y="332"/>
                    <a:pt x="53" y="332"/>
                  </a:cubicBezTo>
                  <a:cubicBezTo>
                    <a:pt x="51" y="336"/>
                    <a:pt x="48" y="338"/>
                    <a:pt x="44" y="338"/>
                  </a:cubicBezTo>
                  <a:close/>
                  <a:moveTo>
                    <a:pt x="981" y="337"/>
                  </a:moveTo>
                  <a:cubicBezTo>
                    <a:pt x="977" y="337"/>
                    <a:pt x="974" y="335"/>
                    <a:pt x="972" y="331"/>
                  </a:cubicBezTo>
                  <a:cubicBezTo>
                    <a:pt x="971" y="326"/>
                    <a:pt x="973" y="321"/>
                    <a:pt x="978" y="319"/>
                  </a:cubicBezTo>
                  <a:cubicBezTo>
                    <a:pt x="982" y="317"/>
                    <a:pt x="988" y="319"/>
                    <a:pt x="990" y="324"/>
                  </a:cubicBezTo>
                  <a:cubicBezTo>
                    <a:pt x="990" y="324"/>
                    <a:pt x="990" y="324"/>
                    <a:pt x="990" y="324"/>
                  </a:cubicBezTo>
                  <a:cubicBezTo>
                    <a:pt x="992" y="329"/>
                    <a:pt x="989" y="334"/>
                    <a:pt x="984" y="336"/>
                  </a:cubicBezTo>
                  <a:cubicBezTo>
                    <a:pt x="983" y="337"/>
                    <a:pt x="982" y="337"/>
                    <a:pt x="981" y="337"/>
                  </a:cubicBezTo>
                  <a:close/>
                  <a:moveTo>
                    <a:pt x="59" y="304"/>
                  </a:moveTo>
                  <a:cubicBezTo>
                    <a:pt x="58" y="304"/>
                    <a:pt x="56" y="303"/>
                    <a:pt x="55" y="303"/>
                  </a:cubicBezTo>
                  <a:cubicBezTo>
                    <a:pt x="50" y="300"/>
                    <a:pt x="48" y="295"/>
                    <a:pt x="50" y="290"/>
                  </a:cubicBezTo>
                  <a:cubicBezTo>
                    <a:pt x="59" y="294"/>
                    <a:pt x="59" y="294"/>
                    <a:pt x="59" y="294"/>
                  </a:cubicBezTo>
                  <a:cubicBezTo>
                    <a:pt x="51" y="290"/>
                    <a:pt x="51" y="290"/>
                    <a:pt x="51" y="290"/>
                  </a:cubicBezTo>
                  <a:cubicBezTo>
                    <a:pt x="53" y="286"/>
                    <a:pt x="58" y="284"/>
                    <a:pt x="63" y="286"/>
                  </a:cubicBezTo>
                  <a:cubicBezTo>
                    <a:pt x="68" y="288"/>
                    <a:pt x="70" y="294"/>
                    <a:pt x="67" y="298"/>
                  </a:cubicBezTo>
                  <a:cubicBezTo>
                    <a:pt x="67" y="298"/>
                    <a:pt x="67" y="298"/>
                    <a:pt x="67" y="298"/>
                  </a:cubicBezTo>
                  <a:cubicBezTo>
                    <a:pt x="66" y="302"/>
                    <a:pt x="62" y="304"/>
                    <a:pt x="59" y="304"/>
                  </a:cubicBezTo>
                  <a:close/>
                  <a:moveTo>
                    <a:pt x="966" y="302"/>
                  </a:moveTo>
                  <a:cubicBezTo>
                    <a:pt x="963" y="302"/>
                    <a:pt x="959" y="301"/>
                    <a:pt x="958" y="297"/>
                  </a:cubicBezTo>
                  <a:cubicBezTo>
                    <a:pt x="955" y="293"/>
                    <a:pt x="957" y="287"/>
                    <a:pt x="962" y="285"/>
                  </a:cubicBezTo>
                  <a:cubicBezTo>
                    <a:pt x="966" y="282"/>
                    <a:pt x="972" y="284"/>
                    <a:pt x="974" y="289"/>
                  </a:cubicBezTo>
                  <a:cubicBezTo>
                    <a:pt x="974" y="289"/>
                    <a:pt x="974" y="289"/>
                    <a:pt x="974" y="289"/>
                  </a:cubicBezTo>
                  <a:cubicBezTo>
                    <a:pt x="977" y="294"/>
                    <a:pt x="975" y="299"/>
                    <a:pt x="970" y="302"/>
                  </a:cubicBezTo>
                  <a:cubicBezTo>
                    <a:pt x="969" y="302"/>
                    <a:pt x="967" y="302"/>
                    <a:pt x="966" y="302"/>
                  </a:cubicBezTo>
                  <a:close/>
                  <a:moveTo>
                    <a:pt x="76" y="270"/>
                  </a:moveTo>
                  <a:cubicBezTo>
                    <a:pt x="75" y="270"/>
                    <a:pt x="73" y="270"/>
                    <a:pt x="72" y="269"/>
                  </a:cubicBezTo>
                  <a:cubicBezTo>
                    <a:pt x="67" y="267"/>
                    <a:pt x="66" y="261"/>
                    <a:pt x="68" y="256"/>
                  </a:cubicBezTo>
                  <a:cubicBezTo>
                    <a:pt x="69" y="256"/>
                    <a:pt x="69" y="256"/>
                    <a:pt x="69" y="256"/>
                  </a:cubicBezTo>
                  <a:cubicBezTo>
                    <a:pt x="71" y="252"/>
                    <a:pt x="77" y="250"/>
                    <a:pt x="81" y="253"/>
                  </a:cubicBezTo>
                  <a:cubicBezTo>
                    <a:pt x="86" y="256"/>
                    <a:pt x="87" y="261"/>
                    <a:pt x="85" y="266"/>
                  </a:cubicBezTo>
                  <a:cubicBezTo>
                    <a:pt x="83" y="269"/>
                    <a:pt x="80" y="270"/>
                    <a:pt x="76" y="270"/>
                  </a:cubicBezTo>
                  <a:close/>
                  <a:moveTo>
                    <a:pt x="948" y="269"/>
                  </a:moveTo>
                  <a:cubicBezTo>
                    <a:pt x="945" y="269"/>
                    <a:pt x="942" y="268"/>
                    <a:pt x="940" y="265"/>
                  </a:cubicBezTo>
                  <a:cubicBezTo>
                    <a:pt x="940" y="264"/>
                    <a:pt x="940" y="264"/>
                    <a:pt x="940" y="264"/>
                  </a:cubicBezTo>
                  <a:cubicBezTo>
                    <a:pt x="938" y="260"/>
                    <a:pt x="939" y="254"/>
                    <a:pt x="944" y="252"/>
                  </a:cubicBezTo>
                  <a:cubicBezTo>
                    <a:pt x="948" y="249"/>
                    <a:pt x="954" y="251"/>
                    <a:pt x="956" y="255"/>
                  </a:cubicBezTo>
                  <a:cubicBezTo>
                    <a:pt x="948" y="260"/>
                    <a:pt x="948" y="260"/>
                    <a:pt x="948" y="260"/>
                  </a:cubicBezTo>
                  <a:cubicBezTo>
                    <a:pt x="956" y="255"/>
                    <a:pt x="956" y="255"/>
                    <a:pt x="956" y="255"/>
                  </a:cubicBezTo>
                  <a:cubicBezTo>
                    <a:pt x="959" y="260"/>
                    <a:pt x="958" y="265"/>
                    <a:pt x="953" y="268"/>
                  </a:cubicBezTo>
                  <a:cubicBezTo>
                    <a:pt x="952" y="269"/>
                    <a:pt x="950" y="269"/>
                    <a:pt x="948" y="269"/>
                  </a:cubicBezTo>
                  <a:close/>
                  <a:moveTo>
                    <a:pt x="97" y="238"/>
                  </a:moveTo>
                  <a:cubicBezTo>
                    <a:pt x="95" y="238"/>
                    <a:pt x="93" y="238"/>
                    <a:pt x="91" y="237"/>
                  </a:cubicBezTo>
                  <a:cubicBezTo>
                    <a:pt x="87" y="234"/>
                    <a:pt x="86" y="228"/>
                    <a:pt x="89" y="224"/>
                  </a:cubicBezTo>
                  <a:cubicBezTo>
                    <a:pt x="89" y="224"/>
                    <a:pt x="89" y="224"/>
                    <a:pt x="89" y="224"/>
                  </a:cubicBezTo>
                  <a:cubicBezTo>
                    <a:pt x="92" y="220"/>
                    <a:pt x="98" y="218"/>
                    <a:pt x="102" y="221"/>
                  </a:cubicBezTo>
                  <a:cubicBezTo>
                    <a:pt x="106" y="224"/>
                    <a:pt x="107" y="230"/>
                    <a:pt x="104" y="234"/>
                  </a:cubicBezTo>
                  <a:cubicBezTo>
                    <a:pt x="104" y="234"/>
                    <a:pt x="104" y="234"/>
                    <a:pt x="104" y="234"/>
                  </a:cubicBezTo>
                  <a:cubicBezTo>
                    <a:pt x="102" y="237"/>
                    <a:pt x="99" y="238"/>
                    <a:pt x="97" y="238"/>
                  </a:cubicBezTo>
                  <a:close/>
                  <a:moveTo>
                    <a:pt x="928" y="237"/>
                  </a:moveTo>
                  <a:cubicBezTo>
                    <a:pt x="925" y="237"/>
                    <a:pt x="922" y="236"/>
                    <a:pt x="921" y="233"/>
                  </a:cubicBezTo>
                  <a:cubicBezTo>
                    <a:pt x="920" y="233"/>
                    <a:pt x="920" y="233"/>
                    <a:pt x="920" y="233"/>
                  </a:cubicBezTo>
                  <a:cubicBezTo>
                    <a:pt x="918" y="229"/>
                    <a:pt x="919" y="223"/>
                    <a:pt x="923" y="220"/>
                  </a:cubicBezTo>
                  <a:cubicBezTo>
                    <a:pt x="927" y="217"/>
                    <a:pt x="933" y="218"/>
                    <a:pt x="936" y="223"/>
                  </a:cubicBezTo>
                  <a:cubicBezTo>
                    <a:pt x="928" y="228"/>
                    <a:pt x="928" y="228"/>
                    <a:pt x="928" y="228"/>
                  </a:cubicBezTo>
                  <a:cubicBezTo>
                    <a:pt x="936" y="223"/>
                    <a:pt x="936" y="223"/>
                    <a:pt x="936" y="223"/>
                  </a:cubicBezTo>
                  <a:cubicBezTo>
                    <a:pt x="939" y="227"/>
                    <a:pt x="938" y="233"/>
                    <a:pt x="934" y="236"/>
                  </a:cubicBezTo>
                  <a:cubicBezTo>
                    <a:pt x="932" y="237"/>
                    <a:pt x="930" y="237"/>
                    <a:pt x="928" y="237"/>
                  </a:cubicBezTo>
                  <a:close/>
                  <a:moveTo>
                    <a:pt x="119" y="208"/>
                  </a:moveTo>
                  <a:cubicBezTo>
                    <a:pt x="117" y="208"/>
                    <a:pt x="115" y="208"/>
                    <a:pt x="113" y="206"/>
                  </a:cubicBezTo>
                  <a:cubicBezTo>
                    <a:pt x="109" y="203"/>
                    <a:pt x="108" y="197"/>
                    <a:pt x="112" y="193"/>
                  </a:cubicBezTo>
                  <a:cubicBezTo>
                    <a:pt x="112" y="193"/>
                    <a:pt x="112" y="193"/>
                    <a:pt x="112" y="193"/>
                  </a:cubicBezTo>
                  <a:cubicBezTo>
                    <a:pt x="115" y="189"/>
                    <a:pt x="121" y="188"/>
                    <a:pt x="125" y="191"/>
                  </a:cubicBezTo>
                  <a:cubicBezTo>
                    <a:pt x="129" y="195"/>
                    <a:pt x="129" y="201"/>
                    <a:pt x="126" y="205"/>
                  </a:cubicBezTo>
                  <a:cubicBezTo>
                    <a:pt x="126" y="205"/>
                    <a:pt x="126" y="205"/>
                    <a:pt x="126" y="205"/>
                  </a:cubicBezTo>
                  <a:cubicBezTo>
                    <a:pt x="124" y="207"/>
                    <a:pt x="122" y="208"/>
                    <a:pt x="119" y="208"/>
                  </a:cubicBezTo>
                  <a:close/>
                  <a:moveTo>
                    <a:pt x="906" y="207"/>
                  </a:moveTo>
                  <a:cubicBezTo>
                    <a:pt x="903" y="207"/>
                    <a:pt x="900" y="206"/>
                    <a:pt x="899" y="204"/>
                  </a:cubicBezTo>
                  <a:cubicBezTo>
                    <a:pt x="898" y="204"/>
                    <a:pt x="898" y="204"/>
                    <a:pt x="898" y="204"/>
                  </a:cubicBezTo>
                  <a:cubicBezTo>
                    <a:pt x="895" y="200"/>
                    <a:pt x="896" y="194"/>
                    <a:pt x="900" y="190"/>
                  </a:cubicBezTo>
                  <a:cubicBezTo>
                    <a:pt x="904" y="187"/>
                    <a:pt x="910" y="188"/>
                    <a:pt x="913" y="192"/>
                  </a:cubicBezTo>
                  <a:cubicBezTo>
                    <a:pt x="906" y="198"/>
                    <a:pt x="906" y="198"/>
                    <a:pt x="906" y="198"/>
                  </a:cubicBezTo>
                  <a:cubicBezTo>
                    <a:pt x="913" y="192"/>
                    <a:pt x="913" y="192"/>
                    <a:pt x="913" y="192"/>
                  </a:cubicBezTo>
                  <a:cubicBezTo>
                    <a:pt x="916" y="196"/>
                    <a:pt x="916" y="202"/>
                    <a:pt x="912" y="205"/>
                  </a:cubicBezTo>
                  <a:cubicBezTo>
                    <a:pt x="910" y="207"/>
                    <a:pt x="908" y="207"/>
                    <a:pt x="906" y="207"/>
                  </a:cubicBezTo>
                  <a:close/>
                  <a:moveTo>
                    <a:pt x="143" y="180"/>
                  </a:moveTo>
                  <a:cubicBezTo>
                    <a:pt x="141" y="180"/>
                    <a:pt x="139" y="179"/>
                    <a:pt x="137" y="177"/>
                  </a:cubicBezTo>
                  <a:cubicBezTo>
                    <a:pt x="133" y="174"/>
                    <a:pt x="133" y="168"/>
                    <a:pt x="137" y="164"/>
                  </a:cubicBezTo>
                  <a:cubicBezTo>
                    <a:pt x="143" y="170"/>
                    <a:pt x="143" y="170"/>
                    <a:pt x="143" y="170"/>
                  </a:cubicBezTo>
                  <a:cubicBezTo>
                    <a:pt x="137" y="164"/>
                    <a:pt x="137" y="164"/>
                    <a:pt x="137" y="164"/>
                  </a:cubicBezTo>
                  <a:cubicBezTo>
                    <a:pt x="140" y="160"/>
                    <a:pt x="146" y="160"/>
                    <a:pt x="150" y="163"/>
                  </a:cubicBezTo>
                  <a:cubicBezTo>
                    <a:pt x="154" y="167"/>
                    <a:pt x="154" y="173"/>
                    <a:pt x="150" y="176"/>
                  </a:cubicBezTo>
                  <a:cubicBezTo>
                    <a:pt x="150" y="177"/>
                    <a:pt x="150" y="177"/>
                    <a:pt x="150" y="177"/>
                  </a:cubicBezTo>
                  <a:cubicBezTo>
                    <a:pt x="148" y="179"/>
                    <a:pt x="146" y="180"/>
                    <a:pt x="143" y="180"/>
                  </a:cubicBezTo>
                  <a:close/>
                  <a:moveTo>
                    <a:pt x="881" y="179"/>
                  </a:moveTo>
                  <a:cubicBezTo>
                    <a:pt x="879" y="179"/>
                    <a:pt x="876" y="178"/>
                    <a:pt x="875" y="176"/>
                  </a:cubicBezTo>
                  <a:cubicBezTo>
                    <a:pt x="874" y="176"/>
                    <a:pt x="874" y="176"/>
                    <a:pt x="874" y="176"/>
                  </a:cubicBezTo>
                  <a:cubicBezTo>
                    <a:pt x="871" y="172"/>
                    <a:pt x="871" y="166"/>
                    <a:pt x="875" y="162"/>
                  </a:cubicBezTo>
                  <a:cubicBezTo>
                    <a:pt x="879" y="159"/>
                    <a:pt x="885" y="159"/>
                    <a:pt x="888" y="163"/>
                  </a:cubicBezTo>
                  <a:cubicBezTo>
                    <a:pt x="881" y="169"/>
                    <a:pt x="881" y="169"/>
                    <a:pt x="881" y="169"/>
                  </a:cubicBezTo>
                  <a:cubicBezTo>
                    <a:pt x="888" y="163"/>
                    <a:pt x="888" y="163"/>
                    <a:pt x="888" y="163"/>
                  </a:cubicBezTo>
                  <a:cubicBezTo>
                    <a:pt x="892" y="167"/>
                    <a:pt x="891" y="173"/>
                    <a:pt x="888" y="176"/>
                  </a:cubicBezTo>
                  <a:cubicBezTo>
                    <a:pt x="886" y="178"/>
                    <a:pt x="884" y="179"/>
                    <a:pt x="881" y="179"/>
                  </a:cubicBezTo>
                  <a:close/>
                  <a:moveTo>
                    <a:pt x="170" y="153"/>
                  </a:moveTo>
                  <a:cubicBezTo>
                    <a:pt x="167" y="153"/>
                    <a:pt x="165" y="152"/>
                    <a:pt x="163" y="150"/>
                  </a:cubicBezTo>
                  <a:cubicBezTo>
                    <a:pt x="160" y="146"/>
                    <a:pt x="160" y="140"/>
                    <a:pt x="164" y="137"/>
                  </a:cubicBezTo>
                  <a:cubicBezTo>
                    <a:pt x="164" y="137"/>
                    <a:pt x="164" y="137"/>
                    <a:pt x="164" y="137"/>
                  </a:cubicBezTo>
                  <a:cubicBezTo>
                    <a:pt x="168" y="133"/>
                    <a:pt x="174" y="133"/>
                    <a:pt x="177" y="137"/>
                  </a:cubicBezTo>
                  <a:cubicBezTo>
                    <a:pt x="180" y="141"/>
                    <a:pt x="180" y="147"/>
                    <a:pt x="176" y="151"/>
                  </a:cubicBezTo>
                  <a:cubicBezTo>
                    <a:pt x="175" y="152"/>
                    <a:pt x="172" y="153"/>
                    <a:pt x="170" y="153"/>
                  </a:cubicBezTo>
                  <a:close/>
                  <a:moveTo>
                    <a:pt x="855" y="152"/>
                  </a:moveTo>
                  <a:cubicBezTo>
                    <a:pt x="852" y="152"/>
                    <a:pt x="850" y="151"/>
                    <a:pt x="848" y="150"/>
                  </a:cubicBezTo>
                  <a:cubicBezTo>
                    <a:pt x="848" y="150"/>
                    <a:pt x="848" y="150"/>
                    <a:pt x="848" y="150"/>
                  </a:cubicBezTo>
                  <a:cubicBezTo>
                    <a:pt x="844" y="146"/>
                    <a:pt x="844" y="140"/>
                    <a:pt x="848" y="136"/>
                  </a:cubicBezTo>
                  <a:cubicBezTo>
                    <a:pt x="851" y="133"/>
                    <a:pt x="857" y="132"/>
                    <a:pt x="861" y="136"/>
                  </a:cubicBezTo>
                  <a:cubicBezTo>
                    <a:pt x="865" y="139"/>
                    <a:pt x="865" y="145"/>
                    <a:pt x="862" y="149"/>
                  </a:cubicBezTo>
                  <a:cubicBezTo>
                    <a:pt x="860" y="151"/>
                    <a:pt x="857" y="152"/>
                    <a:pt x="855" y="152"/>
                  </a:cubicBezTo>
                  <a:close/>
                  <a:moveTo>
                    <a:pt x="198" y="128"/>
                  </a:moveTo>
                  <a:cubicBezTo>
                    <a:pt x="196" y="128"/>
                    <a:pt x="193" y="127"/>
                    <a:pt x="191" y="125"/>
                  </a:cubicBezTo>
                  <a:cubicBezTo>
                    <a:pt x="188" y="121"/>
                    <a:pt x="189" y="115"/>
                    <a:pt x="193" y="112"/>
                  </a:cubicBezTo>
                  <a:cubicBezTo>
                    <a:pt x="193" y="112"/>
                    <a:pt x="193" y="112"/>
                    <a:pt x="193" y="112"/>
                  </a:cubicBezTo>
                  <a:cubicBezTo>
                    <a:pt x="197" y="108"/>
                    <a:pt x="203" y="109"/>
                    <a:pt x="206" y="113"/>
                  </a:cubicBezTo>
                  <a:cubicBezTo>
                    <a:pt x="209" y="117"/>
                    <a:pt x="208" y="123"/>
                    <a:pt x="204" y="126"/>
                  </a:cubicBezTo>
                  <a:cubicBezTo>
                    <a:pt x="203" y="128"/>
                    <a:pt x="201" y="128"/>
                    <a:pt x="198" y="128"/>
                  </a:cubicBezTo>
                  <a:close/>
                  <a:moveTo>
                    <a:pt x="832" y="111"/>
                  </a:moveTo>
                  <a:cubicBezTo>
                    <a:pt x="836" y="114"/>
                    <a:pt x="837" y="120"/>
                    <a:pt x="833" y="124"/>
                  </a:cubicBezTo>
                  <a:cubicBezTo>
                    <a:pt x="832" y="126"/>
                    <a:pt x="829" y="128"/>
                    <a:pt x="826" y="128"/>
                  </a:cubicBezTo>
                  <a:cubicBezTo>
                    <a:pt x="824" y="128"/>
                    <a:pt x="822" y="127"/>
                    <a:pt x="820" y="126"/>
                  </a:cubicBezTo>
                  <a:cubicBezTo>
                    <a:pt x="820" y="126"/>
                    <a:pt x="820" y="126"/>
                    <a:pt x="820" y="126"/>
                  </a:cubicBezTo>
                  <a:cubicBezTo>
                    <a:pt x="816" y="122"/>
                    <a:pt x="815" y="116"/>
                    <a:pt x="819" y="112"/>
                  </a:cubicBezTo>
                  <a:cubicBezTo>
                    <a:pt x="822" y="108"/>
                    <a:pt x="828" y="108"/>
                    <a:pt x="832" y="111"/>
                  </a:cubicBezTo>
                  <a:close/>
                  <a:moveTo>
                    <a:pt x="229" y="106"/>
                  </a:moveTo>
                  <a:cubicBezTo>
                    <a:pt x="226" y="106"/>
                    <a:pt x="223" y="105"/>
                    <a:pt x="221" y="102"/>
                  </a:cubicBezTo>
                  <a:cubicBezTo>
                    <a:pt x="218" y="98"/>
                    <a:pt x="219" y="92"/>
                    <a:pt x="223" y="89"/>
                  </a:cubicBezTo>
                  <a:cubicBezTo>
                    <a:pt x="224" y="89"/>
                    <a:pt x="224" y="89"/>
                    <a:pt x="224" y="89"/>
                  </a:cubicBezTo>
                  <a:cubicBezTo>
                    <a:pt x="228" y="86"/>
                    <a:pt x="234" y="87"/>
                    <a:pt x="237" y="91"/>
                  </a:cubicBezTo>
                  <a:cubicBezTo>
                    <a:pt x="239" y="96"/>
                    <a:pt x="238" y="102"/>
                    <a:pt x="234" y="104"/>
                  </a:cubicBezTo>
                  <a:cubicBezTo>
                    <a:pt x="232" y="105"/>
                    <a:pt x="231" y="106"/>
                    <a:pt x="229" y="106"/>
                  </a:cubicBezTo>
                  <a:close/>
                  <a:moveTo>
                    <a:pt x="796" y="105"/>
                  </a:moveTo>
                  <a:cubicBezTo>
                    <a:pt x="794" y="105"/>
                    <a:pt x="792" y="105"/>
                    <a:pt x="791" y="104"/>
                  </a:cubicBezTo>
                  <a:cubicBezTo>
                    <a:pt x="790" y="104"/>
                    <a:pt x="790" y="104"/>
                    <a:pt x="790" y="104"/>
                  </a:cubicBezTo>
                  <a:cubicBezTo>
                    <a:pt x="786" y="101"/>
                    <a:pt x="785" y="95"/>
                    <a:pt x="788" y="91"/>
                  </a:cubicBezTo>
                  <a:cubicBezTo>
                    <a:pt x="791" y="86"/>
                    <a:pt x="797" y="85"/>
                    <a:pt x="801" y="88"/>
                  </a:cubicBezTo>
                  <a:cubicBezTo>
                    <a:pt x="805" y="91"/>
                    <a:pt x="806" y="97"/>
                    <a:pt x="804" y="101"/>
                  </a:cubicBezTo>
                  <a:cubicBezTo>
                    <a:pt x="802" y="104"/>
                    <a:pt x="799" y="105"/>
                    <a:pt x="796" y="105"/>
                  </a:cubicBezTo>
                  <a:close/>
                  <a:moveTo>
                    <a:pt x="764" y="85"/>
                  </a:moveTo>
                  <a:cubicBezTo>
                    <a:pt x="762" y="85"/>
                    <a:pt x="761" y="85"/>
                    <a:pt x="759" y="84"/>
                  </a:cubicBezTo>
                  <a:cubicBezTo>
                    <a:pt x="755" y="81"/>
                    <a:pt x="753" y="76"/>
                    <a:pt x="756" y="71"/>
                  </a:cubicBezTo>
                  <a:cubicBezTo>
                    <a:pt x="758" y="67"/>
                    <a:pt x="764" y="65"/>
                    <a:pt x="768" y="68"/>
                  </a:cubicBezTo>
                  <a:cubicBezTo>
                    <a:pt x="769" y="68"/>
                    <a:pt x="769" y="68"/>
                    <a:pt x="769" y="68"/>
                  </a:cubicBezTo>
                  <a:cubicBezTo>
                    <a:pt x="773" y="71"/>
                    <a:pt x="775" y="76"/>
                    <a:pt x="772" y="81"/>
                  </a:cubicBezTo>
                  <a:cubicBezTo>
                    <a:pt x="770" y="84"/>
                    <a:pt x="767" y="85"/>
                    <a:pt x="764" y="85"/>
                  </a:cubicBezTo>
                  <a:close/>
                  <a:moveTo>
                    <a:pt x="294" y="68"/>
                  </a:moveTo>
                  <a:cubicBezTo>
                    <a:pt x="290" y="68"/>
                    <a:pt x="287" y="66"/>
                    <a:pt x="285" y="63"/>
                  </a:cubicBezTo>
                  <a:cubicBezTo>
                    <a:pt x="283" y="58"/>
                    <a:pt x="285" y="53"/>
                    <a:pt x="290" y="51"/>
                  </a:cubicBezTo>
                  <a:cubicBezTo>
                    <a:pt x="290" y="50"/>
                    <a:pt x="290" y="50"/>
                    <a:pt x="290" y="50"/>
                  </a:cubicBezTo>
                  <a:cubicBezTo>
                    <a:pt x="294" y="48"/>
                    <a:pt x="300" y="50"/>
                    <a:pt x="302" y="55"/>
                  </a:cubicBezTo>
                  <a:cubicBezTo>
                    <a:pt x="304" y="60"/>
                    <a:pt x="302" y="65"/>
                    <a:pt x="298" y="67"/>
                  </a:cubicBezTo>
                  <a:cubicBezTo>
                    <a:pt x="297" y="68"/>
                    <a:pt x="295" y="68"/>
                    <a:pt x="294" y="68"/>
                  </a:cubicBezTo>
                  <a:close/>
                  <a:moveTo>
                    <a:pt x="731" y="68"/>
                  </a:moveTo>
                  <a:cubicBezTo>
                    <a:pt x="729" y="68"/>
                    <a:pt x="728" y="67"/>
                    <a:pt x="727" y="67"/>
                  </a:cubicBezTo>
                  <a:cubicBezTo>
                    <a:pt x="726" y="67"/>
                    <a:pt x="726" y="67"/>
                    <a:pt x="726" y="67"/>
                  </a:cubicBezTo>
                  <a:cubicBezTo>
                    <a:pt x="722" y="64"/>
                    <a:pt x="720" y="59"/>
                    <a:pt x="722" y="54"/>
                  </a:cubicBezTo>
                  <a:cubicBezTo>
                    <a:pt x="724" y="50"/>
                    <a:pt x="730" y="48"/>
                    <a:pt x="735" y="50"/>
                  </a:cubicBezTo>
                  <a:cubicBezTo>
                    <a:pt x="730" y="58"/>
                    <a:pt x="730" y="58"/>
                    <a:pt x="730" y="58"/>
                  </a:cubicBezTo>
                  <a:cubicBezTo>
                    <a:pt x="735" y="50"/>
                    <a:pt x="735" y="50"/>
                    <a:pt x="735" y="50"/>
                  </a:cubicBezTo>
                  <a:cubicBezTo>
                    <a:pt x="739" y="52"/>
                    <a:pt x="741" y="58"/>
                    <a:pt x="739" y="62"/>
                  </a:cubicBezTo>
                  <a:cubicBezTo>
                    <a:pt x="737" y="66"/>
                    <a:pt x="734" y="68"/>
                    <a:pt x="731" y="68"/>
                  </a:cubicBezTo>
                  <a:close/>
                  <a:moveTo>
                    <a:pt x="328" y="53"/>
                  </a:moveTo>
                  <a:cubicBezTo>
                    <a:pt x="324" y="53"/>
                    <a:pt x="321" y="51"/>
                    <a:pt x="319" y="47"/>
                  </a:cubicBezTo>
                  <a:cubicBezTo>
                    <a:pt x="318" y="42"/>
                    <a:pt x="320" y="37"/>
                    <a:pt x="325" y="35"/>
                  </a:cubicBezTo>
                  <a:cubicBezTo>
                    <a:pt x="325" y="35"/>
                    <a:pt x="325" y="35"/>
                    <a:pt x="325" y="35"/>
                  </a:cubicBezTo>
                  <a:cubicBezTo>
                    <a:pt x="330" y="33"/>
                    <a:pt x="335" y="36"/>
                    <a:pt x="337" y="40"/>
                  </a:cubicBezTo>
                  <a:cubicBezTo>
                    <a:pt x="339" y="45"/>
                    <a:pt x="337" y="51"/>
                    <a:pt x="332" y="52"/>
                  </a:cubicBezTo>
                  <a:cubicBezTo>
                    <a:pt x="332" y="53"/>
                    <a:pt x="332" y="53"/>
                    <a:pt x="332" y="53"/>
                  </a:cubicBezTo>
                  <a:cubicBezTo>
                    <a:pt x="330" y="53"/>
                    <a:pt x="329" y="53"/>
                    <a:pt x="328" y="53"/>
                  </a:cubicBezTo>
                  <a:close/>
                  <a:moveTo>
                    <a:pt x="696" y="53"/>
                  </a:moveTo>
                  <a:cubicBezTo>
                    <a:pt x="695" y="53"/>
                    <a:pt x="694" y="52"/>
                    <a:pt x="693" y="52"/>
                  </a:cubicBezTo>
                  <a:cubicBezTo>
                    <a:pt x="693" y="52"/>
                    <a:pt x="693" y="52"/>
                    <a:pt x="693" y="52"/>
                  </a:cubicBezTo>
                  <a:cubicBezTo>
                    <a:pt x="688" y="50"/>
                    <a:pt x="685" y="45"/>
                    <a:pt x="687" y="40"/>
                  </a:cubicBezTo>
                  <a:cubicBezTo>
                    <a:pt x="689" y="35"/>
                    <a:pt x="694" y="33"/>
                    <a:pt x="699" y="35"/>
                  </a:cubicBezTo>
                  <a:cubicBezTo>
                    <a:pt x="699" y="35"/>
                    <a:pt x="699" y="35"/>
                    <a:pt x="699" y="35"/>
                  </a:cubicBezTo>
                  <a:cubicBezTo>
                    <a:pt x="704" y="37"/>
                    <a:pt x="707" y="42"/>
                    <a:pt x="705" y="47"/>
                  </a:cubicBezTo>
                  <a:cubicBezTo>
                    <a:pt x="703" y="50"/>
                    <a:pt x="700" y="53"/>
                    <a:pt x="696" y="53"/>
                  </a:cubicBezTo>
                  <a:close/>
                  <a:moveTo>
                    <a:pt x="364" y="41"/>
                  </a:moveTo>
                  <a:cubicBezTo>
                    <a:pt x="360" y="41"/>
                    <a:pt x="356" y="38"/>
                    <a:pt x="355" y="34"/>
                  </a:cubicBezTo>
                  <a:cubicBezTo>
                    <a:pt x="353" y="29"/>
                    <a:pt x="356" y="24"/>
                    <a:pt x="361" y="22"/>
                  </a:cubicBezTo>
                  <a:cubicBezTo>
                    <a:pt x="364" y="31"/>
                    <a:pt x="364" y="31"/>
                    <a:pt x="364" y="31"/>
                  </a:cubicBezTo>
                  <a:cubicBezTo>
                    <a:pt x="361" y="22"/>
                    <a:pt x="361" y="22"/>
                    <a:pt x="361" y="22"/>
                  </a:cubicBezTo>
                  <a:cubicBezTo>
                    <a:pt x="366" y="21"/>
                    <a:pt x="371" y="24"/>
                    <a:pt x="373" y="28"/>
                  </a:cubicBezTo>
                  <a:cubicBezTo>
                    <a:pt x="374" y="33"/>
                    <a:pt x="372" y="39"/>
                    <a:pt x="367" y="40"/>
                  </a:cubicBezTo>
                  <a:cubicBezTo>
                    <a:pt x="366" y="40"/>
                    <a:pt x="366" y="40"/>
                    <a:pt x="366" y="40"/>
                  </a:cubicBezTo>
                  <a:cubicBezTo>
                    <a:pt x="365" y="41"/>
                    <a:pt x="365" y="41"/>
                    <a:pt x="364" y="41"/>
                  </a:cubicBezTo>
                  <a:close/>
                  <a:moveTo>
                    <a:pt x="660" y="40"/>
                  </a:moveTo>
                  <a:cubicBezTo>
                    <a:pt x="660" y="40"/>
                    <a:pt x="659" y="40"/>
                    <a:pt x="658" y="40"/>
                  </a:cubicBezTo>
                  <a:cubicBezTo>
                    <a:pt x="653" y="38"/>
                    <a:pt x="650" y="33"/>
                    <a:pt x="651" y="28"/>
                  </a:cubicBezTo>
                  <a:cubicBezTo>
                    <a:pt x="653" y="23"/>
                    <a:pt x="658" y="20"/>
                    <a:pt x="663" y="22"/>
                  </a:cubicBezTo>
                  <a:cubicBezTo>
                    <a:pt x="663" y="22"/>
                    <a:pt x="663" y="22"/>
                    <a:pt x="663" y="22"/>
                  </a:cubicBezTo>
                  <a:cubicBezTo>
                    <a:pt x="668" y="24"/>
                    <a:pt x="671" y="29"/>
                    <a:pt x="669" y="34"/>
                  </a:cubicBezTo>
                  <a:cubicBezTo>
                    <a:pt x="668" y="38"/>
                    <a:pt x="664" y="40"/>
                    <a:pt x="660" y="40"/>
                  </a:cubicBezTo>
                  <a:close/>
                  <a:moveTo>
                    <a:pt x="400" y="31"/>
                  </a:moveTo>
                  <a:cubicBezTo>
                    <a:pt x="396" y="31"/>
                    <a:pt x="392" y="28"/>
                    <a:pt x="391" y="24"/>
                  </a:cubicBezTo>
                  <a:cubicBezTo>
                    <a:pt x="390" y="19"/>
                    <a:pt x="393" y="14"/>
                    <a:pt x="398" y="12"/>
                  </a:cubicBezTo>
                  <a:cubicBezTo>
                    <a:pt x="400" y="22"/>
                    <a:pt x="400" y="22"/>
                    <a:pt x="400" y="22"/>
                  </a:cubicBezTo>
                  <a:cubicBezTo>
                    <a:pt x="398" y="12"/>
                    <a:pt x="398" y="12"/>
                    <a:pt x="398" y="12"/>
                  </a:cubicBezTo>
                  <a:cubicBezTo>
                    <a:pt x="403" y="11"/>
                    <a:pt x="408" y="14"/>
                    <a:pt x="409" y="19"/>
                  </a:cubicBezTo>
                  <a:cubicBezTo>
                    <a:pt x="410" y="24"/>
                    <a:pt x="407" y="29"/>
                    <a:pt x="402" y="31"/>
                  </a:cubicBezTo>
                  <a:cubicBezTo>
                    <a:pt x="402" y="31"/>
                    <a:pt x="402" y="31"/>
                    <a:pt x="402" y="31"/>
                  </a:cubicBezTo>
                  <a:cubicBezTo>
                    <a:pt x="401" y="31"/>
                    <a:pt x="401" y="31"/>
                    <a:pt x="400" y="31"/>
                  </a:cubicBezTo>
                  <a:close/>
                  <a:moveTo>
                    <a:pt x="624" y="31"/>
                  </a:moveTo>
                  <a:cubicBezTo>
                    <a:pt x="623" y="31"/>
                    <a:pt x="623" y="31"/>
                    <a:pt x="622" y="30"/>
                  </a:cubicBezTo>
                  <a:cubicBezTo>
                    <a:pt x="622" y="30"/>
                    <a:pt x="622" y="30"/>
                    <a:pt x="622" y="30"/>
                  </a:cubicBezTo>
                  <a:cubicBezTo>
                    <a:pt x="617" y="29"/>
                    <a:pt x="614" y="24"/>
                    <a:pt x="615" y="19"/>
                  </a:cubicBezTo>
                  <a:cubicBezTo>
                    <a:pt x="616" y="14"/>
                    <a:pt x="621" y="11"/>
                    <a:pt x="626" y="12"/>
                  </a:cubicBezTo>
                  <a:cubicBezTo>
                    <a:pt x="626" y="12"/>
                    <a:pt x="626" y="12"/>
                    <a:pt x="626" y="12"/>
                  </a:cubicBezTo>
                  <a:cubicBezTo>
                    <a:pt x="631" y="13"/>
                    <a:pt x="634" y="18"/>
                    <a:pt x="633" y="23"/>
                  </a:cubicBezTo>
                  <a:cubicBezTo>
                    <a:pt x="632" y="28"/>
                    <a:pt x="628" y="31"/>
                    <a:pt x="624" y="31"/>
                  </a:cubicBezTo>
                  <a:close/>
                  <a:moveTo>
                    <a:pt x="437" y="24"/>
                  </a:moveTo>
                  <a:cubicBezTo>
                    <a:pt x="432" y="24"/>
                    <a:pt x="428" y="21"/>
                    <a:pt x="428" y="16"/>
                  </a:cubicBezTo>
                  <a:cubicBezTo>
                    <a:pt x="427" y="11"/>
                    <a:pt x="430" y="6"/>
                    <a:pt x="436" y="5"/>
                  </a:cubicBezTo>
                  <a:cubicBezTo>
                    <a:pt x="437" y="15"/>
                    <a:pt x="437" y="15"/>
                    <a:pt x="437" y="15"/>
                  </a:cubicBezTo>
                  <a:cubicBezTo>
                    <a:pt x="436" y="5"/>
                    <a:pt x="436" y="5"/>
                    <a:pt x="436" y="5"/>
                  </a:cubicBezTo>
                  <a:cubicBezTo>
                    <a:pt x="441" y="5"/>
                    <a:pt x="445" y="8"/>
                    <a:pt x="446" y="13"/>
                  </a:cubicBezTo>
                  <a:cubicBezTo>
                    <a:pt x="447" y="18"/>
                    <a:pt x="444" y="23"/>
                    <a:pt x="439" y="24"/>
                  </a:cubicBezTo>
                  <a:cubicBezTo>
                    <a:pt x="438" y="24"/>
                    <a:pt x="438" y="24"/>
                    <a:pt x="438" y="24"/>
                  </a:cubicBezTo>
                  <a:cubicBezTo>
                    <a:pt x="438" y="24"/>
                    <a:pt x="437" y="24"/>
                    <a:pt x="437" y="24"/>
                  </a:cubicBezTo>
                  <a:close/>
                  <a:moveTo>
                    <a:pt x="587" y="24"/>
                  </a:moveTo>
                  <a:cubicBezTo>
                    <a:pt x="587" y="24"/>
                    <a:pt x="586" y="24"/>
                    <a:pt x="586" y="24"/>
                  </a:cubicBezTo>
                  <a:cubicBezTo>
                    <a:pt x="586" y="24"/>
                    <a:pt x="586" y="24"/>
                    <a:pt x="586" y="24"/>
                  </a:cubicBezTo>
                  <a:cubicBezTo>
                    <a:pt x="580" y="23"/>
                    <a:pt x="577" y="18"/>
                    <a:pt x="578" y="13"/>
                  </a:cubicBezTo>
                  <a:cubicBezTo>
                    <a:pt x="578" y="8"/>
                    <a:pt x="583" y="4"/>
                    <a:pt x="588" y="5"/>
                  </a:cubicBezTo>
                  <a:cubicBezTo>
                    <a:pt x="588" y="5"/>
                    <a:pt x="588" y="5"/>
                    <a:pt x="588" y="5"/>
                  </a:cubicBezTo>
                  <a:cubicBezTo>
                    <a:pt x="594" y="6"/>
                    <a:pt x="597" y="11"/>
                    <a:pt x="596" y="16"/>
                  </a:cubicBezTo>
                  <a:cubicBezTo>
                    <a:pt x="596" y="20"/>
                    <a:pt x="592" y="24"/>
                    <a:pt x="587" y="24"/>
                  </a:cubicBezTo>
                  <a:close/>
                  <a:moveTo>
                    <a:pt x="474" y="20"/>
                  </a:moveTo>
                  <a:cubicBezTo>
                    <a:pt x="470" y="20"/>
                    <a:pt x="465" y="16"/>
                    <a:pt x="465" y="11"/>
                  </a:cubicBezTo>
                  <a:cubicBezTo>
                    <a:pt x="465" y="6"/>
                    <a:pt x="469" y="1"/>
                    <a:pt x="474" y="1"/>
                  </a:cubicBezTo>
                  <a:cubicBezTo>
                    <a:pt x="474" y="1"/>
                    <a:pt x="474" y="1"/>
                    <a:pt x="474" y="1"/>
                  </a:cubicBezTo>
                  <a:cubicBezTo>
                    <a:pt x="479" y="1"/>
                    <a:pt x="483" y="5"/>
                    <a:pt x="484" y="10"/>
                  </a:cubicBezTo>
                  <a:cubicBezTo>
                    <a:pt x="484" y="15"/>
                    <a:pt x="480" y="19"/>
                    <a:pt x="475" y="20"/>
                  </a:cubicBezTo>
                  <a:cubicBezTo>
                    <a:pt x="475" y="20"/>
                    <a:pt x="475" y="20"/>
                    <a:pt x="474" y="20"/>
                  </a:cubicBezTo>
                  <a:close/>
                  <a:moveTo>
                    <a:pt x="550" y="20"/>
                  </a:moveTo>
                  <a:cubicBezTo>
                    <a:pt x="549" y="20"/>
                    <a:pt x="549" y="20"/>
                    <a:pt x="549" y="20"/>
                  </a:cubicBezTo>
                  <a:cubicBezTo>
                    <a:pt x="549" y="20"/>
                    <a:pt x="549" y="20"/>
                    <a:pt x="549" y="20"/>
                  </a:cubicBezTo>
                  <a:cubicBezTo>
                    <a:pt x="544" y="19"/>
                    <a:pt x="540" y="15"/>
                    <a:pt x="540" y="10"/>
                  </a:cubicBezTo>
                  <a:cubicBezTo>
                    <a:pt x="541" y="4"/>
                    <a:pt x="545" y="1"/>
                    <a:pt x="550" y="1"/>
                  </a:cubicBezTo>
                  <a:cubicBezTo>
                    <a:pt x="550" y="1"/>
                    <a:pt x="550" y="1"/>
                    <a:pt x="550" y="1"/>
                  </a:cubicBezTo>
                  <a:cubicBezTo>
                    <a:pt x="555" y="1"/>
                    <a:pt x="559" y="6"/>
                    <a:pt x="559" y="11"/>
                  </a:cubicBezTo>
                  <a:cubicBezTo>
                    <a:pt x="559" y="16"/>
                    <a:pt x="555" y="20"/>
                    <a:pt x="550" y="20"/>
                  </a:cubicBezTo>
                  <a:close/>
                  <a:moveTo>
                    <a:pt x="512" y="18"/>
                  </a:moveTo>
                  <a:cubicBezTo>
                    <a:pt x="512" y="18"/>
                    <a:pt x="512" y="18"/>
                    <a:pt x="512" y="18"/>
                  </a:cubicBezTo>
                  <a:cubicBezTo>
                    <a:pt x="507" y="18"/>
                    <a:pt x="503" y="14"/>
                    <a:pt x="503" y="9"/>
                  </a:cubicBezTo>
                  <a:cubicBezTo>
                    <a:pt x="503" y="4"/>
                    <a:pt x="507" y="0"/>
                    <a:pt x="512" y="0"/>
                  </a:cubicBezTo>
                  <a:cubicBezTo>
                    <a:pt x="512" y="0"/>
                    <a:pt x="512" y="0"/>
                    <a:pt x="512" y="0"/>
                  </a:cubicBezTo>
                  <a:cubicBezTo>
                    <a:pt x="517" y="0"/>
                    <a:pt x="521" y="4"/>
                    <a:pt x="521" y="9"/>
                  </a:cubicBezTo>
                  <a:cubicBezTo>
                    <a:pt x="521" y="14"/>
                    <a:pt x="517" y="18"/>
                    <a:pt x="512" y="18"/>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7" name="Oval 9"/>
            <p:cNvSpPr>
              <a:spLocks noChangeArrowheads="1"/>
            </p:cNvSpPr>
            <p:nvPr userDrawn="1"/>
          </p:nvSpPr>
          <p:spPr bwMode="auto">
            <a:xfrm>
              <a:off x="2724" y="2351"/>
              <a:ext cx="369" cy="369"/>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8" name="Rectangle 10"/>
            <p:cNvSpPr>
              <a:spLocks noChangeArrowheads="1"/>
            </p:cNvSpPr>
            <p:nvPr userDrawn="1"/>
          </p:nvSpPr>
          <p:spPr bwMode="auto">
            <a:xfrm>
              <a:off x="2776" y="2673"/>
              <a:ext cx="265" cy="47"/>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9" name="Freeform 11"/>
            <p:cNvSpPr/>
            <p:nvPr userDrawn="1"/>
          </p:nvSpPr>
          <p:spPr bwMode="auto">
            <a:xfrm>
              <a:off x="2789" y="2506"/>
              <a:ext cx="240" cy="167"/>
            </a:xfrm>
            <a:custGeom>
              <a:gdLst>
                <a:gd name="T0" fmla="*/ 306 w 339"/>
                <a:gd name="T1" fmla="*/ 235 h 235"/>
                <a:gd name="T2" fmla="*/ 333 w 339"/>
                <a:gd name="T3" fmla="*/ 197 h 235"/>
                <a:gd name="T4" fmla="*/ 305 w 339"/>
                <a:gd name="T5" fmla="*/ 75 h 235"/>
                <a:gd name="T6" fmla="*/ 300 w 339"/>
                <a:gd name="T7" fmla="*/ 61 h 235"/>
                <a:gd name="T8" fmla="*/ 247 w 339"/>
                <a:gd name="T9" fmla="*/ 15 h 235"/>
                <a:gd name="T10" fmla="*/ 202 w 339"/>
                <a:gd name="T11" fmla="*/ 0 h 235"/>
                <a:gd name="T12" fmla="*/ 137 w 339"/>
                <a:gd name="T13" fmla="*/ 0 h 235"/>
                <a:gd name="T14" fmla="*/ 91 w 339"/>
                <a:gd name="T15" fmla="*/ 15 h 235"/>
                <a:gd name="T16" fmla="*/ 39 w 339"/>
                <a:gd name="T17" fmla="*/ 61 h 235"/>
                <a:gd name="T18" fmla="*/ 34 w 339"/>
                <a:gd name="T19" fmla="*/ 75 h 235"/>
                <a:gd name="T20" fmla="*/ 5 w 339"/>
                <a:gd name="T21" fmla="*/ 197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5" y="235"/>
                    <a:pt x="339" y="216"/>
                    <a:pt x="333" y="197"/>
                  </a:cubicBezTo>
                  <a:cubicBezTo>
                    <a:pt x="305" y="75"/>
                    <a:pt x="305" y="75"/>
                    <a:pt x="305" y="75"/>
                  </a:cubicBezTo>
                  <a:cubicBezTo>
                    <a:pt x="304" y="70"/>
                    <a:pt x="302" y="65"/>
                    <a:pt x="300" y="61"/>
                  </a:cubicBezTo>
                  <a:cubicBezTo>
                    <a:pt x="290" y="39"/>
                    <a:pt x="271" y="22"/>
                    <a:pt x="247" y="15"/>
                  </a:cubicBezTo>
                  <a:cubicBezTo>
                    <a:pt x="202" y="0"/>
                    <a:pt x="202" y="0"/>
                    <a:pt x="202" y="0"/>
                  </a:cubicBezTo>
                  <a:cubicBezTo>
                    <a:pt x="137" y="0"/>
                    <a:pt x="137" y="0"/>
                    <a:pt x="137" y="0"/>
                  </a:cubicBezTo>
                  <a:cubicBezTo>
                    <a:pt x="91" y="15"/>
                    <a:pt x="91" y="15"/>
                    <a:pt x="91" y="15"/>
                  </a:cubicBezTo>
                  <a:cubicBezTo>
                    <a:pt x="68" y="22"/>
                    <a:pt x="48" y="39"/>
                    <a:pt x="39" y="61"/>
                  </a:cubicBezTo>
                  <a:cubicBezTo>
                    <a:pt x="36" y="65"/>
                    <a:pt x="35" y="70"/>
                    <a:pt x="34" y="75"/>
                  </a:cubicBezTo>
                  <a:cubicBezTo>
                    <a:pt x="5" y="197"/>
                    <a:pt x="5" y="197"/>
                    <a:pt x="5" y="197"/>
                  </a:cubicBezTo>
                  <a:cubicBezTo>
                    <a:pt x="0" y="216"/>
                    <a:pt x="13" y="235"/>
                    <a:pt x="33" y="235"/>
                  </a:cubicBezTo>
                  <a:lnTo>
                    <a:pt x="306" y="235"/>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0" name="Freeform 12"/>
            <p:cNvSpPr/>
            <p:nvPr userDrawn="1"/>
          </p:nvSpPr>
          <p:spPr bwMode="auto">
            <a:xfrm>
              <a:off x="2861" y="2566"/>
              <a:ext cx="96" cy="107"/>
            </a:xfrm>
            <a:custGeom>
              <a:gdLst>
                <a:gd name="T0" fmla="*/ 127 w 135"/>
                <a:gd name="T1" fmla="*/ 151 h 151"/>
                <a:gd name="T2" fmla="*/ 8 w 135"/>
                <a:gd name="T3" fmla="*/ 151 h 151"/>
                <a:gd name="T4" fmla="*/ 0 w 135"/>
                <a:gd name="T5" fmla="*/ 142 h 151"/>
                <a:gd name="T6" fmla="*/ 0 w 135"/>
                <a:gd name="T7" fmla="*/ 8 h 151"/>
                <a:gd name="T8" fmla="*/ 8 w 135"/>
                <a:gd name="T9" fmla="*/ 0 h 151"/>
                <a:gd name="T10" fmla="*/ 127 w 135"/>
                <a:gd name="T11" fmla="*/ 0 h 151"/>
                <a:gd name="T12" fmla="*/ 135 w 135"/>
                <a:gd name="T13" fmla="*/ 8 h 151"/>
                <a:gd name="T14" fmla="*/ 135 w 135"/>
                <a:gd name="T15" fmla="*/ 142 h 151"/>
                <a:gd name="T16" fmla="*/ 127 w 135"/>
                <a:gd name="T17" fmla="*/ 151 h 1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51">
                  <a:moveTo>
                    <a:pt x="127" y="151"/>
                  </a:moveTo>
                  <a:cubicBezTo>
                    <a:pt x="8" y="151"/>
                    <a:pt x="8" y="151"/>
                    <a:pt x="8" y="151"/>
                  </a:cubicBezTo>
                  <a:cubicBezTo>
                    <a:pt x="3" y="151"/>
                    <a:pt x="0" y="147"/>
                    <a:pt x="0" y="142"/>
                  </a:cubicBezTo>
                  <a:cubicBezTo>
                    <a:pt x="0" y="8"/>
                    <a:pt x="0" y="8"/>
                    <a:pt x="0" y="8"/>
                  </a:cubicBezTo>
                  <a:cubicBezTo>
                    <a:pt x="0" y="4"/>
                    <a:pt x="3" y="0"/>
                    <a:pt x="8" y="0"/>
                  </a:cubicBezTo>
                  <a:cubicBezTo>
                    <a:pt x="127" y="0"/>
                    <a:pt x="127" y="0"/>
                    <a:pt x="127" y="0"/>
                  </a:cubicBezTo>
                  <a:cubicBezTo>
                    <a:pt x="131" y="0"/>
                    <a:pt x="135" y="4"/>
                    <a:pt x="135" y="8"/>
                  </a:cubicBezTo>
                  <a:cubicBezTo>
                    <a:pt x="135" y="142"/>
                    <a:pt x="135" y="142"/>
                    <a:pt x="135" y="142"/>
                  </a:cubicBezTo>
                  <a:cubicBezTo>
                    <a:pt x="135" y="147"/>
                    <a:pt x="131" y="151"/>
                    <a:pt x="127" y="1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1" name="Freeform 13"/>
            <p:cNvSpPr/>
            <p:nvPr userDrawn="1"/>
          </p:nvSpPr>
          <p:spPr bwMode="auto">
            <a:xfrm>
              <a:off x="2842" y="2610"/>
              <a:ext cx="40" cy="43"/>
            </a:xfrm>
            <a:custGeom>
              <a:gdLst>
                <a:gd name="T0" fmla="*/ 55 w 56"/>
                <a:gd name="T1" fmla="*/ 23 h 60"/>
                <a:gd name="T2" fmla="*/ 55 w 56"/>
                <a:gd name="T3" fmla="*/ 13 h 60"/>
                <a:gd name="T4" fmla="*/ 46 w 56"/>
                <a:gd name="T5" fmla="*/ 6 h 60"/>
                <a:gd name="T6" fmla="*/ 26 w 56"/>
                <a:gd name="T7" fmla="*/ 8 h 60"/>
                <a:gd name="T8" fmla="*/ 26 w 56"/>
                <a:gd name="T9" fmla="*/ 0 h 60"/>
                <a:gd name="T10" fmla="*/ 16 w 56"/>
                <a:gd name="T11" fmla="*/ 7 h 60"/>
                <a:gd name="T12" fmla="*/ 8 w 56"/>
                <a:gd name="T13" fmla="*/ 10 h 60"/>
                <a:gd name="T14" fmla="*/ 8 w 56"/>
                <a:gd name="T15" fmla="*/ 10 h 60"/>
                <a:gd name="T16" fmla="*/ 1 w 56"/>
                <a:gd name="T17" fmla="*/ 19 h 60"/>
                <a:gd name="T18" fmla="*/ 8 w 56"/>
                <a:gd name="T19" fmla="*/ 53 h 60"/>
                <a:gd name="T20" fmla="*/ 19 w 56"/>
                <a:gd name="T21" fmla="*/ 58 h 60"/>
                <a:gd name="T22" fmla="*/ 44 w 56"/>
                <a:gd name="T23" fmla="*/ 44 h 60"/>
                <a:gd name="T24" fmla="*/ 55 w 56"/>
                <a:gd name="T25" fmla="*/ 23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55" y="23"/>
                  </a:moveTo>
                  <a:cubicBezTo>
                    <a:pt x="55" y="13"/>
                    <a:pt x="55" y="13"/>
                    <a:pt x="55" y="13"/>
                  </a:cubicBezTo>
                  <a:cubicBezTo>
                    <a:pt x="54" y="9"/>
                    <a:pt x="51" y="6"/>
                    <a:pt x="46" y="6"/>
                  </a:cubicBezTo>
                  <a:cubicBezTo>
                    <a:pt x="26" y="8"/>
                    <a:pt x="26" y="8"/>
                    <a:pt x="26" y="8"/>
                  </a:cubicBezTo>
                  <a:cubicBezTo>
                    <a:pt x="26" y="0"/>
                    <a:pt x="26" y="0"/>
                    <a:pt x="26" y="0"/>
                  </a:cubicBezTo>
                  <a:cubicBezTo>
                    <a:pt x="16" y="7"/>
                    <a:pt x="16" y="7"/>
                    <a:pt x="16" y="7"/>
                  </a:cubicBezTo>
                  <a:cubicBezTo>
                    <a:pt x="14" y="9"/>
                    <a:pt x="11" y="10"/>
                    <a:pt x="8" y="10"/>
                  </a:cubicBezTo>
                  <a:cubicBezTo>
                    <a:pt x="8" y="10"/>
                    <a:pt x="8" y="10"/>
                    <a:pt x="8" y="10"/>
                  </a:cubicBezTo>
                  <a:cubicBezTo>
                    <a:pt x="3" y="11"/>
                    <a:pt x="0" y="15"/>
                    <a:pt x="1" y="19"/>
                  </a:cubicBezTo>
                  <a:cubicBezTo>
                    <a:pt x="8" y="53"/>
                    <a:pt x="8" y="53"/>
                    <a:pt x="8" y="53"/>
                  </a:cubicBezTo>
                  <a:cubicBezTo>
                    <a:pt x="9" y="58"/>
                    <a:pt x="15" y="60"/>
                    <a:pt x="19" y="58"/>
                  </a:cubicBezTo>
                  <a:cubicBezTo>
                    <a:pt x="44" y="44"/>
                    <a:pt x="44" y="44"/>
                    <a:pt x="44" y="44"/>
                  </a:cubicBezTo>
                  <a:cubicBezTo>
                    <a:pt x="51" y="40"/>
                    <a:pt x="56" y="32"/>
                    <a:pt x="55" y="23"/>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2" name="Freeform 14"/>
            <p:cNvSpPr/>
            <p:nvPr userDrawn="1"/>
          </p:nvSpPr>
          <p:spPr bwMode="auto">
            <a:xfrm>
              <a:off x="2935" y="2608"/>
              <a:ext cx="40" cy="43"/>
            </a:xfrm>
            <a:custGeom>
              <a:gdLst>
                <a:gd name="T0" fmla="*/ 48 w 56"/>
                <a:gd name="T1" fmla="*/ 10 h 60"/>
                <a:gd name="T2" fmla="*/ 48 w 56"/>
                <a:gd name="T3" fmla="*/ 10 h 60"/>
                <a:gd name="T4" fmla="*/ 40 w 56"/>
                <a:gd name="T5" fmla="*/ 7 h 60"/>
                <a:gd name="T6" fmla="*/ 30 w 56"/>
                <a:gd name="T7" fmla="*/ 0 h 60"/>
                <a:gd name="T8" fmla="*/ 30 w 56"/>
                <a:gd name="T9" fmla="*/ 9 h 60"/>
                <a:gd name="T10" fmla="*/ 9 w 56"/>
                <a:gd name="T11" fmla="*/ 7 h 60"/>
                <a:gd name="T12" fmla="*/ 1 w 56"/>
                <a:gd name="T13" fmla="*/ 14 h 60"/>
                <a:gd name="T14" fmla="*/ 0 w 56"/>
                <a:gd name="T15" fmla="*/ 24 h 60"/>
                <a:gd name="T16" fmla="*/ 13 w 56"/>
                <a:gd name="T17" fmla="*/ 45 h 60"/>
                <a:gd name="T18" fmla="*/ 37 w 56"/>
                <a:gd name="T19" fmla="*/ 58 h 60"/>
                <a:gd name="T20" fmla="*/ 48 w 56"/>
                <a:gd name="T21" fmla="*/ 52 h 60"/>
                <a:gd name="T22" fmla="*/ 55 w 56"/>
                <a:gd name="T23" fmla="*/ 19 h 60"/>
                <a:gd name="T24" fmla="*/ 48 w 56"/>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60">
                  <a:moveTo>
                    <a:pt x="48" y="10"/>
                  </a:moveTo>
                  <a:cubicBezTo>
                    <a:pt x="48" y="10"/>
                    <a:pt x="48" y="10"/>
                    <a:pt x="48" y="10"/>
                  </a:cubicBezTo>
                  <a:cubicBezTo>
                    <a:pt x="45" y="10"/>
                    <a:pt x="42" y="9"/>
                    <a:pt x="40" y="7"/>
                  </a:cubicBezTo>
                  <a:cubicBezTo>
                    <a:pt x="30" y="0"/>
                    <a:pt x="30" y="0"/>
                    <a:pt x="30" y="0"/>
                  </a:cubicBezTo>
                  <a:cubicBezTo>
                    <a:pt x="30" y="9"/>
                    <a:pt x="30" y="9"/>
                    <a:pt x="30" y="9"/>
                  </a:cubicBezTo>
                  <a:cubicBezTo>
                    <a:pt x="9" y="7"/>
                    <a:pt x="9" y="7"/>
                    <a:pt x="9" y="7"/>
                  </a:cubicBezTo>
                  <a:cubicBezTo>
                    <a:pt x="5" y="7"/>
                    <a:pt x="1" y="10"/>
                    <a:pt x="1" y="14"/>
                  </a:cubicBezTo>
                  <a:cubicBezTo>
                    <a:pt x="0" y="24"/>
                    <a:pt x="0" y="24"/>
                    <a:pt x="0" y="24"/>
                  </a:cubicBezTo>
                  <a:cubicBezTo>
                    <a:pt x="0" y="33"/>
                    <a:pt x="5" y="41"/>
                    <a:pt x="13" y="45"/>
                  </a:cubicBezTo>
                  <a:cubicBezTo>
                    <a:pt x="37" y="58"/>
                    <a:pt x="37" y="58"/>
                    <a:pt x="37" y="58"/>
                  </a:cubicBezTo>
                  <a:cubicBezTo>
                    <a:pt x="42" y="60"/>
                    <a:pt x="47" y="57"/>
                    <a:pt x="48" y="52"/>
                  </a:cubicBezTo>
                  <a:cubicBezTo>
                    <a:pt x="55" y="19"/>
                    <a:pt x="55" y="19"/>
                    <a:pt x="55" y="19"/>
                  </a:cubicBezTo>
                  <a:cubicBezTo>
                    <a:pt x="56" y="14"/>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Oval 15"/>
            <p:cNvSpPr>
              <a:spLocks noChangeArrowheads="1"/>
            </p:cNvSpPr>
            <p:nvPr userDrawn="1"/>
          </p:nvSpPr>
          <p:spPr bwMode="auto">
            <a:xfrm>
              <a:off x="2890" y="2381"/>
              <a:ext cx="38" cy="37"/>
            </a:xfrm>
            <a:prstGeom prst="ellipse">
              <a:avLst/>
            </a:pr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16"/>
            <p:cNvSpPr/>
            <p:nvPr userDrawn="1"/>
          </p:nvSpPr>
          <p:spPr bwMode="auto">
            <a:xfrm>
              <a:off x="2867" y="2441"/>
              <a:ext cx="83" cy="63"/>
            </a:xfrm>
            <a:custGeom>
              <a:gdLst>
                <a:gd name="T0" fmla="*/ 117 w 117"/>
                <a:gd name="T1" fmla="*/ 0 h 89"/>
                <a:gd name="T2" fmla="*/ 0 w 117"/>
                <a:gd name="T3" fmla="*/ 0 h 89"/>
                <a:gd name="T4" fmla="*/ 0 w 117"/>
                <a:gd name="T5" fmla="*/ 43 h 89"/>
                <a:gd name="T6" fmla="*/ 46 w 117"/>
                <a:gd name="T7" fmla="*/ 89 h 89"/>
                <a:gd name="T8" fmla="*/ 71 w 117"/>
                <a:gd name="T9" fmla="*/ 89 h 89"/>
                <a:gd name="T10" fmla="*/ 117 w 117"/>
                <a:gd name="T11" fmla="*/ 43 h 89"/>
                <a:gd name="T12" fmla="*/ 117 w 117"/>
                <a:gd name="T13" fmla="*/ 0 h 89"/>
              </a:gdLst>
              <a:cxnLst>
                <a:cxn ang="0">
                  <a:pos x="T0" y="T1"/>
                </a:cxn>
                <a:cxn ang="0">
                  <a:pos x="T2" y="T3"/>
                </a:cxn>
                <a:cxn ang="0">
                  <a:pos x="T4" y="T5"/>
                </a:cxn>
                <a:cxn ang="0">
                  <a:pos x="T6" y="T7"/>
                </a:cxn>
                <a:cxn ang="0">
                  <a:pos x="T8" y="T9"/>
                </a:cxn>
                <a:cxn ang="0">
                  <a:pos x="T10" y="T11"/>
                </a:cxn>
                <a:cxn ang="0">
                  <a:pos x="T12" y="T13"/>
                </a:cxn>
              </a:cxnLst>
              <a:rect l="0" t="0" r="r" b="b"/>
              <a:pathLst>
                <a:path w="117" h="89">
                  <a:moveTo>
                    <a:pt x="117" y="0"/>
                  </a:moveTo>
                  <a:cubicBezTo>
                    <a:pt x="0" y="0"/>
                    <a:pt x="0" y="0"/>
                    <a:pt x="0" y="0"/>
                  </a:cubicBezTo>
                  <a:cubicBezTo>
                    <a:pt x="0" y="43"/>
                    <a:pt x="0" y="43"/>
                    <a:pt x="0" y="43"/>
                  </a:cubicBezTo>
                  <a:cubicBezTo>
                    <a:pt x="0" y="69"/>
                    <a:pt x="20" y="89"/>
                    <a:pt x="46" y="89"/>
                  </a:cubicBezTo>
                  <a:cubicBezTo>
                    <a:pt x="71" y="89"/>
                    <a:pt x="71" y="89"/>
                    <a:pt x="71" y="89"/>
                  </a:cubicBezTo>
                  <a:cubicBezTo>
                    <a:pt x="97" y="89"/>
                    <a:pt x="117" y="69"/>
                    <a:pt x="117" y="43"/>
                  </a:cubicBezTo>
                  <a:lnTo>
                    <a:pt x="117" y="0"/>
                  </a:ln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17"/>
            <p:cNvSpPr/>
            <p:nvPr userDrawn="1"/>
          </p:nvSpPr>
          <p:spPr bwMode="auto">
            <a:xfrm>
              <a:off x="2861" y="2403"/>
              <a:ext cx="96" cy="129"/>
            </a:xfrm>
            <a:custGeom>
              <a:gdLst>
                <a:gd name="T0" fmla="*/ 126 w 135"/>
                <a:gd name="T1" fmla="*/ 70 h 182"/>
                <a:gd name="T2" fmla="*/ 126 w 135"/>
                <a:gd name="T3" fmla="*/ 51 h 182"/>
                <a:gd name="T4" fmla="*/ 74 w 135"/>
                <a:gd name="T5" fmla="*/ 0 h 182"/>
                <a:gd name="T6" fmla="*/ 57 w 135"/>
                <a:gd name="T7" fmla="*/ 0 h 182"/>
                <a:gd name="T8" fmla="*/ 9 w 135"/>
                <a:gd name="T9" fmla="*/ 48 h 182"/>
                <a:gd name="T10" fmla="*/ 9 w 135"/>
                <a:gd name="T11" fmla="*/ 70 h 182"/>
                <a:gd name="T12" fmla="*/ 0 w 135"/>
                <a:gd name="T13" fmla="*/ 82 h 182"/>
                <a:gd name="T14" fmla="*/ 11 w 135"/>
                <a:gd name="T15" fmla="*/ 96 h 182"/>
                <a:gd name="T16" fmla="*/ 11 w 135"/>
                <a:gd name="T17" fmla="*/ 96 h 182"/>
                <a:gd name="T18" fmla="*/ 32 w 135"/>
                <a:gd name="T19" fmla="*/ 129 h 182"/>
                <a:gd name="T20" fmla="*/ 34 w 135"/>
                <a:gd name="T21" fmla="*/ 135 h 182"/>
                <a:gd name="T22" fmla="*/ 34 w 135"/>
                <a:gd name="T23" fmla="*/ 146 h 182"/>
                <a:gd name="T24" fmla="*/ 67 w 135"/>
                <a:gd name="T25" fmla="*/ 182 h 182"/>
                <a:gd name="T26" fmla="*/ 101 w 135"/>
                <a:gd name="T27" fmla="*/ 146 h 182"/>
                <a:gd name="T28" fmla="*/ 101 w 135"/>
                <a:gd name="T29" fmla="*/ 135 h 182"/>
                <a:gd name="T30" fmla="*/ 103 w 135"/>
                <a:gd name="T31" fmla="*/ 129 h 182"/>
                <a:gd name="T32" fmla="*/ 124 w 135"/>
                <a:gd name="T33" fmla="*/ 96 h 182"/>
                <a:gd name="T34" fmla="*/ 124 w 135"/>
                <a:gd name="T35" fmla="*/ 96 h 182"/>
                <a:gd name="T36" fmla="*/ 135 w 135"/>
                <a:gd name="T37" fmla="*/ 82 h 182"/>
                <a:gd name="T38" fmla="*/ 126 w 135"/>
                <a:gd name="T39" fmla="*/ 7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82">
                  <a:moveTo>
                    <a:pt x="126" y="70"/>
                  </a:moveTo>
                  <a:cubicBezTo>
                    <a:pt x="126" y="51"/>
                    <a:pt x="126" y="51"/>
                    <a:pt x="126" y="51"/>
                  </a:cubicBezTo>
                  <a:cubicBezTo>
                    <a:pt x="126" y="23"/>
                    <a:pt x="103" y="0"/>
                    <a:pt x="74" y="0"/>
                  </a:cubicBezTo>
                  <a:cubicBezTo>
                    <a:pt x="57" y="0"/>
                    <a:pt x="57" y="0"/>
                    <a:pt x="57" y="0"/>
                  </a:cubicBezTo>
                  <a:cubicBezTo>
                    <a:pt x="31" y="0"/>
                    <a:pt x="9" y="22"/>
                    <a:pt x="9" y="48"/>
                  </a:cubicBezTo>
                  <a:cubicBezTo>
                    <a:pt x="9" y="70"/>
                    <a:pt x="9" y="70"/>
                    <a:pt x="9" y="70"/>
                  </a:cubicBezTo>
                  <a:cubicBezTo>
                    <a:pt x="4" y="71"/>
                    <a:pt x="0" y="76"/>
                    <a:pt x="0" y="82"/>
                  </a:cubicBezTo>
                  <a:cubicBezTo>
                    <a:pt x="0" y="88"/>
                    <a:pt x="4" y="92"/>
                    <a:pt x="11" y="96"/>
                  </a:cubicBezTo>
                  <a:cubicBezTo>
                    <a:pt x="11" y="96"/>
                    <a:pt x="11" y="96"/>
                    <a:pt x="11" y="96"/>
                  </a:cubicBezTo>
                  <a:cubicBezTo>
                    <a:pt x="15" y="110"/>
                    <a:pt x="22" y="122"/>
                    <a:pt x="32" y="129"/>
                  </a:cubicBezTo>
                  <a:cubicBezTo>
                    <a:pt x="33" y="131"/>
                    <a:pt x="34" y="133"/>
                    <a:pt x="34" y="135"/>
                  </a:cubicBezTo>
                  <a:cubicBezTo>
                    <a:pt x="34" y="146"/>
                    <a:pt x="34" y="146"/>
                    <a:pt x="34" y="146"/>
                  </a:cubicBezTo>
                  <a:cubicBezTo>
                    <a:pt x="34" y="169"/>
                    <a:pt x="49" y="182"/>
                    <a:pt x="67" y="182"/>
                  </a:cubicBezTo>
                  <a:cubicBezTo>
                    <a:pt x="86" y="182"/>
                    <a:pt x="101" y="169"/>
                    <a:pt x="101" y="146"/>
                  </a:cubicBezTo>
                  <a:cubicBezTo>
                    <a:pt x="101" y="135"/>
                    <a:pt x="101" y="135"/>
                    <a:pt x="101" y="135"/>
                  </a:cubicBezTo>
                  <a:cubicBezTo>
                    <a:pt x="101" y="133"/>
                    <a:pt x="102" y="131"/>
                    <a:pt x="103" y="129"/>
                  </a:cubicBezTo>
                  <a:cubicBezTo>
                    <a:pt x="113" y="122"/>
                    <a:pt x="120" y="110"/>
                    <a:pt x="124" y="96"/>
                  </a:cubicBezTo>
                  <a:cubicBezTo>
                    <a:pt x="124" y="96"/>
                    <a:pt x="124" y="96"/>
                    <a:pt x="124" y="96"/>
                  </a:cubicBezTo>
                  <a:cubicBezTo>
                    <a:pt x="131" y="92"/>
                    <a:pt x="135" y="88"/>
                    <a:pt x="135" y="82"/>
                  </a:cubicBezTo>
                  <a:cubicBezTo>
                    <a:pt x="135" y="76"/>
                    <a:pt x="131" y="71"/>
                    <a:pt x="126" y="7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Oval 18"/>
            <p:cNvSpPr>
              <a:spLocks noChangeArrowheads="1"/>
            </p:cNvSpPr>
            <p:nvPr userDrawn="1"/>
          </p:nvSpPr>
          <p:spPr bwMode="auto">
            <a:xfrm>
              <a:off x="2884" y="2459"/>
              <a:ext cx="5"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Oval 19"/>
            <p:cNvSpPr>
              <a:spLocks noChangeArrowheads="1"/>
            </p:cNvSpPr>
            <p:nvPr userDrawn="1"/>
          </p:nvSpPr>
          <p:spPr bwMode="auto">
            <a:xfrm>
              <a:off x="2929" y="2459"/>
              <a:ext cx="4"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Freeform 20"/>
            <p:cNvSpPr/>
            <p:nvPr userDrawn="1"/>
          </p:nvSpPr>
          <p:spPr bwMode="auto">
            <a:xfrm>
              <a:off x="2899" y="2485"/>
              <a:ext cx="19" cy="6"/>
            </a:xfrm>
            <a:custGeom>
              <a:gdLst>
                <a:gd name="T0" fmla="*/ 27 w 27"/>
                <a:gd name="T1" fmla="*/ 0 h 9"/>
                <a:gd name="T2" fmla="*/ 13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3"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Freeform 21"/>
            <p:cNvSpPr/>
            <p:nvPr userDrawn="1"/>
          </p:nvSpPr>
          <p:spPr bwMode="auto">
            <a:xfrm>
              <a:off x="2901" y="2450"/>
              <a:ext cx="12" cy="24"/>
            </a:xfrm>
            <a:custGeom>
              <a:gdLst>
                <a:gd name="T0" fmla="*/ 18 w 18"/>
                <a:gd name="T1" fmla="*/ 34 h 34"/>
                <a:gd name="T2" fmla="*/ 7 w 18"/>
                <a:gd name="T3" fmla="*/ 31 h 34"/>
                <a:gd name="T4" fmla="*/ 5 w 18"/>
                <a:gd name="T5" fmla="*/ 28 h 34"/>
                <a:gd name="T6" fmla="*/ 9 w 18"/>
                <a:gd name="T7" fmla="*/ 0 h 34"/>
                <a:gd name="T8" fmla="*/ 1 w 18"/>
                <a:gd name="T9" fmla="*/ 30 h 34"/>
                <a:gd name="T10" fmla="*/ 4 w 18"/>
                <a:gd name="T11" fmla="*/ 34 h 34"/>
                <a:gd name="T12" fmla="*/ 18 w 18"/>
                <a:gd name="T13" fmla="*/ 34 h 34"/>
              </a:gdLst>
              <a:cxnLst>
                <a:cxn ang="0">
                  <a:pos x="T0" y="T1"/>
                </a:cxn>
                <a:cxn ang="0">
                  <a:pos x="T2" y="T3"/>
                </a:cxn>
                <a:cxn ang="0">
                  <a:pos x="T4" y="T5"/>
                </a:cxn>
                <a:cxn ang="0">
                  <a:pos x="T6" y="T7"/>
                </a:cxn>
                <a:cxn ang="0">
                  <a:pos x="T8" y="T9"/>
                </a:cxn>
                <a:cxn ang="0">
                  <a:pos x="T10" y="T11"/>
                </a:cxn>
                <a:cxn ang="0">
                  <a:pos x="T12" y="T13"/>
                </a:cxn>
              </a:cxnLst>
              <a:rect l="0" t="0" r="r" b="b"/>
              <a:pathLst>
                <a:path w="18" h="34">
                  <a:moveTo>
                    <a:pt x="18" y="34"/>
                  </a:moveTo>
                  <a:cubicBezTo>
                    <a:pt x="7" y="31"/>
                    <a:pt x="7" y="31"/>
                    <a:pt x="7" y="31"/>
                  </a:cubicBezTo>
                  <a:cubicBezTo>
                    <a:pt x="6" y="31"/>
                    <a:pt x="5" y="30"/>
                    <a:pt x="5" y="28"/>
                  </a:cubicBezTo>
                  <a:cubicBezTo>
                    <a:pt x="9" y="0"/>
                    <a:pt x="9" y="0"/>
                    <a:pt x="9" y="0"/>
                  </a:cubicBezTo>
                  <a:cubicBezTo>
                    <a:pt x="9" y="0"/>
                    <a:pt x="6" y="18"/>
                    <a:pt x="1" y="30"/>
                  </a:cubicBezTo>
                  <a:cubicBezTo>
                    <a:pt x="0" y="32"/>
                    <a:pt x="2" y="34"/>
                    <a:pt x="4" y="34"/>
                  </a:cubicBezTo>
                  <a:lnTo>
                    <a:pt x="18" y="34"/>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22"/>
            <p:cNvSpPr/>
            <p:nvPr userDrawn="1"/>
          </p:nvSpPr>
          <p:spPr bwMode="auto">
            <a:xfrm>
              <a:off x="2867" y="2399"/>
              <a:ext cx="83" cy="67"/>
            </a:xfrm>
            <a:custGeom>
              <a:gdLst>
                <a:gd name="T0" fmla="*/ 58 w 117"/>
                <a:gd name="T1" fmla="*/ 0 h 95"/>
                <a:gd name="T2" fmla="*/ 0 w 117"/>
                <a:gd name="T3" fmla="*/ 53 h 95"/>
                <a:gd name="T4" fmla="*/ 0 w 117"/>
                <a:gd name="T5" fmla="*/ 95 h 95"/>
                <a:gd name="T6" fmla="*/ 3 w 117"/>
                <a:gd name="T7" fmla="*/ 91 h 95"/>
                <a:gd name="T8" fmla="*/ 3 w 117"/>
                <a:gd name="T9" fmla="*/ 62 h 95"/>
                <a:gd name="T10" fmla="*/ 46 w 117"/>
                <a:gd name="T11" fmla="*/ 62 h 95"/>
                <a:gd name="T12" fmla="*/ 51 w 117"/>
                <a:gd name="T13" fmla="*/ 32 h 95"/>
                <a:gd name="T14" fmla="*/ 53 w 117"/>
                <a:gd name="T15" fmla="*/ 62 h 95"/>
                <a:gd name="T16" fmla="*/ 113 w 117"/>
                <a:gd name="T17" fmla="*/ 62 h 95"/>
                <a:gd name="T18" fmla="*/ 113 w 117"/>
                <a:gd name="T19" fmla="*/ 92 h 95"/>
                <a:gd name="T20" fmla="*/ 117 w 117"/>
                <a:gd name="T21" fmla="*/ 95 h 95"/>
                <a:gd name="T22" fmla="*/ 117 w 117"/>
                <a:gd name="T23" fmla="*/ 53 h 95"/>
                <a:gd name="T24" fmla="*/ 58 w 117"/>
                <a:gd name="T25" fmla="*/ 0 h 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95">
                  <a:moveTo>
                    <a:pt x="58" y="0"/>
                  </a:moveTo>
                  <a:cubicBezTo>
                    <a:pt x="26" y="0"/>
                    <a:pt x="0" y="21"/>
                    <a:pt x="0" y="53"/>
                  </a:cubicBezTo>
                  <a:cubicBezTo>
                    <a:pt x="0" y="95"/>
                    <a:pt x="0" y="95"/>
                    <a:pt x="0" y="95"/>
                  </a:cubicBezTo>
                  <a:cubicBezTo>
                    <a:pt x="2" y="95"/>
                    <a:pt x="3" y="93"/>
                    <a:pt x="3" y="91"/>
                  </a:cubicBezTo>
                  <a:cubicBezTo>
                    <a:pt x="3" y="62"/>
                    <a:pt x="3" y="62"/>
                    <a:pt x="3" y="62"/>
                  </a:cubicBezTo>
                  <a:cubicBezTo>
                    <a:pt x="46" y="62"/>
                    <a:pt x="46" y="62"/>
                    <a:pt x="46" y="62"/>
                  </a:cubicBezTo>
                  <a:cubicBezTo>
                    <a:pt x="51" y="32"/>
                    <a:pt x="51" y="32"/>
                    <a:pt x="51" y="32"/>
                  </a:cubicBezTo>
                  <a:cubicBezTo>
                    <a:pt x="53" y="62"/>
                    <a:pt x="53" y="62"/>
                    <a:pt x="53" y="62"/>
                  </a:cubicBezTo>
                  <a:cubicBezTo>
                    <a:pt x="113" y="62"/>
                    <a:pt x="113" y="62"/>
                    <a:pt x="113" y="62"/>
                  </a:cubicBezTo>
                  <a:cubicBezTo>
                    <a:pt x="113" y="92"/>
                    <a:pt x="113" y="92"/>
                    <a:pt x="113" y="92"/>
                  </a:cubicBezTo>
                  <a:cubicBezTo>
                    <a:pt x="114" y="94"/>
                    <a:pt x="115" y="95"/>
                    <a:pt x="117" y="95"/>
                  </a:cubicBezTo>
                  <a:cubicBezTo>
                    <a:pt x="117" y="53"/>
                    <a:pt x="117" y="53"/>
                    <a:pt x="117" y="53"/>
                  </a:cubicBezTo>
                  <a:cubicBezTo>
                    <a:pt x="117" y="21"/>
                    <a:pt x="91" y="0"/>
                    <a:pt x="58" y="0"/>
                  </a:cubicBezTo>
                  <a:close/>
                </a:path>
              </a:pathLst>
            </a:custGeom>
            <a:solidFill>
              <a:srgbClr val="482E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Oval 23"/>
            <p:cNvSpPr>
              <a:spLocks noChangeArrowheads="1"/>
            </p:cNvSpPr>
            <p:nvPr userDrawn="1"/>
          </p:nvSpPr>
          <p:spPr bwMode="auto">
            <a:xfrm>
              <a:off x="2990" y="2810"/>
              <a:ext cx="369" cy="370"/>
            </a:xfrm>
            <a:prstGeom prst="ellipse">
              <a:avLst/>
            </a:pr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Rectangle 24"/>
            <p:cNvSpPr>
              <a:spLocks noChangeArrowheads="1"/>
            </p:cNvSpPr>
            <p:nvPr userDrawn="1"/>
          </p:nvSpPr>
          <p:spPr bwMode="auto">
            <a:xfrm>
              <a:off x="3042" y="3132"/>
              <a:ext cx="265" cy="48"/>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Rectangle 25"/>
            <p:cNvSpPr>
              <a:spLocks noChangeArrowheads="1"/>
            </p:cNvSpPr>
            <p:nvPr userDrawn="1"/>
          </p:nvSpPr>
          <p:spPr bwMode="auto">
            <a:xfrm>
              <a:off x="3131" y="2912"/>
              <a:ext cx="86" cy="50"/>
            </a:xfrm>
            <a:prstGeom prst="rect">
              <a:avLst/>
            </a:prstGeom>
            <a:solidFill>
              <a:srgbClr val="FFF6B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26"/>
            <p:cNvSpPr/>
            <p:nvPr userDrawn="1"/>
          </p:nvSpPr>
          <p:spPr bwMode="auto">
            <a:xfrm>
              <a:off x="3054" y="2966"/>
              <a:ext cx="240" cy="166"/>
            </a:xfrm>
            <a:custGeom>
              <a:gdLst>
                <a:gd name="T0" fmla="*/ 306 w 339"/>
                <a:gd name="T1" fmla="*/ 235 h 235"/>
                <a:gd name="T2" fmla="*/ 334 w 339"/>
                <a:gd name="T3" fmla="*/ 198 h 235"/>
                <a:gd name="T4" fmla="*/ 305 w 339"/>
                <a:gd name="T5" fmla="*/ 75 h 235"/>
                <a:gd name="T6" fmla="*/ 300 w 339"/>
                <a:gd name="T7" fmla="*/ 61 h 235"/>
                <a:gd name="T8" fmla="*/ 248 w 339"/>
                <a:gd name="T9" fmla="*/ 15 h 235"/>
                <a:gd name="T10" fmla="*/ 202 w 339"/>
                <a:gd name="T11" fmla="*/ 0 h 235"/>
                <a:gd name="T12" fmla="*/ 138 w 339"/>
                <a:gd name="T13" fmla="*/ 0 h 235"/>
                <a:gd name="T14" fmla="*/ 92 w 339"/>
                <a:gd name="T15" fmla="*/ 15 h 235"/>
                <a:gd name="T16" fmla="*/ 39 w 339"/>
                <a:gd name="T17" fmla="*/ 61 h 235"/>
                <a:gd name="T18" fmla="*/ 34 w 339"/>
                <a:gd name="T19" fmla="*/ 75 h 235"/>
                <a:gd name="T20" fmla="*/ 6 w 339"/>
                <a:gd name="T21" fmla="*/ 198 h 235"/>
                <a:gd name="T22" fmla="*/ 33 w 339"/>
                <a:gd name="T23" fmla="*/ 235 h 235"/>
                <a:gd name="T24" fmla="*/ 306 w 339"/>
                <a:gd name="T25"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9" h="235">
                  <a:moveTo>
                    <a:pt x="306" y="235"/>
                  </a:moveTo>
                  <a:cubicBezTo>
                    <a:pt x="326" y="235"/>
                    <a:pt x="339" y="216"/>
                    <a:pt x="334" y="198"/>
                  </a:cubicBezTo>
                  <a:cubicBezTo>
                    <a:pt x="305" y="75"/>
                    <a:pt x="305" y="75"/>
                    <a:pt x="305" y="75"/>
                  </a:cubicBezTo>
                  <a:cubicBezTo>
                    <a:pt x="304" y="70"/>
                    <a:pt x="302" y="66"/>
                    <a:pt x="300" y="61"/>
                  </a:cubicBezTo>
                  <a:cubicBezTo>
                    <a:pt x="291" y="39"/>
                    <a:pt x="271" y="22"/>
                    <a:pt x="248" y="15"/>
                  </a:cubicBezTo>
                  <a:cubicBezTo>
                    <a:pt x="202" y="0"/>
                    <a:pt x="202" y="0"/>
                    <a:pt x="202" y="0"/>
                  </a:cubicBezTo>
                  <a:cubicBezTo>
                    <a:pt x="138" y="0"/>
                    <a:pt x="138" y="0"/>
                    <a:pt x="138" y="0"/>
                  </a:cubicBezTo>
                  <a:cubicBezTo>
                    <a:pt x="92" y="15"/>
                    <a:pt x="92" y="15"/>
                    <a:pt x="92" y="15"/>
                  </a:cubicBezTo>
                  <a:cubicBezTo>
                    <a:pt x="68" y="22"/>
                    <a:pt x="49" y="39"/>
                    <a:pt x="39" y="61"/>
                  </a:cubicBezTo>
                  <a:cubicBezTo>
                    <a:pt x="37" y="66"/>
                    <a:pt x="35" y="70"/>
                    <a:pt x="34" y="75"/>
                  </a:cubicBezTo>
                  <a:cubicBezTo>
                    <a:pt x="6" y="198"/>
                    <a:pt x="6" y="198"/>
                    <a:pt x="6" y="198"/>
                  </a:cubicBezTo>
                  <a:cubicBezTo>
                    <a:pt x="0" y="216"/>
                    <a:pt x="14" y="235"/>
                    <a:pt x="33" y="235"/>
                  </a:cubicBezTo>
                  <a:lnTo>
                    <a:pt x="306" y="235"/>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27"/>
            <p:cNvSpPr/>
            <p:nvPr userDrawn="1"/>
          </p:nvSpPr>
          <p:spPr bwMode="auto">
            <a:xfrm>
              <a:off x="3133" y="2863"/>
              <a:ext cx="82" cy="129"/>
            </a:xfrm>
            <a:custGeom>
              <a:gdLst>
                <a:gd name="T0" fmla="*/ 48 w 116"/>
                <a:gd name="T1" fmla="*/ 0 h 182"/>
                <a:gd name="T2" fmla="*/ 0 w 116"/>
                <a:gd name="T3" fmla="*/ 48 h 182"/>
                <a:gd name="T4" fmla="*/ 0 w 116"/>
                <a:gd name="T5" fmla="*/ 77 h 182"/>
                <a:gd name="T6" fmla="*/ 18 w 116"/>
                <a:gd name="T7" fmla="*/ 125 h 182"/>
                <a:gd name="T8" fmla="*/ 25 w 116"/>
                <a:gd name="T9" fmla="*/ 141 h 182"/>
                <a:gd name="T10" fmla="*/ 25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7" y="114"/>
                    <a:pt x="18" y="125"/>
                  </a:cubicBezTo>
                  <a:cubicBezTo>
                    <a:pt x="22" y="129"/>
                    <a:pt x="25" y="135"/>
                    <a:pt x="25" y="141"/>
                  </a:cubicBezTo>
                  <a:cubicBezTo>
                    <a:pt x="25" y="145"/>
                    <a:pt x="25" y="145"/>
                    <a:pt x="25" y="145"/>
                  </a:cubicBezTo>
                  <a:cubicBezTo>
                    <a:pt x="25" y="168"/>
                    <a:pt x="39" y="182"/>
                    <a:pt x="58" y="182"/>
                  </a:cubicBezTo>
                  <a:cubicBezTo>
                    <a:pt x="76" y="182"/>
                    <a:pt x="91" y="168"/>
                    <a:pt x="91" y="145"/>
                  </a:cubicBezTo>
                  <a:cubicBezTo>
                    <a:pt x="91" y="141"/>
                    <a:pt x="91" y="141"/>
                    <a:pt x="91" y="141"/>
                  </a:cubicBezTo>
                  <a:cubicBezTo>
                    <a:pt x="91" y="135"/>
                    <a:pt x="94"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Oval 28"/>
            <p:cNvSpPr>
              <a:spLocks noChangeArrowheads="1"/>
            </p:cNvSpPr>
            <p:nvPr userDrawn="1"/>
          </p:nvSpPr>
          <p:spPr bwMode="auto">
            <a:xfrm>
              <a:off x="3150" y="2918"/>
              <a:ext cx="4"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Oval 29"/>
            <p:cNvSpPr>
              <a:spLocks noChangeArrowheads="1"/>
            </p:cNvSpPr>
            <p:nvPr userDrawn="1"/>
          </p:nvSpPr>
          <p:spPr bwMode="auto">
            <a:xfrm>
              <a:off x="3194" y="2918"/>
              <a:ext cx="5"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30"/>
            <p:cNvSpPr/>
            <p:nvPr userDrawn="1"/>
          </p:nvSpPr>
          <p:spPr bwMode="auto">
            <a:xfrm>
              <a:off x="3131" y="2858"/>
              <a:ext cx="86" cy="56"/>
            </a:xfrm>
            <a:custGeom>
              <a:gdLst>
                <a:gd name="T0" fmla="*/ 5 w 121"/>
                <a:gd name="T1" fmla="*/ 76 h 79"/>
                <a:gd name="T2" fmla="*/ 0 w 121"/>
                <a:gd name="T3" fmla="*/ 79 h 79"/>
                <a:gd name="T4" fmla="*/ 0 w 121"/>
                <a:gd name="T5" fmla="*/ 60 h 79"/>
                <a:gd name="T6" fmla="*/ 60 w 121"/>
                <a:gd name="T7" fmla="*/ 0 h 79"/>
                <a:gd name="T8" fmla="*/ 62 w 121"/>
                <a:gd name="T9" fmla="*/ 0 h 79"/>
                <a:gd name="T10" fmla="*/ 121 w 121"/>
                <a:gd name="T11" fmla="*/ 60 h 79"/>
                <a:gd name="T12" fmla="*/ 121 w 121"/>
                <a:gd name="T13" fmla="*/ 79 h 79"/>
                <a:gd name="T14" fmla="*/ 117 w 121"/>
                <a:gd name="T15" fmla="*/ 76 h 79"/>
                <a:gd name="T16" fmla="*/ 91 w 121"/>
                <a:gd name="T17" fmla="*/ 35 h 79"/>
                <a:gd name="T18" fmla="*/ 5 w 121"/>
                <a:gd name="T19" fmla="*/ 76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79">
                  <a:moveTo>
                    <a:pt x="5" y="76"/>
                  </a:moveTo>
                  <a:cubicBezTo>
                    <a:pt x="0" y="79"/>
                    <a:pt x="0" y="79"/>
                    <a:pt x="0" y="79"/>
                  </a:cubicBezTo>
                  <a:cubicBezTo>
                    <a:pt x="0" y="60"/>
                    <a:pt x="0" y="60"/>
                    <a:pt x="0" y="60"/>
                  </a:cubicBezTo>
                  <a:cubicBezTo>
                    <a:pt x="0" y="27"/>
                    <a:pt x="27" y="0"/>
                    <a:pt x="60" y="0"/>
                  </a:cubicBezTo>
                  <a:cubicBezTo>
                    <a:pt x="62" y="0"/>
                    <a:pt x="62" y="0"/>
                    <a:pt x="62" y="0"/>
                  </a:cubicBezTo>
                  <a:cubicBezTo>
                    <a:pt x="95" y="0"/>
                    <a:pt x="121" y="27"/>
                    <a:pt x="121" y="60"/>
                  </a:cubicBezTo>
                  <a:cubicBezTo>
                    <a:pt x="121" y="79"/>
                    <a:pt x="121" y="79"/>
                    <a:pt x="121" y="79"/>
                  </a:cubicBezTo>
                  <a:cubicBezTo>
                    <a:pt x="117" y="76"/>
                    <a:pt x="117" y="76"/>
                    <a:pt x="117" y="76"/>
                  </a:cubicBezTo>
                  <a:cubicBezTo>
                    <a:pt x="103" y="70"/>
                    <a:pt x="92" y="47"/>
                    <a:pt x="91" y="35"/>
                  </a:cubicBezTo>
                  <a:cubicBezTo>
                    <a:pt x="91" y="35"/>
                    <a:pt x="65" y="73"/>
                    <a:pt x="5" y="76"/>
                  </a:cubicBezTo>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31"/>
            <p:cNvSpPr/>
            <p:nvPr userDrawn="1"/>
          </p:nvSpPr>
          <p:spPr bwMode="auto">
            <a:xfrm>
              <a:off x="3164" y="2944"/>
              <a:ext cx="20" cy="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5" y="6"/>
                    <a:pt x="19" y="9"/>
                    <a:pt x="14" y="9"/>
                  </a:cubicBezTo>
                  <a:cubicBezTo>
                    <a:pt x="9"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32"/>
            <p:cNvSpPr/>
            <p:nvPr userDrawn="1"/>
          </p:nvSpPr>
          <p:spPr bwMode="auto">
            <a:xfrm>
              <a:off x="3126" y="2912"/>
              <a:ext cx="9" cy="18"/>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5" y="22"/>
                    <a:pt x="0" y="18"/>
                    <a:pt x="0" y="12"/>
                  </a:cubicBezTo>
                  <a:cubicBezTo>
                    <a:pt x="0" y="12"/>
                    <a:pt x="0" y="12"/>
                    <a:pt x="0" y="12"/>
                  </a:cubicBezTo>
                  <a:cubicBezTo>
                    <a:pt x="0" y="6"/>
                    <a:pt x="5" y="0"/>
                    <a:pt x="12" y="0"/>
                  </a:cubicBezTo>
                  <a:lnTo>
                    <a:pt x="12"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33"/>
            <p:cNvSpPr/>
            <p:nvPr userDrawn="1"/>
          </p:nvSpPr>
          <p:spPr bwMode="auto">
            <a:xfrm>
              <a:off x="3214" y="2912"/>
              <a:ext cx="9" cy="18"/>
            </a:xfrm>
            <a:custGeom>
              <a:gdLst>
                <a:gd name="T0" fmla="*/ 0 w 12"/>
                <a:gd name="T1" fmla="*/ 26 h 26"/>
                <a:gd name="T2" fmla="*/ 12 w 12"/>
                <a:gd name="T3" fmla="*/ 12 h 26"/>
                <a:gd name="T4" fmla="*/ 12 w 12"/>
                <a:gd name="T5" fmla="*/ 12 h 26"/>
                <a:gd name="T6" fmla="*/ 0 w 12"/>
                <a:gd name="T7" fmla="*/ 0 h 26"/>
                <a:gd name="T8" fmla="*/ 0 w 12"/>
                <a:gd name="T9" fmla="*/ 26 h 26"/>
              </a:gdLst>
              <a:cxnLst>
                <a:cxn ang="0">
                  <a:pos x="T0" y="T1"/>
                </a:cxn>
                <a:cxn ang="0">
                  <a:pos x="T2" y="T3"/>
                </a:cxn>
                <a:cxn ang="0">
                  <a:pos x="T4" y="T5"/>
                </a:cxn>
                <a:cxn ang="0">
                  <a:pos x="T6" y="T7"/>
                </a:cxn>
                <a:cxn ang="0">
                  <a:pos x="T8" y="T9"/>
                </a:cxn>
              </a:cxnLst>
              <a:rect l="0" t="0" r="r" b="b"/>
              <a:pathLst>
                <a:path w="12" h="26">
                  <a:moveTo>
                    <a:pt x="0" y="26"/>
                  </a:moveTo>
                  <a:cubicBezTo>
                    <a:pt x="7" y="22"/>
                    <a:pt x="12" y="18"/>
                    <a:pt x="12" y="12"/>
                  </a:cubicBezTo>
                  <a:cubicBezTo>
                    <a:pt x="12" y="12"/>
                    <a:pt x="12" y="12"/>
                    <a:pt x="12" y="12"/>
                  </a:cubicBezTo>
                  <a:cubicBezTo>
                    <a:pt x="12" y="6"/>
                    <a:pt x="6" y="0"/>
                    <a:pt x="0" y="0"/>
                  </a:cubicBezTo>
                  <a:lnTo>
                    <a:pt x="0" y="2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34"/>
            <p:cNvSpPr/>
            <p:nvPr userDrawn="1"/>
          </p:nvSpPr>
          <p:spPr bwMode="auto">
            <a:xfrm>
              <a:off x="3168" y="2908"/>
              <a:ext cx="13" cy="27"/>
            </a:xfrm>
            <a:custGeom>
              <a:gdLst>
                <a:gd name="T0" fmla="*/ 18 w 18"/>
                <a:gd name="T1" fmla="*/ 39 h 39"/>
                <a:gd name="T2" fmla="*/ 6 w 18"/>
                <a:gd name="T3" fmla="*/ 36 h 39"/>
                <a:gd name="T4" fmla="*/ 5 w 18"/>
                <a:gd name="T5" fmla="*/ 35 h 39"/>
                <a:gd name="T6" fmla="*/ 9 w 18"/>
                <a:gd name="T7" fmla="*/ 0 h 39"/>
                <a:gd name="T8" fmla="*/ 0 w 18"/>
                <a:gd name="T9" fmla="*/ 37 h 39"/>
                <a:gd name="T10" fmla="*/ 1 w 18"/>
                <a:gd name="T11" fmla="*/ 39 h 39"/>
                <a:gd name="T12" fmla="*/ 18 w 18"/>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8" h="39">
                  <a:moveTo>
                    <a:pt x="18" y="39"/>
                  </a:moveTo>
                  <a:cubicBezTo>
                    <a:pt x="6" y="36"/>
                    <a:pt x="6" y="36"/>
                    <a:pt x="6" y="36"/>
                  </a:cubicBezTo>
                  <a:cubicBezTo>
                    <a:pt x="5" y="36"/>
                    <a:pt x="5" y="35"/>
                    <a:pt x="5" y="35"/>
                  </a:cubicBezTo>
                  <a:cubicBezTo>
                    <a:pt x="9" y="0"/>
                    <a:pt x="9" y="0"/>
                    <a:pt x="9" y="0"/>
                  </a:cubicBezTo>
                  <a:cubicBezTo>
                    <a:pt x="9" y="0"/>
                    <a:pt x="5" y="26"/>
                    <a:pt x="0" y="37"/>
                  </a:cubicBezTo>
                  <a:cubicBezTo>
                    <a:pt x="0" y="38"/>
                    <a:pt x="0" y="39"/>
                    <a:pt x="1" y="39"/>
                  </a:cubicBezTo>
                  <a:lnTo>
                    <a:pt x="18" y="39"/>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35"/>
            <p:cNvSpPr/>
            <p:nvPr userDrawn="1"/>
          </p:nvSpPr>
          <p:spPr bwMode="auto">
            <a:xfrm>
              <a:off x="3135" y="3074"/>
              <a:ext cx="39" cy="39"/>
            </a:xfrm>
            <a:custGeom>
              <a:gdLst>
                <a:gd name="T0" fmla="*/ 7 w 56"/>
                <a:gd name="T1" fmla="*/ 4 h 54"/>
                <a:gd name="T2" fmla="*/ 7 w 56"/>
                <a:gd name="T3" fmla="*/ 4 h 54"/>
                <a:gd name="T4" fmla="*/ 1 w 56"/>
                <a:gd name="T5" fmla="*/ 14 h 54"/>
                <a:gd name="T6" fmla="*/ 8 w 56"/>
                <a:gd name="T7" fmla="*/ 47 h 54"/>
                <a:gd name="T8" fmla="*/ 19 w 56"/>
                <a:gd name="T9" fmla="*/ 52 h 54"/>
                <a:gd name="T10" fmla="*/ 43 w 56"/>
                <a:gd name="T11" fmla="*/ 39 h 54"/>
                <a:gd name="T12" fmla="*/ 55 w 56"/>
                <a:gd name="T13" fmla="*/ 17 h 54"/>
                <a:gd name="T14" fmla="*/ 54 w 56"/>
                <a:gd name="T15" fmla="*/ 8 h 54"/>
                <a:gd name="T16" fmla="*/ 46 w 56"/>
                <a:gd name="T17" fmla="*/ 1 h 54"/>
                <a:gd name="T18" fmla="*/ 7 w 56"/>
                <a:gd name="T19" fmla="*/ 4 h 5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4">
                  <a:moveTo>
                    <a:pt x="7" y="4"/>
                  </a:moveTo>
                  <a:cubicBezTo>
                    <a:pt x="7" y="4"/>
                    <a:pt x="7" y="4"/>
                    <a:pt x="7" y="4"/>
                  </a:cubicBezTo>
                  <a:cubicBezTo>
                    <a:pt x="3" y="5"/>
                    <a:pt x="0" y="9"/>
                    <a:pt x="1" y="14"/>
                  </a:cubicBezTo>
                  <a:cubicBezTo>
                    <a:pt x="8" y="47"/>
                    <a:pt x="8" y="47"/>
                    <a:pt x="8" y="47"/>
                  </a:cubicBezTo>
                  <a:cubicBezTo>
                    <a:pt x="9" y="52"/>
                    <a:pt x="14" y="54"/>
                    <a:pt x="19" y="52"/>
                  </a:cubicBezTo>
                  <a:cubicBezTo>
                    <a:pt x="43" y="39"/>
                    <a:pt x="43" y="39"/>
                    <a:pt x="43" y="39"/>
                  </a:cubicBezTo>
                  <a:cubicBezTo>
                    <a:pt x="51" y="34"/>
                    <a:pt x="56" y="26"/>
                    <a:pt x="55" y="17"/>
                  </a:cubicBezTo>
                  <a:cubicBezTo>
                    <a:pt x="54" y="8"/>
                    <a:pt x="54" y="8"/>
                    <a:pt x="54" y="8"/>
                  </a:cubicBezTo>
                  <a:cubicBezTo>
                    <a:pt x="54" y="3"/>
                    <a:pt x="50" y="0"/>
                    <a:pt x="46" y="1"/>
                  </a:cubicBezTo>
                  <a:lnTo>
                    <a:pt x="7" y="4"/>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36"/>
            <p:cNvSpPr/>
            <p:nvPr userDrawn="1"/>
          </p:nvSpPr>
          <p:spPr bwMode="auto">
            <a:xfrm>
              <a:off x="3152" y="3034"/>
              <a:ext cx="44" cy="77"/>
            </a:xfrm>
            <a:custGeom>
              <a:gdLst>
                <a:gd name="T0" fmla="*/ 56 w 62"/>
                <a:gd name="T1" fmla="*/ 108 h 108"/>
                <a:gd name="T2" fmla="*/ 6 w 62"/>
                <a:gd name="T3" fmla="*/ 108 h 108"/>
                <a:gd name="T4" fmla="*/ 0 w 62"/>
                <a:gd name="T5" fmla="*/ 101 h 108"/>
                <a:gd name="T6" fmla="*/ 0 w 62"/>
                <a:gd name="T7" fmla="*/ 6 h 108"/>
                <a:gd name="T8" fmla="*/ 6 w 62"/>
                <a:gd name="T9" fmla="*/ 0 h 108"/>
                <a:gd name="T10" fmla="*/ 56 w 62"/>
                <a:gd name="T11" fmla="*/ 0 h 108"/>
                <a:gd name="T12" fmla="*/ 62 w 62"/>
                <a:gd name="T13" fmla="*/ 6 h 108"/>
                <a:gd name="T14" fmla="*/ 62 w 62"/>
                <a:gd name="T15" fmla="*/ 101 h 108"/>
                <a:gd name="T16" fmla="*/ 56 w 62"/>
                <a:gd name="T17" fmla="*/ 108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08">
                  <a:moveTo>
                    <a:pt x="56" y="108"/>
                  </a:moveTo>
                  <a:cubicBezTo>
                    <a:pt x="6" y="108"/>
                    <a:pt x="6" y="108"/>
                    <a:pt x="6" y="108"/>
                  </a:cubicBezTo>
                  <a:cubicBezTo>
                    <a:pt x="3" y="108"/>
                    <a:pt x="0" y="105"/>
                    <a:pt x="0" y="101"/>
                  </a:cubicBezTo>
                  <a:cubicBezTo>
                    <a:pt x="0" y="6"/>
                    <a:pt x="0" y="6"/>
                    <a:pt x="0" y="6"/>
                  </a:cubicBezTo>
                  <a:cubicBezTo>
                    <a:pt x="0" y="3"/>
                    <a:pt x="3" y="0"/>
                    <a:pt x="6" y="0"/>
                  </a:cubicBezTo>
                  <a:cubicBezTo>
                    <a:pt x="56" y="0"/>
                    <a:pt x="56" y="0"/>
                    <a:pt x="56" y="0"/>
                  </a:cubicBezTo>
                  <a:cubicBezTo>
                    <a:pt x="59" y="0"/>
                    <a:pt x="62" y="3"/>
                    <a:pt x="62" y="6"/>
                  </a:cubicBezTo>
                  <a:cubicBezTo>
                    <a:pt x="62" y="101"/>
                    <a:pt x="62" y="101"/>
                    <a:pt x="62" y="101"/>
                  </a:cubicBezTo>
                  <a:cubicBezTo>
                    <a:pt x="62" y="105"/>
                    <a:pt x="59" y="108"/>
                    <a:pt x="56" y="10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37"/>
            <p:cNvSpPr/>
            <p:nvPr userDrawn="1"/>
          </p:nvSpPr>
          <p:spPr bwMode="auto">
            <a:xfrm>
              <a:off x="3175" y="3068"/>
              <a:ext cx="39" cy="42"/>
            </a:xfrm>
            <a:custGeom>
              <a:gdLst>
                <a:gd name="T0" fmla="*/ 48 w 55"/>
                <a:gd name="T1" fmla="*/ 10 h 60"/>
                <a:gd name="T2" fmla="*/ 48 w 55"/>
                <a:gd name="T3" fmla="*/ 10 h 60"/>
                <a:gd name="T4" fmla="*/ 39 w 55"/>
                <a:gd name="T5" fmla="*/ 7 h 60"/>
                <a:gd name="T6" fmla="*/ 30 w 55"/>
                <a:gd name="T7" fmla="*/ 0 h 60"/>
                <a:gd name="T8" fmla="*/ 30 w 55"/>
                <a:gd name="T9" fmla="*/ 9 h 60"/>
                <a:gd name="T10" fmla="*/ 9 w 55"/>
                <a:gd name="T11" fmla="*/ 7 h 60"/>
                <a:gd name="T12" fmla="*/ 1 w 55"/>
                <a:gd name="T13" fmla="*/ 14 h 60"/>
                <a:gd name="T14" fmla="*/ 0 w 55"/>
                <a:gd name="T15" fmla="*/ 24 h 60"/>
                <a:gd name="T16" fmla="*/ 12 w 55"/>
                <a:gd name="T17" fmla="*/ 45 h 60"/>
                <a:gd name="T18" fmla="*/ 37 w 55"/>
                <a:gd name="T19" fmla="*/ 58 h 60"/>
                <a:gd name="T20" fmla="*/ 48 w 55"/>
                <a:gd name="T21" fmla="*/ 53 h 60"/>
                <a:gd name="T22" fmla="*/ 54 w 55"/>
                <a:gd name="T23" fmla="*/ 19 h 60"/>
                <a:gd name="T24" fmla="*/ 48 w 55"/>
                <a:gd name="T25" fmla="*/ 10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60">
                  <a:moveTo>
                    <a:pt x="48" y="10"/>
                  </a:moveTo>
                  <a:cubicBezTo>
                    <a:pt x="48" y="10"/>
                    <a:pt x="48" y="10"/>
                    <a:pt x="48" y="10"/>
                  </a:cubicBezTo>
                  <a:cubicBezTo>
                    <a:pt x="45" y="10"/>
                    <a:pt x="42" y="9"/>
                    <a:pt x="39" y="7"/>
                  </a:cubicBezTo>
                  <a:cubicBezTo>
                    <a:pt x="30" y="0"/>
                    <a:pt x="30" y="0"/>
                    <a:pt x="30" y="0"/>
                  </a:cubicBezTo>
                  <a:cubicBezTo>
                    <a:pt x="30" y="9"/>
                    <a:pt x="30" y="9"/>
                    <a:pt x="30" y="9"/>
                  </a:cubicBezTo>
                  <a:cubicBezTo>
                    <a:pt x="9" y="7"/>
                    <a:pt x="9" y="7"/>
                    <a:pt x="9" y="7"/>
                  </a:cubicBezTo>
                  <a:cubicBezTo>
                    <a:pt x="4" y="7"/>
                    <a:pt x="1" y="10"/>
                    <a:pt x="1" y="14"/>
                  </a:cubicBezTo>
                  <a:cubicBezTo>
                    <a:pt x="0" y="24"/>
                    <a:pt x="0" y="24"/>
                    <a:pt x="0" y="24"/>
                  </a:cubicBezTo>
                  <a:cubicBezTo>
                    <a:pt x="0" y="33"/>
                    <a:pt x="5" y="41"/>
                    <a:pt x="12" y="45"/>
                  </a:cubicBezTo>
                  <a:cubicBezTo>
                    <a:pt x="37" y="58"/>
                    <a:pt x="37" y="58"/>
                    <a:pt x="37" y="58"/>
                  </a:cubicBezTo>
                  <a:cubicBezTo>
                    <a:pt x="41" y="60"/>
                    <a:pt x="47" y="58"/>
                    <a:pt x="48" y="53"/>
                  </a:cubicBezTo>
                  <a:cubicBezTo>
                    <a:pt x="54" y="19"/>
                    <a:pt x="54" y="19"/>
                    <a:pt x="54" y="19"/>
                  </a:cubicBezTo>
                  <a:cubicBezTo>
                    <a:pt x="55" y="15"/>
                    <a:pt x="52" y="10"/>
                    <a:pt x="48" y="10"/>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Oval 38"/>
            <p:cNvSpPr>
              <a:spLocks noChangeArrowheads="1"/>
            </p:cNvSpPr>
            <p:nvPr userDrawn="1"/>
          </p:nvSpPr>
          <p:spPr bwMode="auto">
            <a:xfrm>
              <a:off x="2459" y="2810"/>
              <a:ext cx="369" cy="370"/>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Rectangle 39"/>
            <p:cNvSpPr>
              <a:spLocks noChangeArrowheads="1"/>
            </p:cNvSpPr>
            <p:nvPr userDrawn="1"/>
          </p:nvSpPr>
          <p:spPr bwMode="auto">
            <a:xfrm>
              <a:off x="2601" y="2912"/>
              <a:ext cx="85" cy="63"/>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40"/>
            <p:cNvSpPr/>
            <p:nvPr userDrawn="1"/>
          </p:nvSpPr>
          <p:spPr bwMode="auto">
            <a:xfrm>
              <a:off x="2516" y="2966"/>
              <a:ext cx="254" cy="166"/>
            </a:xfrm>
            <a:custGeom>
              <a:gdLst>
                <a:gd name="T0" fmla="*/ 325 w 358"/>
                <a:gd name="T1" fmla="*/ 235 h 235"/>
                <a:gd name="T2" fmla="*/ 353 w 358"/>
                <a:gd name="T3" fmla="*/ 198 h 235"/>
                <a:gd name="T4" fmla="*/ 314 w 358"/>
                <a:gd name="T5" fmla="*/ 71 h 235"/>
                <a:gd name="T6" fmla="*/ 257 w 358"/>
                <a:gd name="T7" fmla="*/ 15 h 235"/>
                <a:gd name="T8" fmla="*/ 212 w 358"/>
                <a:gd name="T9" fmla="*/ 0 h 235"/>
                <a:gd name="T10" fmla="*/ 147 w 358"/>
                <a:gd name="T11" fmla="*/ 0 h 235"/>
                <a:gd name="T12" fmla="*/ 101 w 358"/>
                <a:gd name="T13" fmla="*/ 15 h 235"/>
                <a:gd name="T14" fmla="*/ 45 w 358"/>
                <a:gd name="T15" fmla="*/ 71 h 235"/>
                <a:gd name="T16" fmla="*/ 6 w 358"/>
                <a:gd name="T17" fmla="*/ 198 h 235"/>
                <a:gd name="T18" fmla="*/ 33 w 358"/>
                <a:gd name="T19" fmla="*/ 235 h 235"/>
                <a:gd name="T20" fmla="*/ 325 w 358"/>
                <a:gd name="T21" fmla="*/ 235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235">
                  <a:moveTo>
                    <a:pt x="325" y="235"/>
                  </a:moveTo>
                  <a:cubicBezTo>
                    <a:pt x="345" y="235"/>
                    <a:pt x="358" y="216"/>
                    <a:pt x="353" y="198"/>
                  </a:cubicBezTo>
                  <a:cubicBezTo>
                    <a:pt x="314" y="71"/>
                    <a:pt x="314" y="71"/>
                    <a:pt x="314" y="71"/>
                  </a:cubicBezTo>
                  <a:cubicBezTo>
                    <a:pt x="306" y="44"/>
                    <a:pt x="284" y="23"/>
                    <a:pt x="257" y="15"/>
                  </a:cubicBezTo>
                  <a:cubicBezTo>
                    <a:pt x="212" y="0"/>
                    <a:pt x="212" y="0"/>
                    <a:pt x="212" y="0"/>
                  </a:cubicBezTo>
                  <a:cubicBezTo>
                    <a:pt x="147" y="0"/>
                    <a:pt x="147" y="0"/>
                    <a:pt x="147" y="0"/>
                  </a:cubicBezTo>
                  <a:cubicBezTo>
                    <a:pt x="101" y="15"/>
                    <a:pt x="101" y="15"/>
                    <a:pt x="101" y="15"/>
                  </a:cubicBezTo>
                  <a:cubicBezTo>
                    <a:pt x="74" y="23"/>
                    <a:pt x="53" y="44"/>
                    <a:pt x="45" y="71"/>
                  </a:cubicBezTo>
                  <a:cubicBezTo>
                    <a:pt x="6" y="198"/>
                    <a:pt x="6" y="198"/>
                    <a:pt x="6" y="198"/>
                  </a:cubicBezTo>
                  <a:cubicBezTo>
                    <a:pt x="0" y="216"/>
                    <a:pt x="14" y="235"/>
                    <a:pt x="33" y="235"/>
                  </a:cubicBezTo>
                  <a:lnTo>
                    <a:pt x="325" y="235"/>
                  </a:lnTo>
                  <a:close/>
                </a:path>
              </a:pathLst>
            </a:custGeom>
            <a:solidFill>
              <a:srgbClr val="A885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41"/>
            <p:cNvSpPr/>
            <p:nvPr userDrawn="1"/>
          </p:nvSpPr>
          <p:spPr bwMode="auto">
            <a:xfrm>
              <a:off x="2603" y="2863"/>
              <a:ext cx="82" cy="129"/>
            </a:xfrm>
            <a:custGeom>
              <a:gdLst>
                <a:gd name="T0" fmla="*/ 48 w 116"/>
                <a:gd name="T1" fmla="*/ 0 h 182"/>
                <a:gd name="T2" fmla="*/ 0 w 116"/>
                <a:gd name="T3" fmla="*/ 48 h 182"/>
                <a:gd name="T4" fmla="*/ 0 w 116"/>
                <a:gd name="T5" fmla="*/ 77 h 182"/>
                <a:gd name="T6" fmla="*/ 18 w 116"/>
                <a:gd name="T7" fmla="*/ 125 h 182"/>
                <a:gd name="T8" fmla="*/ 24 w 116"/>
                <a:gd name="T9" fmla="*/ 141 h 182"/>
                <a:gd name="T10" fmla="*/ 24 w 116"/>
                <a:gd name="T11" fmla="*/ 145 h 182"/>
                <a:gd name="T12" fmla="*/ 58 w 116"/>
                <a:gd name="T13" fmla="*/ 182 h 182"/>
                <a:gd name="T14" fmla="*/ 91 w 116"/>
                <a:gd name="T15" fmla="*/ 145 h 182"/>
                <a:gd name="T16" fmla="*/ 91 w 116"/>
                <a:gd name="T17" fmla="*/ 141 h 182"/>
                <a:gd name="T18" fmla="*/ 98 w 116"/>
                <a:gd name="T19" fmla="*/ 125 h 182"/>
                <a:gd name="T20" fmla="*/ 116 w 116"/>
                <a:gd name="T21" fmla="*/ 77 h 182"/>
                <a:gd name="T22" fmla="*/ 116 w 116"/>
                <a:gd name="T23" fmla="*/ 48 h 182"/>
                <a:gd name="T24" fmla="*/ 68 w 116"/>
                <a:gd name="T25" fmla="*/ 0 h 182"/>
                <a:gd name="T26" fmla="*/ 48 w 116"/>
                <a:gd name="T27" fmla="*/ 0 h 1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82">
                  <a:moveTo>
                    <a:pt x="48" y="0"/>
                  </a:moveTo>
                  <a:cubicBezTo>
                    <a:pt x="21" y="0"/>
                    <a:pt x="0" y="21"/>
                    <a:pt x="0" y="48"/>
                  </a:cubicBezTo>
                  <a:cubicBezTo>
                    <a:pt x="0" y="77"/>
                    <a:pt x="0" y="77"/>
                    <a:pt x="0" y="77"/>
                  </a:cubicBezTo>
                  <a:cubicBezTo>
                    <a:pt x="0" y="98"/>
                    <a:pt x="6" y="114"/>
                    <a:pt x="18" y="125"/>
                  </a:cubicBezTo>
                  <a:cubicBezTo>
                    <a:pt x="22" y="129"/>
                    <a:pt x="24" y="135"/>
                    <a:pt x="24" y="141"/>
                  </a:cubicBezTo>
                  <a:cubicBezTo>
                    <a:pt x="24" y="145"/>
                    <a:pt x="24" y="145"/>
                    <a:pt x="24" y="145"/>
                  </a:cubicBezTo>
                  <a:cubicBezTo>
                    <a:pt x="24" y="168"/>
                    <a:pt x="39" y="182"/>
                    <a:pt x="58" y="182"/>
                  </a:cubicBezTo>
                  <a:cubicBezTo>
                    <a:pt x="76" y="182"/>
                    <a:pt x="91" y="168"/>
                    <a:pt x="91" y="145"/>
                  </a:cubicBezTo>
                  <a:cubicBezTo>
                    <a:pt x="91" y="141"/>
                    <a:pt x="91" y="141"/>
                    <a:pt x="91" y="141"/>
                  </a:cubicBezTo>
                  <a:cubicBezTo>
                    <a:pt x="91" y="135"/>
                    <a:pt x="93" y="129"/>
                    <a:pt x="98" y="125"/>
                  </a:cubicBezTo>
                  <a:cubicBezTo>
                    <a:pt x="109" y="114"/>
                    <a:pt x="116" y="98"/>
                    <a:pt x="116" y="77"/>
                  </a:cubicBezTo>
                  <a:cubicBezTo>
                    <a:pt x="116" y="48"/>
                    <a:pt x="116" y="48"/>
                    <a:pt x="116" y="48"/>
                  </a:cubicBezTo>
                  <a:cubicBezTo>
                    <a:pt x="116" y="21"/>
                    <a:pt x="94" y="0"/>
                    <a:pt x="68" y="0"/>
                  </a:cubicBezTo>
                  <a:lnTo>
                    <a:pt x="48"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Oval 42"/>
            <p:cNvSpPr>
              <a:spLocks noChangeArrowheads="1"/>
            </p:cNvSpPr>
            <p:nvPr userDrawn="1"/>
          </p:nvSpPr>
          <p:spPr bwMode="auto">
            <a:xfrm>
              <a:off x="2619" y="2918"/>
              <a:ext cx="4"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Oval 43"/>
            <p:cNvSpPr>
              <a:spLocks noChangeArrowheads="1"/>
            </p:cNvSpPr>
            <p:nvPr userDrawn="1"/>
          </p:nvSpPr>
          <p:spPr bwMode="auto">
            <a:xfrm>
              <a:off x="2664" y="2918"/>
              <a:ext cx="4"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44"/>
            <p:cNvSpPr/>
            <p:nvPr userDrawn="1"/>
          </p:nvSpPr>
          <p:spPr bwMode="auto">
            <a:xfrm>
              <a:off x="2601" y="2858"/>
              <a:ext cx="85" cy="56"/>
            </a:xfrm>
            <a:custGeom>
              <a:gdLst>
                <a:gd name="T0" fmla="*/ 61 w 121"/>
                <a:gd name="T1" fmla="*/ 0 h 79"/>
                <a:gd name="T2" fmla="*/ 60 w 121"/>
                <a:gd name="T3" fmla="*/ 0 h 79"/>
                <a:gd name="T4" fmla="*/ 0 w 121"/>
                <a:gd name="T5" fmla="*/ 60 h 79"/>
                <a:gd name="T6" fmla="*/ 0 w 121"/>
                <a:gd name="T7" fmla="*/ 79 h 79"/>
                <a:gd name="T8" fmla="*/ 4 w 121"/>
                <a:gd name="T9" fmla="*/ 79 h 79"/>
                <a:gd name="T10" fmla="*/ 22 w 121"/>
                <a:gd name="T11" fmla="*/ 68 h 79"/>
                <a:gd name="T12" fmla="*/ 79 w 121"/>
                <a:gd name="T13" fmla="*/ 44 h 79"/>
                <a:gd name="T14" fmla="*/ 84 w 121"/>
                <a:gd name="T15" fmla="*/ 38 h 79"/>
                <a:gd name="T16" fmla="*/ 117 w 121"/>
                <a:gd name="T17" fmla="*/ 76 h 79"/>
                <a:gd name="T18" fmla="*/ 121 w 121"/>
                <a:gd name="T19" fmla="*/ 79 h 79"/>
                <a:gd name="T20" fmla="*/ 121 w 121"/>
                <a:gd name="T21" fmla="*/ 60 h 79"/>
                <a:gd name="T22" fmla="*/ 61 w 121"/>
                <a:gd name="T23" fmla="*/ 0 h 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79">
                  <a:moveTo>
                    <a:pt x="61" y="0"/>
                  </a:moveTo>
                  <a:cubicBezTo>
                    <a:pt x="60" y="0"/>
                    <a:pt x="60" y="0"/>
                    <a:pt x="60" y="0"/>
                  </a:cubicBezTo>
                  <a:cubicBezTo>
                    <a:pt x="27" y="0"/>
                    <a:pt x="0" y="27"/>
                    <a:pt x="0" y="60"/>
                  </a:cubicBezTo>
                  <a:cubicBezTo>
                    <a:pt x="0" y="79"/>
                    <a:pt x="0" y="79"/>
                    <a:pt x="0" y="79"/>
                  </a:cubicBezTo>
                  <a:cubicBezTo>
                    <a:pt x="4" y="79"/>
                    <a:pt x="4" y="79"/>
                    <a:pt x="4" y="79"/>
                  </a:cubicBezTo>
                  <a:cubicBezTo>
                    <a:pt x="4" y="70"/>
                    <a:pt x="7" y="69"/>
                    <a:pt x="22" y="68"/>
                  </a:cubicBezTo>
                  <a:cubicBezTo>
                    <a:pt x="40" y="68"/>
                    <a:pt x="68" y="59"/>
                    <a:pt x="79" y="44"/>
                  </a:cubicBezTo>
                  <a:cubicBezTo>
                    <a:pt x="84" y="38"/>
                    <a:pt x="84" y="38"/>
                    <a:pt x="84" y="38"/>
                  </a:cubicBezTo>
                  <a:cubicBezTo>
                    <a:pt x="94" y="45"/>
                    <a:pt x="88" y="63"/>
                    <a:pt x="117" y="76"/>
                  </a:cubicBezTo>
                  <a:cubicBezTo>
                    <a:pt x="121" y="79"/>
                    <a:pt x="121" y="79"/>
                    <a:pt x="121" y="79"/>
                  </a:cubicBezTo>
                  <a:cubicBezTo>
                    <a:pt x="121" y="60"/>
                    <a:pt x="121" y="60"/>
                    <a:pt x="121" y="60"/>
                  </a:cubicBezTo>
                  <a:cubicBezTo>
                    <a:pt x="121" y="27"/>
                    <a:pt x="94" y="0"/>
                    <a:pt x="6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45"/>
            <p:cNvSpPr/>
            <p:nvPr userDrawn="1"/>
          </p:nvSpPr>
          <p:spPr bwMode="auto">
            <a:xfrm>
              <a:off x="2557" y="3033"/>
              <a:ext cx="173" cy="99"/>
            </a:xfrm>
            <a:custGeom>
              <a:gdLst>
                <a:gd name="T0" fmla="*/ 243 w 243"/>
                <a:gd name="T1" fmla="*/ 140 h 140"/>
                <a:gd name="T2" fmla="*/ 0 w 243"/>
                <a:gd name="T3" fmla="*/ 140 h 140"/>
                <a:gd name="T4" fmla="*/ 0 w 243"/>
                <a:gd name="T5" fmla="*/ 7 h 140"/>
                <a:gd name="T6" fmla="*/ 7 w 243"/>
                <a:gd name="T7" fmla="*/ 0 h 140"/>
                <a:gd name="T8" fmla="*/ 235 w 243"/>
                <a:gd name="T9" fmla="*/ 0 h 140"/>
                <a:gd name="T10" fmla="*/ 243 w 243"/>
                <a:gd name="T11" fmla="*/ 7 h 140"/>
                <a:gd name="T12" fmla="*/ 243 w 243"/>
                <a:gd name="T13" fmla="*/ 140 h 140"/>
              </a:gdLst>
              <a:cxnLst>
                <a:cxn ang="0">
                  <a:pos x="T0" y="T1"/>
                </a:cxn>
                <a:cxn ang="0">
                  <a:pos x="T2" y="T3"/>
                </a:cxn>
                <a:cxn ang="0">
                  <a:pos x="T4" y="T5"/>
                </a:cxn>
                <a:cxn ang="0">
                  <a:pos x="T6" y="T7"/>
                </a:cxn>
                <a:cxn ang="0">
                  <a:pos x="T8" y="T9"/>
                </a:cxn>
                <a:cxn ang="0">
                  <a:pos x="T10" y="T11"/>
                </a:cxn>
                <a:cxn ang="0">
                  <a:pos x="T12" y="T13"/>
                </a:cxn>
              </a:cxnLst>
              <a:rect l="0" t="0" r="r" b="b"/>
              <a:pathLst>
                <a:path w="243" h="140">
                  <a:moveTo>
                    <a:pt x="243" y="140"/>
                  </a:moveTo>
                  <a:cubicBezTo>
                    <a:pt x="0" y="140"/>
                    <a:pt x="0" y="140"/>
                    <a:pt x="0" y="140"/>
                  </a:cubicBezTo>
                  <a:cubicBezTo>
                    <a:pt x="0" y="7"/>
                    <a:pt x="0" y="7"/>
                    <a:pt x="0" y="7"/>
                  </a:cubicBezTo>
                  <a:cubicBezTo>
                    <a:pt x="0" y="3"/>
                    <a:pt x="3" y="0"/>
                    <a:pt x="7" y="0"/>
                  </a:cubicBezTo>
                  <a:cubicBezTo>
                    <a:pt x="235" y="0"/>
                    <a:pt x="235" y="0"/>
                    <a:pt x="235" y="0"/>
                  </a:cubicBezTo>
                  <a:cubicBezTo>
                    <a:pt x="239" y="0"/>
                    <a:pt x="243" y="3"/>
                    <a:pt x="243" y="7"/>
                  </a:cubicBezTo>
                  <a:lnTo>
                    <a:pt x="243" y="14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Freeform 46"/>
            <p:cNvSpPr/>
            <p:nvPr userDrawn="1"/>
          </p:nvSpPr>
          <p:spPr bwMode="auto">
            <a:xfrm>
              <a:off x="2634" y="2944"/>
              <a:ext cx="19" cy="7"/>
            </a:xfrm>
            <a:custGeom>
              <a:gdLst>
                <a:gd name="T0" fmla="*/ 27 w 27"/>
                <a:gd name="T1" fmla="*/ 0 h 9"/>
                <a:gd name="T2" fmla="*/ 14 w 27"/>
                <a:gd name="T3" fmla="*/ 9 h 9"/>
                <a:gd name="T4" fmla="*/ 0 w 27"/>
                <a:gd name="T5" fmla="*/ 0 h 9"/>
                <a:gd name="T6" fmla="*/ 27 w 27"/>
                <a:gd name="T7" fmla="*/ 0 h 9"/>
              </a:gdLst>
              <a:cxnLst>
                <a:cxn ang="0">
                  <a:pos x="T0" y="T1"/>
                </a:cxn>
                <a:cxn ang="0">
                  <a:pos x="T2" y="T3"/>
                </a:cxn>
                <a:cxn ang="0">
                  <a:pos x="T4" y="T5"/>
                </a:cxn>
                <a:cxn ang="0">
                  <a:pos x="T6" y="T7"/>
                </a:cxn>
              </a:cxnLst>
              <a:rect l="0" t="0" r="r" b="b"/>
              <a:pathLst>
                <a:path w="27" h="9">
                  <a:moveTo>
                    <a:pt x="27" y="0"/>
                  </a:moveTo>
                  <a:cubicBezTo>
                    <a:pt x="24" y="6"/>
                    <a:pt x="19" y="9"/>
                    <a:pt x="14" y="9"/>
                  </a:cubicBezTo>
                  <a:cubicBezTo>
                    <a:pt x="8" y="9"/>
                    <a:pt x="3" y="6"/>
                    <a:pt x="0" y="0"/>
                  </a:cubicBezTo>
                  <a:lnTo>
                    <a:pt x="2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47"/>
            <p:cNvSpPr/>
            <p:nvPr userDrawn="1"/>
          </p:nvSpPr>
          <p:spPr bwMode="auto">
            <a:xfrm>
              <a:off x="2596" y="2912"/>
              <a:ext cx="8" cy="18"/>
            </a:xfrm>
            <a:custGeom>
              <a:gdLst>
                <a:gd name="T0" fmla="*/ 12 w 12"/>
                <a:gd name="T1" fmla="*/ 26 h 26"/>
                <a:gd name="T2" fmla="*/ 0 w 12"/>
                <a:gd name="T3" fmla="*/ 12 h 26"/>
                <a:gd name="T4" fmla="*/ 0 w 12"/>
                <a:gd name="T5" fmla="*/ 12 h 26"/>
                <a:gd name="T6" fmla="*/ 12 w 12"/>
                <a:gd name="T7" fmla="*/ 0 h 26"/>
                <a:gd name="T8" fmla="*/ 12 w 12"/>
                <a:gd name="T9" fmla="*/ 26 h 26"/>
              </a:gdLst>
              <a:cxnLst>
                <a:cxn ang="0">
                  <a:pos x="T0" y="T1"/>
                </a:cxn>
                <a:cxn ang="0">
                  <a:pos x="T2" y="T3"/>
                </a:cxn>
                <a:cxn ang="0">
                  <a:pos x="T4" y="T5"/>
                </a:cxn>
                <a:cxn ang="0">
                  <a:pos x="T6" y="T7"/>
                </a:cxn>
                <a:cxn ang="0">
                  <a:pos x="T8" y="T9"/>
                </a:cxn>
              </a:cxnLst>
              <a:rect l="0" t="0" r="r" b="b"/>
              <a:pathLst>
                <a:path w="12" h="26">
                  <a:moveTo>
                    <a:pt x="12" y="26"/>
                  </a:moveTo>
                  <a:cubicBezTo>
                    <a:pt x="4" y="22"/>
                    <a:pt x="0" y="18"/>
                    <a:pt x="0" y="12"/>
                  </a:cubicBezTo>
                  <a:cubicBezTo>
                    <a:pt x="0" y="12"/>
                    <a:pt x="0" y="12"/>
                    <a:pt x="0" y="12"/>
                  </a:cubicBezTo>
                  <a:cubicBezTo>
                    <a:pt x="0" y="6"/>
                    <a:pt x="5" y="0"/>
                    <a:pt x="12" y="0"/>
                  </a:cubicBezTo>
                  <a:lnTo>
                    <a:pt x="12"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48"/>
            <p:cNvSpPr/>
            <p:nvPr userDrawn="1"/>
          </p:nvSpPr>
          <p:spPr bwMode="auto">
            <a:xfrm>
              <a:off x="2684" y="2912"/>
              <a:ext cx="7" cy="18"/>
            </a:xfrm>
            <a:custGeom>
              <a:gdLst>
                <a:gd name="T0" fmla="*/ 0 w 11"/>
                <a:gd name="T1" fmla="*/ 26 h 26"/>
                <a:gd name="T2" fmla="*/ 11 w 11"/>
                <a:gd name="T3" fmla="*/ 12 h 26"/>
                <a:gd name="T4" fmla="*/ 11 w 11"/>
                <a:gd name="T5" fmla="*/ 12 h 26"/>
                <a:gd name="T6" fmla="*/ 0 w 11"/>
                <a:gd name="T7" fmla="*/ 0 h 26"/>
                <a:gd name="T8" fmla="*/ 0 w 11"/>
                <a:gd name="T9" fmla="*/ 26 h 26"/>
              </a:gdLst>
              <a:cxnLst>
                <a:cxn ang="0">
                  <a:pos x="T0" y="T1"/>
                </a:cxn>
                <a:cxn ang="0">
                  <a:pos x="T2" y="T3"/>
                </a:cxn>
                <a:cxn ang="0">
                  <a:pos x="T4" y="T5"/>
                </a:cxn>
                <a:cxn ang="0">
                  <a:pos x="T6" y="T7"/>
                </a:cxn>
                <a:cxn ang="0">
                  <a:pos x="T8" y="T9"/>
                </a:cxn>
              </a:cxnLst>
              <a:rect l="0" t="0" r="r" b="b"/>
              <a:pathLst>
                <a:path w="11" h="26">
                  <a:moveTo>
                    <a:pt x="0" y="26"/>
                  </a:moveTo>
                  <a:cubicBezTo>
                    <a:pt x="7" y="22"/>
                    <a:pt x="11" y="18"/>
                    <a:pt x="11" y="12"/>
                  </a:cubicBezTo>
                  <a:cubicBezTo>
                    <a:pt x="11" y="12"/>
                    <a:pt x="11" y="12"/>
                    <a:pt x="11" y="12"/>
                  </a:cubicBezTo>
                  <a:cubicBezTo>
                    <a:pt x="11" y="6"/>
                    <a:pt x="6" y="0"/>
                    <a:pt x="0" y="0"/>
                  </a:cubicBezTo>
                  <a:lnTo>
                    <a:pt x="0" y="26"/>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49"/>
            <p:cNvSpPr/>
            <p:nvPr userDrawn="1"/>
          </p:nvSpPr>
          <p:spPr bwMode="auto">
            <a:xfrm>
              <a:off x="2637" y="2908"/>
              <a:ext cx="13" cy="27"/>
            </a:xfrm>
            <a:custGeom>
              <a:gdLst>
                <a:gd name="T0" fmla="*/ 19 w 19"/>
                <a:gd name="T1" fmla="*/ 39 h 39"/>
                <a:gd name="T2" fmla="*/ 7 w 19"/>
                <a:gd name="T3" fmla="*/ 36 h 39"/>
                <a:gd name="T4" fmla="*/ 6 w 19"/>
                <a:gd name="T5" fmla="*/ 35 h 39"/>
                <a:gd name="T6" fmla="*/ 9 w 19"/>
                <a:gd name="T7" fmla="*/ 0 h 39"/>
                <a:gd name="T8" fmla="*/ 1 w 19"/>
                <a:gd name="T9" fmla="*/ 37 h 39"/>
                <a:gd name="T10" fmla="*/ 2 w 19"/>
                <a:gd name="T11" fmla="*/ 39 h 39"/>
                <a:gd name="T12" fmla="*/ 19 w 19"/>
                <a:gd name="T13" fmla="*/ 39 h 39"/>
              </a:gdLst>
              <a:cxnLst>
                <a:cxn ang="0">
                  <a:pos x="T0" y="T1"/>
                </a:cxn>
                <a:cxn ang="0">
                  <a:pos x="T2" y="T3"/>
                </a:cxn>
                <a:cxn ang="0">
                  <a:pos x="T4" y="T5"/>
                </a:cxn>
                <a:cxn ang="0">
                  <a:pos x="T6" y="T7"/>
                </a:cxn>
                <a:cxn ang="0">
                  <a:pos x="T8" y="T9"/>
                </a:cxn>
                <a:cxn ang="0">
                  <a:pos x="T10" y="T11"/>
                </a:cxn>
                <a:cxn ang="0">
                  <a:pos x="T12" y="T13"/>
                </a:cxn>
              </a:cxnLst>
              <a:rect l="0" t="0" r="r" b="b"/>
              <a:pathLst>
                <a:path w="19" h="39">
                  <a:moveTo>
                    <a:pt x="19" y="39"/>
                  </a:moveTo>
                  <a:cubicBezTo>
                    <a:pt x="7" y="36"/>
                    <a:pt x="7" y="36"/>
                    <a:pt x="7" y="36"/>
                  </a:cubicBezTo>
                  <a:cubicBezTo>
                    <a:pt x="6" y="36"/>
                    <a:pt x="6" y="35"/>
                    <a:pt x="6" y="35"/>
                  </a:cubicBezTo>
                  <a:cubicBezTo>
                    <a:pt x="9" y="0"/>
                    <a:pt x="9" y="0"/>
                    <a:pt x="9" y="0"/>
                  </a:cubicBezTo>
                  <a:cubicBezTo>
                    <a:pt x="9" y="0"/>
                    <a:pt x="6" y="26"/>
                    <a:pt x="1" y="37"/>
                  </a:cubicBezTo>
                  <a:cubicBezTo>
                    <a:pt x="0" y="38"/>
                    <a:pt x="1" y="39"/>
                    <a:pt x="2" y="39"/>
                  </a:cubicBezTo>
                  <a:lnTo>
                    <a:pt x="19" y="39"/>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Rectangle 50"/>
            <p:cNvSpPr>
              <a:spLocks noChangeArrowheads="1"/>
            </p:cNvSpPr>
            <p:nvPr userDrawn="1"/>
          </p:nvSpPr>
          <p:spPr bwMode="auto">
            <a:xfrm>
              <a:off x="2511" y="3132"/>
              <a:ext cx="265" cy="48"/>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Oval 51"/>
            <p:cNvSpPr>
              <a:spLocks noChangeArrowheads="1"/>
            </p:cNvSpPr>
            <p:nvPr userDrawn="1"/>
          </p:nvSpPr>
          <p:spPr bwMode="auto">
            <a:xfrm>
              <a:off x="2634" y="3074"/>
              <a:ext cx="19" cy="1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Oval 52"/>
            <p:cNvSpPr>
              <a:spLocks noChangeArrowheads="1"/>
            </p:cNvSpPr>
            <p:nvPr userDrawn="1"/>
          </p:nvSpPr>
          <p:spPr bwMode="auto">
            <a:xfrm>
              <a:off x="2807" y="2740"/>
              <a:ext cx="204" cy="20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1" name="Freeform 53"/>
            <p:cNvSpPr/>
            <p:nvPr userDrawn="1"/>
          </p:nvSpPr>
          <p:spPr bwMode="auto">
            <a:xfrm>
              <a:off x="2829" y="2783"/>
              <a:ext cx="160" cy="92"/>
            </a:xfrm>
            <a:custGeom>
              <a:gdLst>
                <a:gd name="T0" fmla="*/ 179 w 225"/>
                <a:gd name="T1" fmla="*/ 129 h 129"/>
                <a:gd name="T2" fmla="*/ 225 w 225"/>
                <a:gd name="T3" fmla="*/ 82 h 129"/>
                <a:gd name="T4" fmla="*/ 179 w 225"/>
                <a:gd name="T5" fmla="*/ 36 h 129"/>
                <a:gd name="T6" fmla="*/ 166 w 225"/>
                <a:gd name="T7" fmla="*/ 38 h 129"/>
                <a:gd name="T8" fmla="*/ 108 w 225"/>
                <a:gd name="T9" fmla="*/ 0 h 129"/>
                <a:gd name="T10" fmla="*/ 45 w 225"/>
                <a:gd name="T11" fmla="*/ 50 h 129"/>
                <a:gd name="T12" fmla="*/ 40 w 225"/>
                <a:gd name="T13" fmla="*/ 50 h 129"/>
                <a:gd name="T14" fmla="*/ 0 w 225"/>
                <a:gd name="T15" fmla="*/ 89 h 129"/>
                <a:gd name="T16" fmla="*/ 40 w 225"/>
                <a:gd name="T17" fmla="*/ 129 h 129"/>
                <a:gd name="T18" fmla="*/ 179 w 225"/>
                <a:gd name="T19" fmla="*/ 129 h 12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9">
                  <a:moveTo>
                    <a:pt x="179" y="129"/>
                  </a:moveTo>
                  <a:cubicBezTo>
                    <a:pt x="204" y="129"/>
                    <a:pt x="225" y="108"/>
                    <a:pt x="225" y="82"/>
                  </a:cubicBezTo>
                  <a:cubicBezTo>
                    <a:pt x="225" y="57"/>
                    <a:pt x="204" y="36"/>
                    <a:pt x="179" y="36"/>
                  </a:cubicBezTo>
                  <a:cubicBezTo>
                    <a:pt x="174" y="36"/>
                    <a:pt x="170" y="37"/>
                    <a:pt x="166" y="38"/>
                  </a:cubicBezTo>
                  <a:cubicBezTo>
                    <a:pt x="156" y="16"/>
                    <a:pt x="134" y="0"/>
                    <a:pt x="108" y="0"/>
                  </a:cubicBezTo>
                  <a:cubicBezTo>
                    <a:pt x="77" y="0"/>
                    <a:pt x="52" y="22"/>
                    <a:pt x="45" y="50"/>
                  </a:cubicBezTo>
                  <a:cubicBezTo>
                    <a:pt x="43" y="50"/>
                    <a:pt x="42" y="50"/>
                    <a:pt x="40" y="50"/>
                  </a:cubicBezTo>
                  <a:cubicBezTo>
                    <a:pt x="18" y="50"/>
                    <a:pt x="0" y="67"/>
                    <a:pt x="0" y="89"/>
                  </a:cubicBezTo>
                  <a:cubicBezTo>
                    <a:pt x="0" y="111"/>
                    <a:pt x="18" y="129"/>
                    <a:pt x="40" y="129"/>
                  </a:cubicBezTo>
                  <a:lnTo>
                    <a:pt x="179" y="12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2" name="Oval 54"/>
            <p:cNvSpPr>
              <a:spLocks noChangeArrowheads="1"/>
            </p:cNvSpPr>
            <p:nvPr userDrawn="1"/>
          </p:nvSpPr>
          <p:spPr bwMode="auto">
            <a:xfrm>
              <a:off x="2820" y="3111"/>
              <a:ext cx="178" cy="17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3" name="Oval 55"/>
            <p:cNvSpPr>
              <a:spLocks noChangeArrowheads="1"/>
            </p:cNvSpPr>
            <p:nvPr userDrawn="1"/>
          </p:nvSpPr>
          <p:spPr bwMode="auto">
            <a:xfrm>
              <a:off x="2521" y="2579"/>
              <a:ext cx="177" cy="17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4" name="Oval 56"/>
            <p:cNvSpPr>
              <a:spLocks noChangeArrowheads="1"/>
            </p:cNvSpPr>
            <p:nvPr userDrawn="1"/>
          </p:nvSpPr>
          <p:spPr bwMode="auto">
            <a:xfrm>
              <a:off x="3119" y="2579"/>
              <a:ext cx="177" cy="17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5" name="Oval 57"/>
            <p:cNvSpPr>
              <a:spLocks noChangeArrowheads="1"/>
            </p:cNvSpPr>
            <p:nvPr userDrawn="1"/>
          </p:nvSpPr>
          <p:spPr bwMode="auto">
            <a:xfrm>
              <a:off x="3142" y="2602"/>
              <a:ext cx="132" cy="13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6" name="Oval 58"/>
            <p:cNvSpPr>
              <a:spLocks noChangeArrowheads="1"/>
            </p:cNvSpPr>
            <p:nvPr userDrawn="1"/>
          </p:nvSpPr>
          <p:spPr bwMode="auto">
            <a:xfrm>
              <a:off x="2545" y="2602"/>
              <a:ext cx="131" cy="13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7" name="Oval 59"/>
            <p:cNvSpPr>
              <a:spLocks noChangeArrowheads="1"/>
            </p:cNvSpPr>
            <p:nvPr userDrawn="1"/>
          </p:nvSpPr>
          <p:spPr bwMode="auto">
            <a:xfrm>
              <a:off x="2843" y="3134"/>
              <a:ext cx="131" cy="13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8" name="Freeform 60"/>
            <p:cNvSpPr>
              <a:spLocks noEditPoints="1"/>
            </p:cNvSpPr>
            <p:nvPr userDrawn="1"/>
          </p:nvSpPr>
          <p:spPr bwMode="auto">
            <a:xfrm>
              <a:off x="2681" y="2663"/>
              <a:ext cx="455" cy="408"/>
            </a:xfrm>
            <a:custGeom>
              <a:gdLst>
                <a:gd name="T0" fmla="*/ 333 w 641"/>
                <a:gd name="T1" fmla="*/ 566 h 575"/>
                <a:gd name="T2" fmla="*/ 352 w 641"/>
                <a:gd name="T3" fmla="*/ 565 h 575"/>
                <a:gd name="T4" fmla="*/ 343 w 641"/>
                <a:gd name="T5" fmla="*/ 575 h 575"/>
                <a:gd name="T6" fmla="*/ 257 w 641"/>
                <a:gd name="T7" fmla="*/ 569 h 575"/>
                <a:gd name="T8" fmla="*/ 255 w 641"/>
                <a:gd name="T9" fmla="*/ 569 h 575"/>
                <a:gd name="T10" fmla="*/ 259 w 641"/>
                <a:gd name="T11" fmla="*/ 551 h 575"/>
                <a:gd name="T12" fmla="*/ 257 w 641"/>
                <a:gd name="T13" fmla="*/ 569 h 575"/>
                <a:gd name="T14" fmla="*/ 376 w 641"/>
                <a:gd name="T15" fmla="*/ 562 h 575"/>
                <a:gd name="T16" fmla="*/ 383 w 641"/>
                <a:gd name="T17" fmla="*/ 551 h 575"/>
                <a:gd name="T18" fmla="*/ 387 w 641"/>
                <a:gd name="T19" fmla="*/ 569 h 575"/>
                <a:gd name="T20" fmla="*/ 385 w 641"/>
                <a:gd name="T21" fmla="*/ 560 h 575"/>
                <a:gd name="T22" fmla="*/ 216 w 641"/>
                <a:gd name="T23" fmla="*/ 558 h 575"/>
                <a:gd name="T24" fmla="*/ 207 w 641"/>
                <a:gd name="T25" fmla="*/ 546 h 575"/>
                <a:gd name="T26" fmla="*/ 219 w 641"/>
                <a:gd name="T27" fmla="*/ 540 h 575"/>
                <a:gd name="T28" fmla="*/ 216 w 641"/>
                <a:gd name="T29" fmla="*/ 558 h 575"/>
                <a:gd name="T30" fmla="*/ 216 w 641"/>
                <a:gd name="T31" fmla="*/ 548 h 575"/>
                <a:gd name="T32" fmla="*/ 417 w 641"/>
                <a:gd name="T33" fmla="*/ 551 h 575"/>
                <a:gd name="T34" fmla="*/ 435 w 641"/>
                <a:gd name="T35" fmla="*/ 545 h 575"/>
                <a:gd name="T36" fmla="*/ 429 w 641"/>
                <a:gd name="T37" fmla="*/ 557 h 575"/>
                <a:gd name="T38" fmla="*/ 457 w 641"/>
                <a:gd name="T39" fmla="*/ 536 h 575"/>
                <a:gd name="T40" fmla="*/ 10 w 641"/>
                <a:gd name="T41" fmla="*/ 203 h 575"/>
                <a:gd name="T42" fmla="*/ 1 w 641"/>
                <a:gd name="T43" fmla="*/ 192 h 575"/>
                <a:gd name="T44" fmla="*/ 19 w 641"/>
                <a:gd name="T45" fmla="*/ 195 h 575"/>
                <a:gd name="T46" fmla="*/ 10 w 641"/>
                <a:gd name="T47" fmla="*/ 203 h 575"/>
                <a:gd name="T48" fmla="*/ 10 w 641"/>
                <a:gd name="T49" fmla="*/ 193 h 575"/>
                <a:gd name="T50" fmla="*/ 622 w 641"/>
                <a:gd name="T51" fmla="*/ 195 h 575"/>
                <a:gd name="T52" fmla="*/ 630 w 641"/>
                <a:gd name="T53" fmla="*/ 183 h 575"/>
                <a:gd name="T54" fmla="*/ 633 w 641"/>
                <a:gd name="T55" fmla="*/ 202 h 575"/>
                <a:gd name="T56" fmla="*/ 631 w 641"/>
                <a:gd name="T57" fmla="*/ 192 h 575"/>
                <a:gd name="T58" fmla="*/ 20 w 641"/>
                <a:gd name="T59" fmla="*/ 161 h 575"/>
                <a:gd name="T60" fmla="*/ 12 w 641"/>
                <a:gd name="T61" fmla="*/ 149 h 575"/>
                <a:gd name="T62" fmla="*/ 24 w 641"/>
                <a:gd name="T63" fmla="*/ 143 h 575"/>
                <a:gd name="T64" fmla="*/ 20 w 641"/>
                <a:gd name="T65" fmla="*/ 161 h 575"/>
                <a:gd name="T66" fmla="*/ 612 w 641"/>
                <a:gd name="T67" fmla="*/ 154 h 575"/>
                <a:gd name="T68" fmla="*/ 629 w 641"/>
                <a:gd name="T69" fmla="*/ 148 h 575"/>
                <a:gd name="T70" fmla="*/ 623 w 641"/>
                <a:gd name="T71" fmla="*/ 160 h 575"/>
                <a:gd name="T72" fmla="*/ 28 w 641"/>
                <a:gd name="T73" fmla="*/ 108 h 575"/>
                <a:gd name="T74" fmla="*/ 45 w 641"/>
                <a:gd name="T75" fmla="*/ 116 h 575"/>
                <a:gd name="T76" fmla="*/ 36 w 641"/>
                <a:gd name="T77" fmla="*/ 121 h 575"/>
                <a:gd name="T78" fmla="*/ 28 w 641"/>
                <a:gd name="T79" fmla="*/ 108 h 575"/>
                <a:gd name="T80" fmla="*/ 596 w 641"/>
                <a:gd name="T81" fmla="*/ 115 h 575"/>
                <a:gd name="T82" fmla="*/ 613 w 641"/>
                <a:gd name="T83" fmla="*/ 107 h 575"/>
                <a:gd name="T84" fmla="*/ 608 w 641"/>
                <a:gd name="T85" fmla="*/ 120 h 575"/>
                <a:gd name="T86" fmla="*/ 50 w 641"/>
                <a:gd name="T87" fmla="*/ 70 h 575"/>
                <a:gd name="T88" fmla="*/ 66 w 641"/>
                <a:gd name="T89" fmla="*/ 80 h 575"/>
                <a:gd name="T90" fmla="*/ 58 w 641"/>
                <a:gd name="T91" fmla="*/ 84 h 575"/>
                <a:gd name="T92" fmla="*/ 50 w 641"/>
                <a:gd name="T93" fmla="*/ 70 h 575"/>
                <a:gd name="T94" fmla="*/ 575 w 641"/>
                <a:gd name="T95" fmla="*/ 79 h 575"/>
                <a:gd name="T96" fmla="*/ 591 w 641"/>
                <a:gd name="T97" fmla="*/ 69 h 575"/>
                <a:gd name="T98" fmla="*/ 588 w 641"/>
                <a:gd name="T99" fmla="*/ 82 h 575"/>
                <a:gd name="T100" fmla="*/ 557 w 641"/>
                <a:gd name="T101" fmla="*/ 50 h 575"/>
                <a:gd name="T102" fmla="*/ 551 w 641"/>
                <a:gd name="T103" fmla="*/ 33 h 575"/>
                <a:gd name="T104" fmla="*/ 564 w 641"/>
                <a:gd name="T105" fmla="*/ 34 h 575"/>
                <a:gd name="T106" fmla="*/ 557 w 641"/>
                <a:gd name="T107" fmla="*/ 50 h 575"/>
                <a:gd name="T108" fmla="*/ 108 w 641"/>
                <a:gd name="T109" fmla="*/ 17 h 575"/>
                <a:gd name="T110" fmla="*/ 122 w 641"/>
                <a:gd name="T111" fmla="*/ 5 h 575"/>
                <a:gd name="T112" fmla="*/ 121 w 641"/>
                <a:gd name="T113" fmla="*/ 18 h 575"/>
                <a:gd name="T114" fmla="*/ 527 w 641"/>
                <a:gd name="T115" fmla="*/ 20 h 575"/>
                <a:gd name="T116" fmla="*/ 519 w 641"/>
                <a:gd name="T117" fmla="*/ 5 h 575"/>
                <a:gd name="T118" fmla="*/ 532 w 641"/>
                <a:gd name="T119" fmla="*/ 4 h 575"/>
                <a:gd name="T120" fmla="*/ 527 w 641"/>
                <a:gd name="T121" fmla="*/ 20 h 5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1" h="575">
                  <a:moveTo>
                    <a:pt x="342" y="575"/>
                  </a:moveTo>
                  <a:cubicBezTo>
                    <a:pt x="337" y="575"/>
                    <a:pt x="333" y="571"/>
                    <a:pt x="333" y="566"/>
                  </a:cubicBezTo>
                  <a:cubicBezTo>
                    <a:pt x="333" y="561"/>
                    <a:pt x="337" y="557"/>
                    <a:pt x="342" y="556"/>
                  </a:cubicBezTo>
                  <a:cubicBezTo>
                    <a:pt x="347" y="556"/>
                    <a:pt x="351" y="560"/>
                    <a:pt x="352" y="565"/>
                  </a:cubicBezTo>
                  <a:cubicBezTo>
                    <a:pt x="352" y="570"/>
                    <a:pt x="348" y="575"/>
                    <a:pt x="343" y="575"/>
                  </a:cubicBezTo>
                  <a:cubicBezTo>
                    <a:pt x="343" y="575"/>
                    <a:pt x="343" y="575"/>
                    <a:pt x="343" y="575"/>
                  </a:cubicBezTo>
                  <a:cubicBezTo>
                    <a:pt x="343" y="575"/>
                    <a:pt x="342" y="575"/>
                    <a:pt x="342" y="575"/>
                  </a:cubicBezTo>
                  <a:close/>
                  <a:moveTo>
                    <a:pt x="257" y="569"/>
                  </a:moveTo>
                  <a:cubicBezTo>
                    <a:pt x="256" y="569"/>
                    <a:pt x="256" y="569"/>
                    <a:pt x="255" y="569"/>
                  </a:cubicBezTo>
                  <a:cubicBezTo>
                    <a:pt x="255" y="569"/>
                    <a:pt x="255" y="569"/>
                    <a:pt x="255" y="569"/>
                  </a:cubicBezTo>
                  <a:cubicBezTo>
                    <a:pt x="250" y="568"/>
                    <a:pt x="247" y="563"/>
                    <a:pt x="248" y="558"/>
                  </a:cubicBezTo>
                  <a:cubicBezTo>
                    <a:pt x="249" y="553"/>
                    <a:pt x="254" y="550"/>
                    <a:pt x="259" y="551"/>
                  </a:cubicBezTo>
                  <a:cubicBezTo>
                    <a:pt x="264" y="552"/>
                    <a:pt x="267" y="557"/>
                    <a:pt x="266" y="562"/>
                  </a:cubicBezTo>
                  <a:cubicBezTo>
                    <a:pt x="265" y="566"/>
                    <a:pt x="261" y="569"/>
                    <a:pt x="257" y="569"/>
                  </a:cubicBezTo>
                  <a:close/>
                  <a:moveTo>
                    <a:pt x="385" y="569"/>
                  </a:moveTo>
                  <a:cubicBezTo>
                    <a:pt x="381" y="569"/>
                    <a:pt x="377" y="566"/>
                    <a:pt x="376" y="562"/>
                  </a:cubicBezTo>
                  <a:cubicBezTo>
                    <a:pt x="374" y="557"/>
                    <a:pt x="377" y="552"/>
                    <a:pt x="382" y="551"/>
                  </a:cubicBezTo>
                  <a:cubicBezTo>
                    <a:pt x="383" y="551"/>
                    <a:pt x="383" y="551"/>
                    <a:pt x="383" y="551"/>
                  </a:cubicBezTo>
                  <a:cubicBezTo>
                    <a:pt x="388" y="550"/>
                    <a:pt x="393" y="553"/>
                    <a:pt x="394" y="558"/>
                  </a:cubicBezTo>
                  <a:cubicBezTo>
                    <a:pt x="395" y="563"/>
                    <a:pt x="392" y="568"/>
                    <a:pt x="387" y="569"/>
                  </a:cubicBezTo>
                  <a:cubicBezTo>
                    <a:pt x="386" y="569"/>
                    <a:pt x="385" y="569"/>
                    <a:pt x="385" y="569"/>
                  </a:cubicBezTo>
                  <a:close/>
                  <a:moveTo>
                    <a:pt x="385" y="560"/>
                  </a:moveTo>
                  <a:cubicBezTo>
                    <a:pt x="385" y="560"/>
                    <a:pt x="385" y="560"/>
                    <a:pt x="385" y="560"/>
                  </a:cubicBezTo>
                  <a:close/>
                  <a:moveTo>
                    <a:pt x="216" y="558"/>
                  </a:moveTo>
                  <a:cubicBezTo>
                    <a:pt x="215" y="558"/>
                    <a:pt x="214" y="558"/>
                    <a:pt x="213" y="557"/>
                  </a:cubicBezTo>
                  <a:cubicBezTo>
                    <a:pt x="208" y="556"/>
                    <a:pt x="205" y="550"/>
                    <a:pt x="207" y="546"/>
                  </a:cubicBezTo>
                  <a:cubicBezTo>
                    <a:pt x="208" y="541"/>
                    <a:pt x="213" y="538"/>
                    <a:pt x="218" y="539"/>
                  </a:cubicBezTo>
                  <a:cubicBezTo>
                    <a:pt x="219" y="540"/>
                    <a:pt x="219" y="540"/>
                    <a:pt x="219" y="540"/>
                  </a:cubicBezTo>
                  <a:cubicBezTo>
                    <a:pt x="224" y="541"/>
                    <a:pt x="226" y="547"/>
                    <a:pt x="224" y="552"/>
                  </a:cubicBezTo>
                  <a:cubicBezTo>
                    <a:pt x="223" y="555"/>
                    <a:pt x="219" y="558"/>
                    <a:pt x="216" y="558"/>
                  </a:cubicBezTo>
                  <a:close/>
                  <a:moveTo>
                    <a:pt x="216" y="548"/>
                  </a:moveTo>
                  <a:cubicBezTo>
                    <a:pt x="216" y="548"/>
                    <a:pt x="216" y="548"/>
                    <a:pt x="216" y="548"/>
                  </a:cubicBezTo>
                  <a:close/>
                  <a:moveTo>
                    <a:pt x="426" y="558"/>
                  </a:moveTo>
                  <a:cubicBezTo>
                    <a:pt x="422" y="558"/>
                    <a:pt x="418" y="555"/>
                    <a:pt x="417" y="551"/>
                  </a:cubicBezTo>
                  <a:cubicBezTo>
                    <a:pt x="416" y="546"/>
                    <a:pt x="418" y="541"/>
                    <a:pt x="423" y="540"/>
                  </a:cubicBezTo>
                  <a:cubicBezTo>
                    <a:pt x="428" y="538"/>
                    <a:pt x="433" y="540"/>
                    <a:pt x="435" y="545"/>
                  </a:cubicBezTo>
                  <a:cubicBezTo>
                    <a:pt x="437" y="550"/>
                    <a:pt x="434" y="555"/>
                    <a:pt x="429" y="557"/>
                  </a:cubicBezTo>
                  <a:cubicBezTo>
                    <a:pt x="429" y="557"/>
                    <a:pt x="429" y="557"/>
                    <a:pt x="429" y="557"/>
                  </a:cubicBezTo>
                  <a:cubicBezTo>
                    <a:pt x="428" y="558"/>
                    <a:pt x="427" y="558"/>
                    <a:pt x="426" y="558"/>
                  </a:cubicBezTo>
                  <a:close/>
                  <a:moveTo>
                    <a:pt x="457" y="536"/>
                  </a:moveTo>
                  <a:cubicBezTo>
                    <a:pt x="457" y="536"/>
                    <a:pt x="457" y="536"/>
                    <a:pt x="457" y="536"/>
                  </a:cubicBezTo>
                  <a:moveTo>
                    <a:pt x="10" y="203"/>
                  </a:moveTo>
                  <a:cubicBezTo>
                    <a:pt x="9" y="203"/>
                    <a:pt x="9" y="203"/>
                    <a:pt x="8" y="203"/>
                  </a:cubicBezTo>
                  <a:cubicBezTo>
                    <a:pt x="3" y="202"/>
                    <a:pt x="0" y="197"/>
                    <a:pt x="1" y="192"/>
                  </a:cubicBezTo>
                  <a:cubicBezTo>
                    <a:pt x="2" y="187"/>
                    <a:pt x="7" y="183"/>
                    <a:pt x="12" y="184"/>
                  </a:cubicBezTo>
                  <a:cubicBezTo>
                    <a:pt x="17" y="185"/>
                    <a:pt x="20" y="190"/>
                    <a:pt x="19" y="195"/>
                  </a:cubicBezTo>
                  <a:cubicBezTo>
                    <a:pt x="19" y="195"/>
                    <a:pt x="19" y="195"/>
                    <a:pt x="19" y="195"/>
                  </a:cubicBezTo>
                  <a:cubicBezTo>
                    <a:pt x="18" y="200"/>
                    <a:pt x="14" y="203"/>
                    <a:pt x="10" y="203"/>
                  </a:cubicBezTo>
                  <a:close/>
                  <a:moveTo>
                    <a:pt x="10" y="193"/>
                  </a:moveTo>
                  <a:cubicBezTo>
                    <a:pt x="10" y="193"/>
                    <a:pt x="10" y="193"/>
                    <a:pt x="10" y="193"/>
                  </a:cubicBezTo>
                  <a:close/>
                  <a:moveTo>
                    <a:pt x="632" y="202"/>
                  </a:moveTo>
                  <a:cubicBezTo>
                    <a:pt x="627" y="202"/>
                    <a:pt x="623" y="199"/>
                    <a:pt x="622" y="195"/>
                  </a:cubicBezTo>
                  <a:cubicBezTo>
                    <a:pt x="622" y="194"/>
                    <a:pt x="622" y="194"/>
                    <a:pt x="622" y="194"/>
                  </a:cubicBezTo>
                  <a:cubicBezTo>
                    <a:pt x="621" y="189"/>
                    <a:pt x="625" y="184"/>
                    <a:pt x="630" y="183"/>
                  </a:cubicBezTo>
                  <a:cubicBezTo>
                    <a:pt x="635" y="182"/>
                    <a:pt x="640" y="186"/>
                    <a:pt x="640" y="191"/>
                  </a:cubicBezTo>
                  <a:cubicBezTo>
                    <a:pt x="641" y="196"/>
                    <a:pt x="638" y="201"/>
                    <a:pt x="633" y="202"/>
                  </a:cubicBezTo>
                  <a:cubicBezTo>
                    <a:pt x="633" y="202"/>
                    <a:pt x="632" y="202"/>
                    <a:pt x="632" y="202"/>
                  </a:cubicBezTo>
                  <a:close/>
                  <a:moveTo>
                    <a:pt x="631" y="192"/>
                  </a:moveTo>
                  <a:cubicBezTo>
                    <a:pt x="631" y="192"/>
                    <a:pt x="631" y="192"/>
                    <a:pt x="631" y="192"/>
                  </a:cubicBezTo>
                  <a:close/>
                  <a:moveTo>
                    <a:pt x="20" y="161"/>
                  </a:moveTo>
                  <a:cubicBezTo>
                    <a:pt x="19" y="161"/>
                    <a:pt x="19" y="161"/>
                    <a:pt x="18" y="161"/>
                  </a:cubicBezTo>
                  <a:cubicBezTo>
                    <a:pt x="13" y="159"/>
                    <a:pt x="10" y="154"/>
                    <a:pt x="12" y="149"/>
                  </a:cubicBezTo>
                  <a:cubicBezTo>
                    <a:pt x="12" y="149"/>
                    <a:pt x="12" y="149"/>
                    <a:pt x="12" y="149"/>
                  </a:cubicBezTo>
                  <a:cubicBezTo>
                    <a:pt x="14" y="144"/>
                    <a:pt x="19" y="141"/>
                    <a:pt x="24" y="143"/>
                  </a:cubicBezTo>
                  <a:cubicBezTo>
                    <a:pt x="29" y="145"/>
                    <a:pt x="31" y="150"/>
                    <a:pt x="29" y="155"/>
                  </a:cubicBezTo>
                  <a:cubicBezTo>
                    <a:pt x="28" y="159"/>
                    <a:pt x="24" y="161"/>
                    <a:pt x="20" y="161"/>
                  </a:cubicBezTo>
                  <a:close/>
                  <a:moveTo>
                    <a:pt x="621" y="160"/>
                  </a:moveTo>
                  <a:cubicBezTo>
                    <a:pt x="617" y="161"/>
                    <a:pt x="613" y="158"/>
                    <a:pt x="612" y="154"/>
                  </a:cubicBezTo>
                  <a:cubicBezTo>
                    <a:pt x="610" y="149"/>
                    <a:pt x="613" y="144"/>
                    <a:pt x="618" y="142"/>
                  </a:cubicBezTo>
                  <a:cubicBezTo>
                    <a:pt x="622" y="140"/>
                    <a:pt x="628" y="143"/>
                    <a:pt x="629" y="148"/>
                  </a:cubicBezTo>
                  <a:cubicBezTo>
                    <a:pt x="630" y="148"/>
                    <a:pt x="630" y="148"/>
                    <a:pt x="630" y="148"/>
                  </a:cubicBezTo>
                  <a:cubicBezTo>
                    <a:pt x="631" y="153"/>
                    <a:pt x="628" y="159"/>
                    <a:pt x="623" y="160"/>
                  </a:cubicBezTo>
                  <a:cubicBezTo>
                    <a:pt x="623" y="160"/>
                    <a:pt x="622" y="160"/>
                    <a:pt x="621" y="160"/>
                  </a:cubicBezTo>
                  <a:close/>
                  <a:moveTo>
                    <a:pt x="28" y="108"/>
                  </a:moveTo>
                  <a:cubicBezTo>
                    <a:pt x="30" y="103"/>
                    <a:pt x="36" y="101"/>
                    <a:pt x="41" y="104"/>
                  </a:cubicBezTo>
                  <a:cubicBezTo>
                    <a:pt x="45" y="106"/>
                    <a:pt x="47" y="111"/>
                    <a:pt x="45" y="116"/>
                  </a:cubicBezTo>
                  <a:cubicBezTo>
                    <a:pt x="45" y="116"/>
                    <a:pt x="45" y="116"/>
                    <a:pt x="45" y="116"/>
                  </a:cubicBezTo>
                  <a:cubicBezTo>
                    <a:pt x="43" y="120"/>
                    <a:pt x="40" y="122"/>
                    <a:pt x="36" y="121"/>
                  </a:cubicBezTo>
                  <a:cubicBezTo>
                    <a:pt x="35" y="121"/>
                    <a:pt x="34" y="121"/>
                    <a:pt x="33" y="120"/>
                  </a:cubicBezTo>
                  <a:cubicBezTo>
                    <a:pt x="28" y="118"/>
                    <a:pt x="26" y="113"/>
                    <a:pt x="28" y="108"/>
                  </a:cubicBezTo>
                  <a:close/>
                  <a:moveTo>
                    <a:pt x="605" y="121"/>
                  </a:moveTo>
                  <a:cubicBezTo>
                    <a:pt x="601" y="121"/>
                    <a:pt x="598" y="119"/>
                    <a:pt x="596" y="115"/>
                  </a:cubicBezTo>
                  <a:cubicBezTo>
                    <a:pt x="594" y="111"/>
                    <a:pt x="596" y="105"/>
                    <a:pt x="600" y="103"/>
                  </a:cubicBezTo>
                  <a:cubicBezTo>
                    <a:pt x="605" y="101"/>
                    <a:pt x="610" y="102"/>
                    <a:pt x="613" y="107"/>
                  </a:cubicBezTo>
                  <a:cubicBezTo>
                    <a:pt x="613" y="107"/>
                    <a:pt x="613" y="107"/>
                    <a:pt x="613" y="108"/>
                  </a:cubicBezTo>
                  <a:cubicBezTo>
                    <a:pt x="615" y="112"/>
                    <a:pt x="613" y="118"/>
                    <a:pt x="608" y="120"/>
                  </a:cubicBezTo>
                  <a:cubicBezTo>
                    <a:pt x="607" y="120"/>
                    <a:pt x="606" y="121"/>
                    <a:pt x="605" y="121"/>
                  </a:cubicBezTo>
                  <a:close/>
                  <a:moveTo>
                    <a:pt x="50" y="70"/>
                  </a:moveTo>
                  <a:cubicBezTo>
                    <a:pt x="53" y="65"/>
                    <a:pt x="59" y="64"/>
                    <a:pt x="63" y="67"/>
                  </a:cubicBezTo>
                  <a:cubicBezTo>
                    <a:pt x="68" y="70"/>
                    <a:pt x="69" y="76"/>
                    <a:pt x="66" y="80"/>
                  </a:cubicBezTo>
                  <a:cubicBezTo>
                    <a:pt x="66" y="80"/>
                    <a:pt x="66" y="80"/>
                    <a:pt x="66" y="80"/>
                  </a:cubicBezTo>
                  <a:cubicBezTo>
                    <a:pt x="64" y="83"/>
                    <a:pt x="61" y="84"/>
                    <a:pt x="58" y="84"/>
                  </a:cubicBezTo>
                  <a:cubicBezTo>
                    <a:pt x="56" y="84"/>
                    <a:pt x="54" y="84"/>
                    <a:pt x="53" y="83"/>
                  </a:cubicBezTo>
                  <a:cubicBezTo>
                    <a:pt x="49" y="80"/>
                    <a:pt x="47" y="74"/>
                    <a:pt x="50" y="70"/>
                  </a:cubicBezTo>
                  <a:close/>
                  <a:moveTo>
                    <a:pt x="583" y="84"/>
                  </a:moveTo>
                  <a:cubicBezTo>
                    <a:pt x="580" y="84"/>
                    <a:pt x="577" y="82"/>
                    <a:pt x="575" y="79"/>
                  </a:cubicBezTo>
                  <a:cubicBezTo>
                    <a:pt x="572" y="75"/>
                    <a:pt x="574" y="69"/>
                    <a:pt x="578" y="66"/>
                  </a:cubicBezTo>
                  <a:cubicBezTo>
                    <a:pt x="582" y="64"/>
                    <a:pt x="588" y="65"/>
                    <a:pt x="591" y="69"/>
                  </a:cubicBezTo>
                  <a:cubicBezTo>
                    <a:pt x="591" y="69"/>
                    <a:pt x="591" y="69"/>
                    <a:pt x="591" y="69"/>
                  </a:cubicBezTo>
                  <a:cubicBezTo>
                    <a:pt x="594" y="73"/>
                    <a:pt x="593" y="79"/>
                    <a:pt x="588" y="82"/>
                  </a:cubicBezTo>
                  <a:cubicBezTo>
                    <a:pt x="587" y="83"/>
                    <a:pt x="585" y="83"/>
                    <a:pt x="583" y="84"/>
                  </a:cubicBezTo>
                  <a:close/>
                  <a:moveTo>
                    <a:pt x="557" y="50"/>
                  </a:moveTo>
                  <a:cubicBezTo>
                    <a:pt x="554" y="50"/>
                    <a:pt x="552" y="49"/>
                    <a:pt x="550" y="47"/>
                  </a:cubicBezTo>
                  <a:cubicBezTo>
                    <a:pt x="546" y="43"/>
                    <a:pt x="547" y="37"/>
                    <a:pt x="551" y="33"/>
                  </a:cubicBezTo>
                  <a:cubicBezTo>
                    <a:pt x="554" y="30"/>
                    <a:pt x="560" y="30"/>
                    <a:pt x="564" y="34"/>
                  </a:cubicBezTo>
                  <a:cubicBezTo>
                    <a:pt x="564" y="34"/>
                    <a:pt x="564" y="34"/>
                    <a:pt x="564" y="34"/>
                  </a:cubicBezTo>
                  <a:cubicBezTo>
                    <a:pt x="567" y="38"/>
                    <a:pt x="567" y="44"/>
                    <a:pt x="563" y="48"/>
                  </a:cubicBezTo>
                  <a:cubicBezTo>
                    <a:pt x="561" y="49"/>
                    <a:pt x="559" y="50"/>
                    <a:pt x="557" y="50"/>
                  </a:cubicBezTo>
                  <a:close/>
                  <a:moveTo>
                    <a:pt x="114" y="20"/>
                  </a:moveTo>
                  <a:cubicBezTo>
                    <a:pt x="112" y="20"/>
                    <a:pt x="109" y="19"/>
                    <a:pt x="108" y="17"/>
                  </a:cubicBezTo>
                  <a:cubicBezTo>
                    <a:pt x="104" y="13"/>
                    <a:pt x="105" y="7"/>
                    <a:pt x="109" y="4"/>
                  </a:cubicBezTo>
                  <a:cubicBezTo>
                    <a:pt x="113" y="0"/>
                    <a:pt x="119" y="1"/>
                    <a:pt x="122" y="5"/>
                  </a:cubicBezTo>
                  <a:cubicBezTo>
                    <a:pt x="125" y="9"/>
                    <a:pt x="125" y="14"/>
                    <a:pt x="121" y="18"/>
                  </a:cubicBezTo>
                  <a:cubicBezTo>
                    <a:pt x="121" y="18"/>
                    <a:pt x="121" y="18"/>
                    <a:pt x="121" y="18"/>
                  </a:cubicBezTo>
                  <a:cubicBezTo>
                    <a:pt x="119" y="20"/>
                    <a:pt x="117" y="20"/>
                    <a:pt x="114" y="20"/>
                  </a:cubicBezTo>
                  <a:close/>
                  <a:moveTo>
                    <a:pt x="527" y="20"/>
                  </a:moveTo>
                  <a:cubicBezTo>
                    <a:pt x="524" y="20"/>
                    <a:pt x="522" y="19"/>
                    <a:pt x="520" y="18"/>
                  </a:cubicBezTo>
                  <a:cubicBezTo>
                    <a:pt x="516" y="14"/>
                    <a:pt x="516" y="8"/>
                    <a:pt x="519" y="5"/>
                  </a:cubicBezTo>
                  <a:cubicBezTo>
                    <a:pt x="522" y="0"/>
                    <a:pt x="528" y="0"/>
                    <a:pt x="532" y="3"/>
                  </a:cubicBezTo>
                  <a:cubicBezTo>
                    <a:pt x="532" y="3"/>
                    <a:pt x="532" y="3"/>
                    <a:pt x="532" y="4"/>
                  </a:cubicBezTo>
                  <a:cubicBezTo>
                    <a:pt x="536" y="7"/>
                    <a:pt x="536" y="13"/>
                    <a:pt x="533" y="17"/>
                  </a:cubicBezTo>
                  <a:cubicBezTo>
                    <a:pt x="531" y="19"/>
                    <a:pt x="529" y="20"/>
                    <a:pt x="527" y="2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9" name="Freeform 61"/>
            <p:cNvSpPr/>
            <p:nvPr userDrawn="1"/>
          </p:nvSpPr>
          <p:spPr bwMode="auto">
            <a:xfrm>
              <a:off x="2887" y="3057"/>
              <a:ext cx="14" cy="14"/>
            </a:xfrm>
            <a:custGeom>
              <a:gdLst>
                <a:gd name="T0" fmla="*/ 9 w 19"/>
                <a:gd name="T1" fmla="*/ 19 h 19"/>
                <a:gd name="T2" fmla="*/ 0 w 19"/>
                <a:gd name="T3" fmla="*/ 10 h 19"/>
                <a:gd name="T4" fmla="*/ 9 w 19"/>
                <a:gd name="T5" fmla="*/ 0 h 19"/>
                <a:gd name="T6" fmla="*/ 19 w 19"/>
                <a:gd name="T7" fmla="*/ 9 h 19"/>
                <a:gd name="T8" fmla="*/ 10 w 19"/>
                <a:gd name="T9" fmla="*/ 19 h 19"/>
                <a:gd name="T10" fmla="*/ 10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5" y="19"/>
                    <a:pt x="0" y="15"/>
                    <a:pt x="0" y="10"/>
                  </a:cubicBezTo>
                  <a:cubicBezTo>
                    <a:pt x="0" y="5"/>
                    <a:pt x="4" y="1"/>
                    <a:pt x="9" y="0"/>
                  </a:cubicBezTo>
                  <a:cubicBezTo>
                    <a:pt x="14" y="0"/>
                    <a:pt x="19" y="4"/>
                    <a:pt x="19" y="9"/>
                  </a:cubicBezTo>
                  <a:cubicBezTo>
                    <a:pt x="19" y="14"/>
                    <a:pt x="15" y="19"/>
                    <a:pt x="10" y="19"/>
                  </a:cubicBezTo>
                  <a:cubicBezTo>
                    <a:pt x="10" y="19"/>
                    <a:pt x="10" y="19"/>
                    <a:pt x="10" y="19"/>
                  </a:cubicBezTo>
                  <a:cubicBezTo>
                    <a:pt x="10" y="19"/>
                    <a:pt x="10"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0" name="Freeform 62"/>
            <p:cNvSpPr/>
            <p:nvPr userDrawn="1"/>
          </p:nvSpPr>
          <p:spPr bwMode="auto">
            <a:xfrm>
              <a:off x="2735" y="2685"/>
              <a:ext cx="13" cy="13"/>
            </a:xfrm>
            <a:custGeom>
              <a:gdLst>
                <a:gd name="T0" fmla="*/ 9 w 19"/>
                <a:gd name="T1" fmla="*/ 19 h 19"/>
                <a:gd name="T2" fmla="*/ 0 w 19"/>
                <a:gd name="T3" fmla="*/ 10 h 19"/>
                <a:gd name="T4" fmla="*/ 9 w 19"/>
                <a:gd name="T5" fmla="*/ 1 h 19"/>
                <a:gd name="T6" fmla="*/ 19 w 19"/>
                <a:gd name="T7" fmla="*/ 10 h 19"/>
                <a:gd name="T8" fmla="*/ 10 w 19"/>
                <a:gd name="T9" fmla="*/ 19 h 19"/>
                <a:gd name="T10" fmla="*/ 9 w 19"/>
                <a:gd name="T11" fmla="*/ 19 h 19"/>
                <a:gd name="T12" fmla="*/ 9 w 19"/>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19" h="19">
                  <a:moveTo>
                    <a:pt x="9" y="19"/>
                  </a:moveTo>
                  <a:cubicBezTo>
                    <a:pt x="4" y="19"/>
                    <a:pt x="0" y="15"/>
                    <a:pt x="0" y="10"/>
                  </a:cubicBezTo>
                  <a:cubicBezTo>
                    <a:pt x="0" y="5"/>
                    <a:pt x="4" y="1"/>
                    <a:pt x="9" y="1"/>
                  </a:cubicBezTo>
                  <a:cubicBezTo>
                    <a:pt x="14" y="0"/>
                    <a:pt x="19" y="5"/>
                    <a:pt x="19" y="10"/>
                  </a:cubicBezTo>
                  <a:cubicBezTo>
                    <a:pt x="19" y="15"/>
                    <a:pt x="15" y="19"/>
                    <a:pt x="10" y="19"/>
                  </a:cubicBezTo>
                  <a:cubicBezTo>
                    <a:pt x="9" y="19"/>
                    <a:pt x="9" y="19"/>
                    <a:pt x="9" y="19"/>
                  </a:cubicBezTo>
                  <a:cubicBezTo>
                    <a:pt x="9" y="19"/>
                    <a:pt x="9" y="19"/>
                    <a:pt x="9" y="19"/>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1" name="Freeform 63"/>
            <p:cNvSpPr>
              <a:spLocks noEditPoints="1"/>
            </p:cNvSpPr>
            <p:nvPr userDrawn="1"/>
          </p:nvSpPr>
          <p:spPr bwMode="auto">
            <a:xfrm>
              <a:off x="2576" y="2622"/>
              <a:ext cx="69" cy="89"/>
            </a:xfrm>
            <a:custGeom>
              <a:gdLst>
                <a:gd name="T0" fmla="*/ 73 w 96"/>
                <a:gd name="T1" fmla="*/ 30 h 125"/>
                <a:gd name="T2" fmla="*/ 96 w 96"/>
                <a:gd name="T3" fmla="*/ 30 h 125"/>
                <a:gd name="T4" fmla="*/ 66 w 96"/>
                <a:gd name="T5" fmla="*/ 0 h 125"/>
                <a:gd name="T6" fmla="*/ 66 w 96"/>
                <a:gd name="T7" fmla="*/ 22 h 125"/>
                <a:gd name="T8" fmla="*/ 73 w 96"/>
                <a:gd name="T9" fmla="*/ 30 h 125"/>
                <a:gd name="T10" fmla="*/ 59 w 96"/>
                <a:gd name="T11" fmla="*/ 22 h 125"/>
                <a:gd name="T12" fmla="*/ 59 w 96"/>
                <a:gd name="T13" fmla="*/ 0 h 125"/>
                <a:gd name="T14" fmla="*/ 0 w 96"/>
                <a:gd name="T15" fmla="*/ 0 h 125"/>
                <a:gd name="T16" fmla="*/ 0 w 96"/>
                <a:gd name="T17" fmla="*/ 118 h 125"/>
                <a:gd name="T18" fmla="*/ 0 w 96"/>
                <a:gd name="T19" fmla="*/ 118 h 125"/>
                <a:gd name="T20" fmla="*/ 0 w 96"/>
                <a:gd name="T21" fmla="*/ 118 h 125"/>
                <a:gd name="T22" fmla="*/ 8 w 96"/>
                <a:gd name="T23" fmla="*/ 125 h 125"/>
                <a:gd name="T24" fmla="*/ 96 w 96"/>
                <a:gd name="T25" fmla="*/ 125 h 125"/>
                <a:gd name="T26" fmla="*/ 96 w 96"/>
                <a:gd name="T27" fmla="*/ 37 h 125"/>
                <a:gd name="T28" fmla="*/ 74 w 96"/>
                <a:gd name="T29" fmla="*/ 37 h 125"/>
                <a:gd name="T30" fmla="*/ 59 w 96"/>
                <a:gd name="T31" fmla="*/ 22 h 125"/>
                <a:gd name="T32" fmla="*/ 37 w 96"/>
                <a:gd name="T33" fmla="*/ 96 h 125"/>
                <a:gd name="T34" fmla="*/ 22 w 96"/>
                <a:gd name="T35" fmla="*/ 96 h 125"/>
                <a:gd name="T36" fmla="*/ 19 w 96"/>
                <a:gd name="T37" fmla="*/ 92 h 125"/>
                <a:gd name="T38" fmla="*/ 22 w 96"/>
                <a:gd name="T39" fmla="*/ 89 h 125"/>
                <a:gd name="T40" fmla="*/ 37 w 96"/>
                <a:gd name="T41" fmla="*/ 89 h 125"/>
                <a:gd name="T42" fmla="*/ 41 w 96"/>
                <a:gd name="T43" fmla="*/ 92 h 125"/>
                <a:gd name="T44" fmla="*/ 37 w 96"/>
                <a:gd name="T45" fmla="*/ 96 h 125"/>
                <a:gd name="T46" fmla="*/ 74 w 96"/>
                <a:gd name="T47" fmla="*/ 81 h 125"/>
                <a:gd name="T48" fmla="*/ 22 w 96"/>
                <a:gd name="T49" fmla="*/ 81 h 125"/>
                <a:gd name="T50" fmla="*/ 19 w 96"/>
                <a:gd name="T51" fmla="*/ 77 h 125"/>
                <a:gd name="T52" fmla="*/ 22 w 96"/>
                <a:gd name="T53" fmla="*/ 74 h 125"/>
                <a:gd name="T54" fmla="*/ 74 w 96"/>
                <a:gd name="T55" fmla="*/ 74 h 125"/>
                <a:gd name="T56" fmla="*/ 77 w 96"/>
                <a:gd name="T57" fmla="*/ 77 h 125"/>
                <a:gd name="T58" fmla="*/ 74 w 96"/>
                <a:gd name="T59" fmla="*/ 81 h 125"/>
                <a:gd name="T60" fmla="*/ 74 w 96"/>
                <a:gd name="T61" fmla="*/ 66 h 125"/>
                <a:gd name="T62" fmla="*/ 22 w 96"/>
                <a:gd name="T63" fmla="*/ 66 h 125"/>
                <a:gd name="T64" fmla="*/ 19 w 96"/>
                <a:gd name="T65" fmla="*/ 63 h 125"/>
                <a:gd name="T66" fmla="*/ 22 w 96"/>
                <a:gd name="T67" fmla="*/ 59 h 125"/>
                <a:gd name="T68" fmla="*/ 74 w 96"/>
                <a:gd name="T69" fmla="*/ 59 h 125"/>
                <a:gd name="T70" fmla="*/ 77 w 96"/>
                <a:gd name="T71" fmla="*/ 63 h 125"/>
                <a:gd name="T72" fmla="*/ 74 w 96"/>
                <a:gd name="T73" fmla="*/ 66 h 125"/>
                <a:gd name="T74" fmla="*/ 77 w 96"/>
                <a:gd name="T75" fmla="*/ 48 h 125"/>
                <a:gd name="T76" fmla="*/ 74 w 96"/>
                <a:gd name="T77" fmla="*/ 52 h 125"/>
                <a:gd name="T78" fmla="*/ 22 w 96"/>
                <a:gd name="T79" fmla="*/ 52 h 125"/>
                <a:gd name="T80" fmla="*/ 19 w 96"/>
                <a:gd name="T81" fmla="*/ 48 h 125"/>
                <a:gd name="T82" fmla="*/ 22 w 96"/>
                <a:gd name="T83" fmla="*/ 44 h 125"/>
                <a:gd name="T84" fmla="*/ 74 w 96"/>
                <a:gd name="T85" fmla="*/ 44 h 125"/>
                <a:gd name="T86" fmla="*/ 77 w 96"/>
                <a:gd name="T87" fmla="*/ 48 h 1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125">
                  <a:moveTo>
                    <a:pt x="73" y="30"/>
                  </a:moveTo>
                  <a:cubicBezTo>
                    <a:pt x="96" y="30"/>
                    <a:pt x="96" y="30"/>
                    <a:pt x="96" y="30"/>
                  </a:cubicBezTo>
                  <a:cubicBezTo>
                    <a:pt x="66" y="0"/>
                    <a:pt x="66" y="0"/>
                    <a:pt x="66" y="0"/>
                  </a:cubicBezTo>
                  <a:cubicBezTo>
                    <a:pt x="66" y="22"/>
                    <a:pt x="66" y="22"/>
                    <a:pt x="66" y="22"/>
                  </a:cubicBezTo>
                  <a:cubicBezTo>
                    <a:pt x="66" y="26"/>
                    <a:pt x="69" y="30"/>
                    <a:pt x="73" y="30"/>
                  </a:cubicBezTo>
                  <a:close/>
                  <a:moveTo>
                    <a:pt x="59" y="22"/>
                  </a:moveTo>
                  <a:cubicBezTo>
                    <a:pt x="59" y="0"/>
                    <a:pt x="59" y="0"/>
                    <a:pt x="59" y="0"/>
                  </a:cubicBezTo>
                  <a:cubicBezTo>
                    <a:pt x="0" y="0"/>
                    <a:pt x="0" y="0"/>
                    <a:pt x="0" y="0"/>
                  </a:cubicBezTo>
                  <a:cubicBezTo>
                    <a:pt x="0" y="118"/>
                    <a:pt x="0" y="118"/>
                    <a:pt x="0" y="118"/>
                  </a:cubicBezTo>
                  <a:cubicBezTo>
                    <a:pt x="0" y="118"/>
                    <a:pt x="0" y="118"/>
                    <a:pt x="0" y="118"/>
                  </a:cubicBezTo>
                  <a:cubicBezTo>
                    <a:pt x="0" y="118"/>
                    <a:pt x="0" y="118"/>
                    <a:pt x="0" y="118"/>
                  </a:cubicBezTo>
                  <a:cubicBezTo>
                    <a:pt x="0" y="122"/>
                    <a:pt x="3" y="125"/>
                    <a:pt x="8" y="125"/>
                  </a:cubicBezTo>
                  <a:cubicBezTo>
                    <a:pt x="96" y="125"/>
                    <a:pt x="96" y="125"/>
                    <a:pt x="96" y="125"/>
                  </a:cubicBezTo>
                  <a:cubicBezTo>
                    <a:pt x="96" y="37"/>
                    <a:pt x="96" y="37"/>
                    <a:pt x="96" y="37"/>
                  </a:cubicBezTo>
                  <a:cubicBezTo>
                    <a:pt x="74" y="37"/>
                    <a:pt x="74" y="37"/>
                    <a:pt x="74" y="37"/>
                  </a:cubicBezTo>
                  <a:cubicBezTo>
                    <a:pt x="66" y="37"/>
                    <a:pt x="59" y="30"/>
                    <a:pt x="59" y="22"/>
                  </a:cubicBezTo>
                  <a:close/>
                  <a:moveTo>
                    <a:pt x="37" y="96"/>
                  </a:moveTo>
                  <a:cubicBezTo>
                    <a:pt x="22" y="96"/>
                    <a:pt x="22" y="96"/>
                    <a:pt x="22" y="96"/>
                  </a:cubicBezTo>
                  <a:cubicBezTo>
                    <a:pt x="20" y="96"/>
                    <a:pt x="19" y="94"/>
                    <a:pt x="19" y="92"/>
                  </a:cubicBezTo>
                  <a:cubicBezTo>
                    <a:pt x="19" y="90"/>
                    <a:pt x="20" y="89"/>
                    <a:pt x="22" y="89"/>
                  </a:cubicBezTo>
                  <a:cubicBezTo>
                    <a:pt x="37" y="89"/>
                    <a:pt x="37" y="89"/>
                    <a:pt x="37" y="89"/>
                  </a:cubicBezTo>
                  <a:cubicBezTo>
                    <a:pt x="39" y="89"/>
                    <a:pt x="41" y="90"/>
                    <a:pt x="41" y="92"/>
                  </a:cubicBezTo>
                  <a:cubicBezTo>
                    <a:pt x="41" y="94"/>
                    <a:pt x="39" y="96"/>
                    <a:pt x="37" y="96"/>
                  </a:cubicBezTo>
                  <a:close/>
                  <a:moveTo>
                    <a:pt x="74" y="81"/>
                  </a:moveTo>
                  <a:cubicBezTo>
                    <a:pt x="22" y="81"/>
                    <a:pt x="22" y="81"/>
                    <a:pt x="22" y="81"/>
                  </a:cubicBezTo>
                  <a:cubicBezTo>
                    <a:pt x="20" y="81"/>
                    <a:pt x="19" y="80"/>
                    <a:pt x="19" y="77"/>
                  </a:cubicBezTo>
                  <a:cubicBezTo>
                    <a:pt x="19" y="75"/>
                    <a:pt x="20" y="74"/>
                    <a:pt x="22" y="74"/>
                  </a:cubicBezTo>
                  <a:cubicBezTo>
                    <a:pt x="74" y="74"/>
                    <a:pt x="74" y="74"/>
                    <a:pt x="74" y="74"/>
                  </a:cubicBezTo>
                  <a:cubicBezTo>
                    <a:pt x="76" y="74"/>
                    <a:pt x="77" y="75"/>
                    <a:pt x="77" y="77"/>
                  </a:cubicBezTo>
                  <a:cubicBezTo>
                    <a:pt x="77" y="80"/>
                    <a:pt x="76" y="81"/>
                    <a:pt x="74" y="81"/>
                  </a:cubicBezTo>
                  <a:close/>
                  <a:moveTo>
                    <a:pt x="74" y="66"/>
                  </a:moveTo>
                  <a:cubicBezTo>
                    <a:pt x="22" y="66"/>
                    <a:pt x="22" y="66"/>
                    <a:pt x="22" y="66"/>
                  </a:cubicBezTo>
                  <a:cubicBezTo>
                    <a:pt x="20" y="66"/>
                    <a:pt x="19" y="65"/>
                    <a:pt x="19" y="63"/>
                  </a:cubicBezTo>
                  <a:cubicBezTo>
                    <a:pt x="19" y="61"/>
                    <a:pt x="20" y="59"/>
                    <a:pt x="22" y="59"/>
                  </a:cubicBezTo>
                  <a:cubicBezTo>
                    <a:pt x="74" y="59"/>
                    <a:pt x="74" y="59"/>
                    <a:pt x="74" y="59"/>
                  </a:cubicBezTo>
                  <a:cubicBezTo>
                    <a:pt x="76" y="59"/>
                    <a:pt x="77" y="61"/>
                    <a:pt x="77" y="63"/>
                  </a:cubicBezTo>
                  <a:cubicBezTo>
                    <a:pt x="77" y="65"/>
                    <a:pt x="76" y="66"/>
                    <a:pt x="74" y="66"/>
                  </a:cubicBezTo>
                  <a:close/>
                  <a:moveTo>
                    <a:pt x="77" y="48"/>
                  </a:moveTo>
                  <a:cubicBezTo>
                    <a:pt x="77" y="50"/>
                    <a:pt x="76" y="52"/>
                    <a:pt x="74" y="52"/>
                  </a:cubicBezTo>
                  <a:cubicBezTo>
                    <a:pt x="22" y="52"/>
                    <a:pt x="22" y="52"/>
                    <a:pt x="22" y="52"/>
                  </a:cubicBezTo>
                  <a:cubicBezTo>
                    <a:pt x="20" y="52"/>
                    <a:pt x="19" y="50"/>
                    <a:pt x="19" y="48"/>
                  </a:cubicBezTo>
                  <a:cubicBezTo>
                    <a:pt x="19" y="46"/>
                    <a:pt x="20" y="44"/>
                    <a:pt x="22" y="44"/>
                  </a:cubicBezTo>
                  <a:cubicBezTo>
                    <a:pt x="74" y="44"/>
                    <a:pt x="74" y="44"/>
                    <a:pt x="74" y="44"/>
                  </a:cubicBezTo>
                  <a:cubicBezTo>
                    <a:pt x="76" y="44"/>
                    <a:pt x="77" y="46"/>
                    <a:pt x="77" y="4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2" name="Freeform 64"/>
            <p:cNvSpPr>
              <a:spLocks noEditPoints="1"/>
            </p:cNvSpPr>
            <p:nvPr userDrawn="1"/>
          </p:nvSpPr>
          <p:spPr bwMode="auto">
            <a:xfrm>
              <a:off x="3176" y="2617"/>
              <a:ext cx="63" cy="93"/>
            </a:xfrm>
            <a:custGeom>
              <a:gdLst>
                <a:gd name="T0" fmla="*/ 77 w 88"/>
                <a:gd name="T1" fmla="*/ 55 h 132"/>
                <a:gd name="T2" fmla="*/ 26 w 88"/>
                <a:gd name="T3" fmla="*/ 55 h 132"/>
                <a:gd name="T4" fmla="*/ 26 w 88"/>
                <a:gd name="T5" fmla="*/ 29 h 132"/>
                <a:gd name="T6" fmla="*/ 31 w 88"/>
                <a:gd name="T7" fmla="*/ 16 h 132"/>
                <a:gd name="T8" fmla="*/ 44 w 88"/>
                <a:gd name="T9" fmla="*/ 11 h 132"/>
                <a:gd name="T10" fmla="*/ 57 w 88"/>
                <a:gd name="T11" fmla="*/ 16 h 132"/>
                <a:gd name="T12" fmla="*/ 63 w 88"/>
                <a:gd name="T13" fmla="*/ 29 h 132"/>
                <a:gd name="T14" fmla="*/ 63 w 88"/>
                <a:gd name="T15" fmla="*/ 48 h 132"/>
                <a:gd name="T16" fmla="*/ 74 w 88"/>
                <a:gd name="T17" fmla="*/ 48 h 132"/>
                <a:gd name="T18" fmla="*/ 74 w 88"/>
                <a:gd name="T19" fmla="*/ 29 h 132"/>
                <a:gd name="T20" fmla="*/ 44 w 88"/>
                <a:gd name="T21" fmla="*/ 0 h 132"/>
                <a:gd name="T22" fmla="*/ 15 w 88"/>
                <a:gd name="T23" fmla="*/ 29 h 132"/>
                <a:gd name="T24" fmla="*/ 15 w 88"/>
                <a:gd name="T25" fmla="*/ 55 h 132"/>
                <a:gd name="T26" fmla="*/ 0 w 88"/>
                <a:gd name="T27" fmla="*/ 55 h 132"/>
                <a:gd name="T28" fmla="*/ 0 w 88"/>
                <a:gd name="T29" fmla="*/ 121 h 132"/>
                <a:gd name="T30" fmla="*/ 11 w 88"/>
                <a:gd name="T31" fmla="*/ 132 h 132"/>
                <a:gd name="T32" fmla="*/ 88 w 88"/>
                <a:gd name="T33" fmla="*/ 132 h 132"/>
                <a:gd name="T34" fmla="*/ 88 w 88"/>
                <a:gd name="T35" fmla="*/ 66 h 132"/>
                <a:gd name="T36" fmla="*/ 77 w 88"/>
                <a:gd name="T37" fmla="*/ 55 h 132"/>
                <a:gd name="T38" fmla="*/ 50 w 88"/>
                <a:gd name="T39" fmla="*/ 94 h 132"/>
                <a:gd name="T40" fmla="*/ 52 w 88"/>
                <a:gd name="T41" fmla="*/ 114 h 132"/>
                <a:gd name="T42" fmla="*/ 37 w 88"/>
                <a:gd name="T43" fmla="*/ 114 h 132"/>
                <a:gd name="T44" fmla="*/ 39 w 88"/>
                <a:gd name="T45" fmla="*/ 94 h 132"/>
                <a:gd name="T46" fmla="*/ 33 w 88"/>
                <a:gd name="T47" fmla="*/ 84 h 132"/>
                <a:gd name="T48" fmla="*/ 44 w 88"/>
                <a:gd name="T49" fmla="*/ 73 h 132"/>
                <a:gd name="T50" fmla="*/ 55 w 88"/>
                <a:gd name="T51" fmla="*/ 84 h 132"/>
                <a:gd name="T52" fmla="*/ 50 w 88"/>
                <a:gd name="T53" fmla="*/ 94 h 1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2">
                  <a:moveTo>
                    <a:pt x="77" y="55"/>
                  </a:moveTo>
                  <a:cubicBezTo>
                    <a:pt x="26" y="55"/>
                    <a:pt x="26" y="55"/>
                    <a:pt x="26" y="55"/>
                  </a:cubicBezTo>
                  <a:cubicBezTo>
                    <a:pt x="26" y="29"/>
                    <a:pt x="26" y="29"/>
                    <a:pt x="26" y="29"/>
                  </a:cubicBezTo>
                  <a:cubicBezTo>
                    <a:pt x="26" y="24"/>
                    <a:pt x="28" y="20"/>
                    <a:pt x="31" y="16"/>
                  </a:cubicBezTo>
                  <a:cubicBezTo>
                    <a:pt x="35" y="13"/>
                    <a:pt x="39" y="11"/>
                    <a:pt x="44" y="11"/>
                  </a:cubicBezTo>
                  <a:cubicBezTo>
                    <a:pt x="49" y="11"/>
                    <a:pt x="54" y="13"/>
                    <a:pt x="57" y="16"/>
                  </a:cubicBezTo>
                  <a:cubicBezTo>
                    <a:pt x="61" y="20"/>
                    <a:pt x="63" y="24"/>
                    <a:pt x="63" y="29"/>
                  </a:cubicBezTo>
                  <a:cubicBezTo>
                    <a:pt x="63" y="48"/>
                    <a:pt x="63" y="48"/>
                    <a:pt x="63" y="48"/>
                  </a:cubicBezTo>
                  <a:cubicBezTo>
                    <a:pt x="74" y="48"/>
                    <a:pt x="74" y="48"/>
                    <a:pt x="74" y="48"/>
                  </a:cubicBezTo>
                  <a:cubicBezTo>
                    <a:pt x="74" y="29"/>
                    <a:pt x="74" y="29"/>
                    <a:pt x="74" y="29"/>
                  </a:cubicBezTo>
                  <a:cubicBezTo>
                    <a:pt x="74" y="13"/>
                    <a:pt x="60" y="0"/>
                    <a:pt x="44" y="0"/>
                  </a:cubicBezTo>
                  <a:cubicBezTo>
                    <a:pt x="28" y="0"/>
                    <a:pt x="15" y="13"/>
                    <a:pt x="15" y="29"/>
                  </a:cubicBezTo>
                  <a:cubicBezTo>
                    <a:pt x="15" y="55"/>
                    <a:pt x="15" y="55"/>
                    <a:pt x="15" y="55"/>
                  </a:cubicBezTo>
                  <a:cubicBezTo>
                    <a:pt x="0" y="55"/>
                    <a:pt x="0" y="55"/>
                    <a:pt x="0" y="55"/>
                  </a:cubicBezTo>
                  <a:cubicBezTo>
                    <a:pt x="0" y="121"/>
                    <a:pt x="0" y="121"/>
                    <a:pt x="0" y="121"/>
                  </a:cubicBezTo>
                  <a:cubicBezTo>
                    <a:pt x="0" y="127"/>
                    <a:pt x="5" y="132"/>
                    <a:pt x="11" y="132"/>
                  </a:cubicBezTo>
                  <a:cubicBezTo>
                    <a:pt x="88" y="132"/>
                    <a:pt x="88" y="132"/>
                    <a:pt x="88" y="132"/>
                  </a:cubicBezTo>
                  <a:cubicBezTo>
                    <a:pt x="88" y="66"/>
                    <a:pt x="88" y="66"/>
                    <a:pt x="88" y="66"/>
                  </a:cubicBezTo>
                  <a:cubicBezTo>
                    <a:pt x="88" y="60"/>
                    <a:pt x="83" y="55"/>
                    <a:pt x="77" y="55"/>
                  </a:cubicBezTo>
                  <a:close/>
                  <a:moveTo>
                    <a:pt x="50" y="94"/>
                  </a:moveTo>
                  <a:cubicBezTo>
                    <a:pt x="52" y="114"/>
                    <a:pt x="52" y="114"/>
                    <a:pt x="52" y="114"/>
                  </a:cubicBezTo>
                  <a:cubicBezTo>
                    <a:pt x="37" y="114"/>
                    <a:pt x="37" y="114"/>
                    <a:pt x="37" y="114"/>
                  </a:cubicBezTo>
                  <a:cubicBezTo>
                    <a:pt x="39" y="94"/>
                    <a:pt x="39" y="94"/>
                    <a:pt x="39" y="94"/>
                  </a:cubicBezTo>
                  <a:cubicBezTo>
                    <a:pt x="35" y="92"/>
                    <a:pt x="33" y="89"/>
                    <a:pt x="33" y="84"/>
                  </a:cubicBezTo>
                  <a:cubicBezTo>
                    <a:pt x="33" y="78"/>
                    <a:pt x="38" y="73"/>
                    <a:pt x="44" y="73"/>
                  </a:cubicBezTo>
                  <a:cubicBezTo>
                    <a:pt x="50" y="73"/>
                    <a:pt x="55" y="78"/>
                    <a:pt x="55" y="84"/>
                  </a:cubicBezTo>
                  <a:cubicBezTo>
                    <a:pt x="55" y="89"/>
                    <a:pt x="53" y="92"/>
                    <a:pt x="50" y="9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3" name="Freeform 65"/>
            <p:cNvSpPr/>
            <p:nvPr userDrawn="1"/>
          </p:nvSpPr>
          <p:spPr bwMode="auto">
            <a:xfrm>
              <a:off x="2867" y="3166"/>
              <a:ext cx="84" cy="68"/>
            </a:xfrm>
            <a:custGeom>
              <a:gdLst>
                <a:gd name="T0" fmla="*/ 108 w 118"/>
                <a:gd name="T1" fmla="*/ 15 h 96"/>
                <a:gd name="T2" fmla="*/ 51 w 118"/>
                <a:gd name="T3" fmla="*/ 15 h 96"/>
                <a:gd name="T4" fmla="*/ 40 w 118"/>
                <a:gd name="T5" fmla="*/ 0 h 96"/>
                <a:gd name="T6" fmla="*/ 0 w 118"/>
                <a:gd name="T7" fmla="*/ 0 h 96"/>
                <a:gd name="T8" fmla="*/ 0 w 118"/>
                <a:gd name="T9" fmla="*/ 86 h 96"/>
                <a:gd name="T10" fmla="*/ 9 w 118"/>
                <a:gd name="T11" fmla="*/ 96 h 96"/>
                <a:gd name="T12" fmla="*/ 118 w 118"/>
                <a:gd name="T13" fmla="*/ 96 h 96"/>
                <a:gd name="T14" fmla="*/ 118 w 118"/>
                <a:gd name="T15" fmla="*/ 24 h 96"/>
                <a:gd name="T16" fmla="*/ 108 w 118"/>
                <a:gd name="T17" fmla="*/ 15 h 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96">
                  <a:moveTo>
                    <a:pt x="108" y="15"/>
                  </a:moveTo>
                  <a:cubicBezTo>
                    <a:pt x="51" y="15"/>
                    <a:pt x="51" y="15"/>
                    <a:pt x="51" y="15"/>
                  </a:cubicBezTo>
                  <a:cubicBezTo>
                    <a:pt x="40" y="0"/>
                    <a:pt x="40" y="0"/>
                    <a:pt x="40" y="0"/>
                  </a:cubicBezTo>
                  <a:cubicBezTo>
                    <a:pt x="0" y="0"/>
                    <a:pt x="0" y="0"/>
                    <a:pt x="0" y="0"/>
                  </a:cubicBezTo>
                  <a:cubicBezTo>
                    <a:pt x="0" y="86"/>
                    <a:pt x="0" y="86"/>
                    <a:pt x="0" y="86"/>
                  </a:cubicBezTo>
                  <a:cubicBezTo>
                    <a:pt x="0" y="91"/>
                    <a:pt x="4" y="96"/>
                    <a:pt x="9" y="96"/>
                  </a:cubicBezTo>
                  <a:cubicBezTo>
                    <a:pt x="118" y="96"/>
                    <a:pt x="118" y="96"/>
                    <a:pt x="118" y="96"/>
                  </a:cubicBezTo>
                  <a:cubicBezTo>
                    <a:pt x="118" y="24"/>
                    <a:pt x="118" y="24"/>
                    <a:pt x="118" y="24"/>
                  </a:cubicBezTo>
                  <a:cubicBezTo>
                    <a:pt x="118" y="19"/>
                    <a:pt x="113" y="15"/>
                    <a:pt x="108"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5" name="Espace réservé du contenu 1"/>
          <p:cNvSpPr txBox="1"/>
          <p:nvPr userDrawn="1"/>
        </p:nvSpPr>
        <p:spPr>
          <a:xfrm>
            <a:off x="566825" y="869725"/>
            <a:ext cx="2304000" cy="3637239"/>
          </a:xfrm>
          <a:prstGeom prst="rect">
            <a:avLst/>
          </a:prstGeom>
          <a:solidFill>
            <a:srgbClr val="FF7900">
              <a:alpha val="30196"/>
            </a:srgbClr>
          </a:solidFill>
          <a:ln w="76200">
            <a:solidFill>
              <a:schemeClr val="bg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le niveau du signal</a:t>
            </a: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Permet de mesurer la puissance du signal reçu à un endroit donné sur une plage de fréquence donnée.</a:t>
            </a:r>
          </a:p>
        </p:txBody>
      </p:sp>
      <p:sp>
        <p:nvSpPr>
          <p:cNvPr id="15" name="Espace réservé du contenu 1"/>
          <p:cNvSpPr txBox="1"/>
          <p:nvPr userDrawn="1"/>
        </p:nvSpPr>
        <p:spPr>
          <a:xfrm>
            <a:off x="566825" y="655345"/>
            <a:ext cx="2304000" cy="214381"/>
          </a:xfrm>
          <a:prstGeom prst="rect">
            <a:avLst/>
          </a:prstGeom>
          <a:solidFill>
            <a:srgbClr val="FF7900"/>
          </a:solidFill>
          <a:ln w="76200">
            <a:solidFill>
              <a:schemeClr val="bg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smtClean="0">
                <a:solidFill>
                  <a:schemeClr val="bg1"/>
                </a:solidFill>
                <a:latin typeface="+mj-lt"/>
              </a:rPr>
              <a:t>Le niveau*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0" name="Picture 36" descr="C:\Users\sxcp4969\Downloads\16122\Mobile_Network_Coverage_blanc.png"/>
          <p:cNvPicPr>
            <a:picLocks noChangeAspect="1"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259894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Espace réservé du contenu 1"/>
          <p:cNvSpPr txBox="1"/>
          <p:nvPr userDrawn="1"/>
        </p:nvSpPr>
        <p:spPr>
          <a:xfrm>
            <a:off x="3014955" y="869725"/>
            <a:ext cx="2304000" cy="3637239"/>
          </a:xfrm>
          <a:prstGeom prst="rect">
            <a:avLst/>
          </a:prstGeom>
          <a:solidFill>
            <a:srgbClr val="A885D8">
              <a:alpha val="30196"/>
            </a:srgbClr>
          </a:solidFill>
          <a:ln w="76200">
            <a:solidFill>
              <a:schemeClr val="accent5"/>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endParaRPr lang="fr-FR" sz="800" kern="1200" spc="-20" baseline="0" smtClean="0">
              <a:solidFill>
                <a:schemeClr val="tx1"/>
              </a:solidFill>
              <a:latin typeface="Helvetica 75 Bold" panose="020b0804020202020204" pitchFamily="34" charset="0"/>
              <a:ea typeface="+mn-ea"/>
              <a:cs typeface="+mn-cs"/>
            </a:endParaRPr>
          </a:p>
          <a:p>
            <a:pPr marL="180975" lvl="2" indent="0" algn="l">
              <a:buClr>
                <a:schemeClr val="bg2"/>
              </a:buClr>
              <a:buSzTx/>
              <a:buFontTx/>
              <a:buNone/>
            </a:pPr>
            <a:r>
              <a:rPr lang="fr-FR" sz="800" kern="1200" spc="-20" baseline="0" smtClean="0">
                <a:solidFill>
                  <a:schemeClr val="tx1"/>
                </a:solidFill>
                <a:latin typeface="Helvetica 75 Bold" panose="020b0804020202020204" pitchFamily="34" charset="0"/>
                <a:ea typeface="+mn-ea"/>
                <a:cs typeface="+mn-cs"/>
              </a:rPr>
              <a:t>La qualité du signal</a:t>
            </a:r>
          </a:p>
          <a:p>
            <a:pPr marL="180975" marR="0" lvl="2" indent="0" algn="l" defTabSz="914400" rtl="0" eaLnBrk="1" fontAlgn="auto" latinLnBrk="0" hangingPunct="1">
              <a:lnSpc>
                <a:spcPct val="90000"/>
              </a:lnSpc>
              <a:spcBef>
                <a:spcPts val="600"/>
              </a:spcBef>
              <a:spcAft>
                <a:spcPct val="0"/>
              </a:spcAft>
              <a:buClr>
                <a:schemeClr val="bg2"/>
              </a:buClr>
              <a:buSzTx/>
              <a:buFontTx/>
              <a:buNone/>
              <a:defRPr/>
            </a:pPr>
            <a:r>
              <a:rPr lang="fr-FR" sz="800" kern="1200" spc="-20" baseline="0" smtClean="0">
                <a:solidFill>
                  <a:schemeClr val="tx1"/>
                </a:solidFill>
                <a:latin typeface="Helvetica 75 Bold" panose="020b0804020202020204" pitchFamily="34" charset="0"/>
                <a:ea typeface="+mn-ea"/>
                <a:cs typeface="+mn-cs"/>
              </a:rPr>
              <a:t>Permet de mesurer la qualité du signal reçu à un endroit donné sur une plage de fréquence donnée.</a:t>
            </a:r>
          </a:p>
        </p:txBody>
      </p:sp>
      <p:sp>
        <p:nvSpPr>
          <p:cNvPr id="16" name="Espace réservé du contenu 1"/>
          <p:cNvSpPr txBox="1"/>
          <p:nvPr userDrawn="1"/>
        </p:nvSpPr>
        <p:spPr>
          <a:xfrm>
            <a:off x="3014955" y="655345"/>
            <a:ext cx="2304000" cy="214381"/>
          </a:xfrm>
          <a:prstGeom prst="rect">
            <a:avLst/>
          </a:prstGeom>
          <a:solidFill>
            <a:srgbClr val="A885D8"/>
          </a:solidFill>
          <a:ln w="76200">
            <a:solidFill>
              <a:schemeClr val="accent5"/>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400" b="1">
                <a:solidFill>
                  <a:schemeClr val="bg1"/>
                </a:solidFill>
                <a:latin typeface="+mj-lt"/>
              </a:rPr>
              <a:t>La </a:t>
            </a:r>
            <a:r>
              <a:rPr lang="fr-FR" sz="1400" b="1" smtClean="0">
                <a:solidFill>
                  <a:schemeClr val="bg1"/>
                </a:solidFill>
                <a:latin typeface="+mj-lt"/>
              </a:rPr>
              <a:t>qualité* </a:t>
            </a:r>
            <a:r>
              <a:rPr lang="fr-FR" sz="1400" b="1">
                <a:solidFill>
                  <a:schemeClr val="bg1"/>
                </a:solidFill>
                <a:latin typeface="+mj-lt"/>
              </a:rPr>
              <a:t>du </a:t>
            </a:r>
            <a:r>
              <a:rPr lang="fr-FR" sz="1400" b="1" smtClean="0">
                <a:solidFill>
                  <a:schemeClr val="bg1"/>
                </a:solidFill>
                <a:latin typeface="+mj-lt"/>
              </a:rPr>
              <a:t>signal</a:t>
            </a:r>
            <a:endParaRPr lang="fr-FR" sz="1400" b="1">
              <a:solidFill>
                <a:schemeClr val="bg1"/>
              </a:solidFill>
              <a:latin typeface="+mj-lt"/>
            </a:endParaRPr>
          </a:p>
        </p:txBody>
      </p:sp>
      <p:pic>
        <p:nvPicPr>
          <p:cNvPr id="1062" name="Picture 38" descr="C:\Users\sxcp4969\Downloads\16905\Heart_rat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5047077" y="636535"/>
            <a:ext cx="252000" cy="2520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riangle isocèle 10"/>
          <p:cNvSpPr/>
          <p:nvPr userDrawn="1"/>
        </p:nvSpPr>
        <p:spPr>
          <a:xfrm rot="5400000">
            <a:off x="3717295" y="2401137"/>
            <a:ext cx="3851620" cy="360040"/>
          </a:xfrm>
          <a:prstGeom prst="triangle">
            <a:avLst/>
          </a:pr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endParaRPr lang="fr-FR" sz="1600" smtClean="0">
              <a:solidFill>
                <a:srgbClr val="000000"/>
              </a:solidFill>
            </a:endParaRPr>
          </a:p>
        </p:txBody>
      </p:sp>
      <p:pic>
        <p:nvPicPr>
          <p:cNvPr id="49" name="Picture 36" descr="C:\Users\sxcp4969\Downloads\16122\Mobile_Network_Coverag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61954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38" descr="C:\Users\sxcp4969\Downloads\16905\Heart_rate_blanc.png"/>
          <p:cNvPicPr>
            <a:picLocks noChangeAspect="1" noChangeArrowheads="1"/>
          </p:cNvPicPr>
          <p:nvPr userDrawn="1"/>
        </p:nvPicPr>
        <p:blipFill>
          <a:blip r:embed="rId4">
            <a:extLst>
              <a:ext uri="{28A0092B-C50C-407E-A947-70E740481C1C}">
                <a14:useLocalDpi xmlns="" xmlns:a14="http://schemas.microsoft.com/office/drawing/2010/main" val="0"/>
              </a:ext>
            </a:extLst>
          </a:blip>
          <a:stretch>
            <a:fillRect/>
          </a:stretch>
        </p:blipFill>
        <p:spPr bwMode="auto">
          <a:xfrm>
            <a:off x="3086835" y="3291830"/>
            <a:ext cx="171005" cy="17100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Tableau 7"/>
          <p:cNvGraphicFramePr>
            <a:graphicFrameLocks noGrp="1"/>
          </p:cNvGraphicFramePr>
          <p:nvPr userDrawn="1">
            <p:extLst>
              <p:ext uri="{D42A27DB-BD31-4B8C-83A1-F6EECF244321}">
                <p14:modId xmlns="" xmlns:p14="http://schemas.microsoft.com/office/powerpoint/2010/main" val="2206099406"/>
              </p:ext>
            </p:extLst>
          </p:nvPr>
        </p:nvGraphicFramePr>
        <p:xfrm>
          <a:off x="656565"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smtClean="0">
                          <a:latin typeface="+mj-lt"/>
                        </a:rPr>
                        <a:t>Le niveau de signal 3G [RSCP]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9" name="Tableau 8"/>
          <p:cNvGraphicFramePr>
            <a:graphicFrameLocks noGrp="1"/>
          </p:cNvGraphicFramePr>
          <p:nvPr userDrawn="1">
            <p:extLst>
              <p:ext uri="{D42A27DB-BD31-4B8C-83A1-F6EECF244321}">
                <p14:modId xmlns="" xmlns:p14="http://schemas.microsoft.com/office/powerpoint/2010/main" val="1119847700"/>
              </p:ext>
            </p:extLst>
          </p:nvPr>
        </p:nvGraphicFramePr>
        <p:xfrm>
          <a:off x="656565"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smtClean="0">
                          <a:latin typeface="+mj-lt"/>
                        </a:rPr>
                        <a:t>Le niveau de signal 4G [RSRP]</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sp>
        <p:nvSpPr>
          <p:cNvPr id="19" name="TextBox 4"/>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0" name="Titre 2"/>
          <p:cNvSpPr txBox="1"/>
          <p:nvPr userDrawn="1"/>
        </p:nvSpPr>
        <p:spPr>
          <a:xfrm>
            <a:off x="319792" y="276495"/>
            <a:ext cx="8515350" cy="279031"/>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marL="0" marR="0" indent="0" algn="l" defTabSz="914400" rtl="0" eaLnBrk="1" fontAlgn="auto" latinLnBrk="0" hangingPunct="1">
              <a:lnSpc>
                <a:spcPct val="90000"/>
              </a:lnSpc>
              <a:spcBef>
                <a:spcPct val="0"/>
              </a:spcBef>
              <a:spcAft>
                <a:spcPct val="0"/>
              </a:spcAft>
              <a:buClrTx/>
              <a:buSzTx/>
              <a:buFontTx/>
              <a:buNone/>
              <a:defRPr/>
            </a:pPr>
            <a:r>
              <a:rPr lang="fr-FR" sz="2000" kern="1200" spc="-20" baseline="0" smtClean="0">
                <a:solidFill>
                  <a:schemeClr val="bg2"/>
                </a:solidFill>
                <a:latin typeface="Helvetica 75 Bold" panose="020b0804020202020204" pitchFamily="34" charset="0"/>
                <a:ea typeface="+mj-ea"/>
                <a:cs typeface="+mj-cs"/>
              </a:rPr>
              <a:t>La légende des mesures du </a:t>
            </a:r>
            <a:r>
              <a:rPr lang="fr-FR" sz="2000" kern="1200" spc="-20" baseline="0" smtClean="0">
                <a:solidFill>
                  <a:schemeClr val="accent2"/>
                </a:solidFill>
                <a:latin typeface="Helvetica 75 Bold" panose="020b0804020202020204" pitchFamily="34" charset="0"/>
                <a:ea typeface="+mj-ea"/>
                <a:cs typeface="+mj-cs"/>
              </a:rPr>
              <a:t>service Data</a:t>
            </a:r>
            <a:endParaRPr lang="fr-FR" smtClean="0"/>
          </a:p>
        </p:txBody>
      </p:sp>
      <p:graphicFrame>
        <p:nvGraphicFramePr>
          <p:cNvPr id="26" name="Tableau 25"/>
          <p:cNvGraphicFramePr>
            <a:graphicFrameLocks noGrp="1"/>
          </p:cNvGraphicFramePr>
          <p:nvPr userDrawn="1">
            <p:extLst>
              <p:ext uri="{D42A27DB-BD31-4B8C-83A1-F6EECF244321}">
                <p14:modId xmlns="" xmlns:p14="http://schemas.microsoft.com/office/powerpoint/2010/main" val="1852561730"/>
              </p:ext>
            </p:extLst>
          </p:nvPr>
        </p:nvGraphicFramePr>
        <p:xfrm>
          <a:off x="3114000" y="996575"/>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3G [EC/N0]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graphicFrame>
        <p:nvGraphicFramePr>
          <p:cNvPr id="27" name="Tableau 26"/>
          <p:cNvGraphicFramePr>
            <a:graphicFrameLocks noGrp="1"/>
          </p:cNvGraphicFramePr>
          <p:nvPr userDrawn="1">
            <p:extLst>
              <p:ext uri="{D42A27DB-BD31-4B8C-83A1-F6EECF244321}">
                <p14:modId xmlns="" xmlns:p14="http://schemas.microsoft.com/office/powerpoint/2010/main" val="483901569"/>
              </p:ext>
            </p:extLst>
          </p:nvPr>
        </p:nvGraphicFramePr>
        <p:xfrm>
          <a:off x="3114000" y="1986846"/>
          <a:ext cx="2124000" cy="864000"/>
        </p:xfrm>
        <a:graphic>
          <a:graphicData uri="http://schemas.openxmlformats.org/drawingml/2006/table">
            <a:tbl>
              <a:tblPr>
                <a:effectLst/>
                <a:tableStyleId>{5C22544A-7EE6-4342-B048-85BDC9FD1C3A}</a:tableStyleId>
              </a:tblPr>
              <a:tblGrid>
                <a:gridCol w="2124000"/>
              </a:tblGrid>
              <a:tr h="172800">
                <a:tc>
                  <a:txBody>
                    <a:bodyPr vert="horz" wrap="square"/>
                    <a:lstStyle/>
                    <a:p>
                      <a:pPr algn="l"/>
                      <a:r>
                        <a:rPr lang="fr-FR" sz="1000" b="1" kern="1200" smtClean="0">
                          <a:solidFill>
                            <a:schemeClr val="dk1"/>
                          </a:solidFill>
                          <a:latin typeface="+mn-lt"/>
                          <a:ea typeface="+mn-ea"/>
                          <a:cs typeface="+mn-cs"/>
                        </a:rPr>
                        <a:t>La qualité du signal 4G [RSRQ]</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r>
            </a:tbl>
          </a:graphicData>
        </a:graphic>
      </p:graphicFrame>
      <p:sp>
        <p:nvSpPr>
          <p:cNvPr id="75" name="Espace réservé du contenu 1"/>
          <p:cNvSpPr txBox="1"/>
          <p:nvPr userDrawn="1"/>
        </p:nvSpPr>
        <p:spPr>
          <a:xfrm rot="16200000">
            <a:off x="-2452339" y="2452340"/>
            <a:ext cx="5156201" cy="251518"/>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spcBef>
                <a:spcPct val="0"/>
              </a:spcBef>
              <a:buClr>
                <a:schemeClr val="bg2"/>
              </a:buClr>
              <a:buSzTx/>
              <a:buFont typeface="Arial" pitchFamily="34" charset="0"/>
              <a:buNone/>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 | </a:t>
            </a:r>
            <a:r>
              <a:rPr lang="fr-FR" sz="600" kern="1200" spc="-20" baseline="30000" smtClean="0">
                <a:solidFill>
                  <a:schemeClr val="tx1"/>
                </a:solidFill>
                <a:latin typeface="Helvetica 75 Bold" panose="020b0804020202020204" pitchFamily="34" charset="0"/>
                <a:ea typeface="+mn-ea"/>
                <a:cs typeface="+mn-cs"/>
              </a:rPr>
              <a:t>(1)</a:t>
            </a:r>
            <a:r>
              <a:rPr lang="fr-FR" sz="600" kern="1200" spc="-20" baseline="0" smtClean="0">
                <a:solidFill>
                  <a:schemeClr val="tx1"/>
                </a:solidFill>
                <a:latin typeface="Helvetica 75 Bold" panose="020b0804020202020204" pitchFamily="34" charset="0"/>
                <a:ea typeface="+mn-ea"/>
                <a:cs typeface="+mn-cs"/>
              </a:rPr>
              <a:t> Data = Donnée</a:t>
            </a:r>
          </a:p>
        </p:txBody>
      </p:sp>
      <p:sp>
        <p:nvSpPr>
          <p:cNvPr id="99" name="Freeform 122"/>
          <p:cNvSpPr/>
          <p:nvPr userDrawn="1"/>
        </p:nvSpPr>
        <p:spPr bwMode="auto">
          <a:xfrm>
            <a:off x="6852424" y="997200"/>
            <a:ext cx="1145501" cy="994449"/>
          </a:xfrm>
          <a:custGeom>
            <a:gdLst>
              <a:gd name="T0" fmla="*/ 1000 w 1000"/>
              <a:gd name="T1" fmla="*/ 87 h 867"/>
              <a:gd name="T2" fmla="*/ 914 w 1000"/>
              <a:gd name="T3" fmla="*/ 0 h 867"/>
              <a:gd name="T4" fmla="*/ 855 w 1000"/>
              <a:gd name="T5" fmla="*/ 24 h 867"/>
              <a:gd name="T6" fmla="*/ 855 w 1000"/>
              <a:gd name="T7" fmla="*/ 24 h 867"/>
              <a:gd name="T8" fmla="*/ 345 w 1000"/>
              <a:gd name="T9" fmla="*/ 520 h 867"/>
              <a:gd name="T10" fmla="*/ 177 w 1000"/>
              <a:gd name="T11" fmla="*/ 333 h 867"/>
              <a:gd name="T12" fmla="*/ 177 w 1000"/>
              <a:gd name="T13" fmla="*/ 333 h 867"/>
              <a:gd name="T14" fmla="*/ 121 w 1000"/>
              <a:gd name="T15" fmla="*/ 312 h 867"/>
              <a:gd name="T16" fmla="*/ 60 w 1000"/>
              <a:gd name="T17" fmla="*/ 338 h 867"/>
              <a:gd name="T18" fmla="*/ 25 w 1000"/>
              <a:gd name="T19" fmla="*/ 372 h 867"/>
              <a:gd name="T20" fmla="*/ 0 w 1000"/>
              <a:gd name="T21" fmla="*/ 434 h 867"/>
              <a:gd name="T22" fmla="*/ 19 w 1000"/>
              <a:gd name="T23" fmla="*/ 488 h 867"/>
              <a:gd name="T24" fmla="*/ 19 w 1000"/>
              <a:gd name="T25" fmla="*/ 488 h 867"/>
              <a:gd name="T26" fmla="*/ 295 w 1000"/>
              <a:gd name="T27" fmla="*/ 834 h 867"/>
              <a:gd name="T28" fmla="*/ 295 w 1000"/>
              <a:gd name="T29" fmla="*/ 834 h 867"/>
              <a:gd name="T30" fmla="*/ 362 w 1000"/>
              <a:gd name="T31" fmla="*/ 867 h 867"/>
              <a:gd name="T32" fmla="*/ 429 w 1000"/>
              <a:gd name="T33" fmla="*/ 834 h 867"/>
              <a:gd name="T34" fmla="*/ 429 w 1000"/>
              <a:gd name="T35" fmla="*/ 834 h 867"/>
              <a:gd name="T36" fmla="*/ 981 w 1000"/>
              <a:gd name="T37" fmla="*/ 141 h 867"/>
              <a:gd name="T38" fmla="*/ 981 w 1000"/>
              <a:gd name="T39" fmla="*/ 141 h 867"/>
              <a:gd name="T40" fmla="*/ 1000 w 1000"/>
              <a:gd name="T41" fmla="*/ 87 h 8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0" h="865">
                <a:moveTo>
                  <a:pt x="1000" y="87"/>
                </a:moveTo>
                <a:cubicBezTo>
                  <a:pt x="1000" y="39"/>
                  <a:pt x="961" y="0"/>
                  <a:pt x="914" y="0"/>
                </a:cubicBezTo>
                <a:cubicBezTo>
                  <a:pt x="891" y="0"/>
                  <a:pt x="870" y="9"/>
                  <a:pt x="855" y="24"/>
                </a:cubicBezTo>
                <a:cubicBezTo>
                  <a:pt x="855" y="24"/>
                  <a:pt x="855" y="24"/>
                  <a:pt x="855" y="24"/>
                </a:cubicBezTo>
                <a:cubicBezTo>
                  <a:pt x="345" y="520"/>
                  <a:pt x="345" y="520"/>
                  <a:pt x="345" y="520"/>
                </a:cubicBezTo>
                <a:cubicBezTo>
                  <a:pt x="177" y="333"/>
                  <a:pt x="177" y="333"/>
                  <a:pt x="177" y="333"/>
                </a:cubicBezTo>
                <a:cubicBezTo>
                  <a:pt x="177" y="333"/>
                  <a:pt x="177" y="333"/>
                  <a:pt x="177" y="333"/>
                </a:cubicBezTo>
                <a:cubicBezTo>
                  <a:pt x="162" y="320"/>
                  <a:pt x="142" y="312"/>
                  <a:pt x="121" y="312"/>
                </a:cubicBezTo>
                <a:cubicBezTo>
                  <a:pt x="97" y="312"/>
                  <a:pt x="75" y="322"/>
                  <a:pt x="60" y="338"/>
                </a:cubicBezTo>
                <a:cubicBezTo>
                  <a:pt x="25" y="372"/>
                  <a:pt x="25" y="372"/>
                  <a:pt x="25" y="372"/>
                </a:cubicBezTo>
                <a:cubicBezTo>
                  <a:pt x="10" y="388"/>
                  <a:pt x="0" y="410"/>
                  <a:pt x="0" y="434"/>
                </a:cubicBezTo>
                <a:cubicBezTo>
                  <a:pt x="0" y="454"/>
                  <a:pt x="7" y="473"/>
                  <a:pt x="19" y="488"/>
                </a:cubicBezTo>
                <a:cubicBezTo>
                  <a:pt x="19" y="488"/>
                  <a:pt x="19" y="488"/>
                  <a:pt x="19" y="488"/>
                </a:cubicBezTo>
                <a:cubicBezTo>
                  <a:pt x="295" y="834"/>
                  <a:pt x="295" y="834"/>
                  <a:pt x="295" y="834"/>
                </a:cubicBezTo>
                <a:cubicBezTo>
                  <a:pt x="295" y="834"/>
                  <a:pt x="295" y="834"/>
                  <a:pt x="295" y="834"/>
                </a:cubicBezTo>
                <a:cubicBezTo>
                  <a:pt x="311" y="854"/>
                  <a:pt x="335" y="867"/>
                  <a:pt x="362" y="867"/>
                </a:cubicBezTo>
                <a:cubicBezTo>
                  <a:pt x="389" y="867"/>
                  <a:pt x="414" y="854"/>
                  <a:pt x="429" y="834"/>
                </a:cubicBezTo>
                <a:cubicBezTo>
                  <a:pt x="429" y="834"/>
                  <a:pt x="429" y="834"/>
                  <a:pt x="429" y="834"/>
                </a:cubicBezTo>
                <a:cubicBezTo>
                  <a:pt x="981" y="141"/>
                  <a:pt x="981" y="141"/>
                  <a:pt x="981" y="141"/>
                </a:cubicBezTo>
                <a:cubicBezTo>
                  <a:pt x="981" y="141"/>
                  <a:pt x="981" y="141"/>
                  <a:pt x="981" y="141"/>
                </a:cubicBezTo>
                <a:cubicBezTo>
                  <a:pt x="993" y="126"/>
                  <a:pt x="1000" y="107"/>
                  <a:pt x="1000" y="87"/>
                </a:cubicBezTo>
                <a:close/>
              </a:path>
            </a:pathLst>
          </a:custGeom>
          <a:solidFill>
            <a:srgbClr val="4BB4E6">
              <a:alpha val="30196"/>
            </a:srgbClr>
          </a:solidFill>
          <a:ln>
            <a:solidFill>
              <a:schemeClr val="accent2"/>
            </a:solid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Espace réservé du contenu 1"/>
          <p:cNvSpPr txBox="1"/>
          <p:nvPr userDrawn="1"/>
        </p:nvSpPr>
        <p:spPr>
          <a:xfrm>
            <a:off x="6273175" y="867571"/>
            <a:ext cx="2304000" cy="1299134"/>
          </a:xfrm>
          <a:prstGeom prst="rect">
            <a:avLst/>
          </a:prstGeom>
          <a:solidFill>
            <a:srgbClr val="4BB4E6">
              <a:alpha val="30196"/>
            </a:srgbClr>
          </a:solidFill>
          <a:ln w="76200">
            <a:solidFill>
              <a:schemeClr val="accent2"/>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niveau de service data s’obtient en corrélant 2 valeurs radio, le niveau et la qualité du signal.</a:t>
            </a:r>
          </a:p>
          <a:p>
            <a:pPr lvl="1" algn="l">
              <a:buClr>
                <a:schemeClr val="bg2"/>
              </a:buClr>
              <a:buSzTx/>
            </a:pPr>
            <a:r>
              <a:rPr lang="fr-FR" sz="800" kern="1200" spc="-20" baseline="0" smtClean="0">
                <a:solidFill>
                  <a:schemeClr val="tx1"/>
                </a:solidFill>
                <a:latin typeface="Helvetica 75 Bold" panose="020b0804020202020204" pitchFamily="34" charset="0"/>
                <a:ea typeface="+mn-ea"/>
                <a:cs typeface="+mn-cs"/>
              </a:rPr>
              <a:t>Le résultat a une incidence directe sur les débits montants et descendants. </a:t>
            </a:r>
          </a:p>
        </p:txBody>
      </p:sp>
      <p:sp>
        <p:nvSpPr>
          <p:cNvPr id="101" name="Espace réservé du contenu 1"/>
          <p:cNvSpPr txBox="1"/>
          <p:nvPr userDrawn="1"/>
        </p:nvSpPr>
        <p:spPr>
          <a:xfrm>
            <a:off x="6273175" y="657005"/>
            <a:ext cx="2304000" cy="214381"/>
          </a:xfrm>
          <a:prstGeom prst="rect">
            <a:avLst/>
          </a:prstGeom>
          <a:solidFill>
            <a:schemeClr val="accent2"/>
          </a:solidFill>
          <a:ln w="76200">
            <a:solidFill>
              <a:schemeClr val="accent2"/>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 service Data </a:t>
            </a:r>
            <a:r>
              <a:rPr lang="fr-FR" sz="1400" b="1" baseline="30000" smtClean="0">
                <a:solidFill>
                  <a:schemeClr val="bg1"/>
                </a:solidFill>
                <a:latin typeface="+mj-lt"/>
              </a:rPr>
              <a:t>(1)</a:t>
            </a:r>
            <a:endParaRPr lang="fr-FR" sz="1400" baseline="30000" smtClean="0">
              <a:solidFill>
                <a:schemeClr val="bg1"/>
              </a:solidFill>
              <a:latin typeface="+mj-lt"/>
            </a:endParaRPr>
          </a:p>
        </p:txBody>
      </p:sp>
      <p:sp>
        <p:nvSpPr>
          <p:cNvPr id="164" name="Espace réservé du contenu 1"/>
          <p:cNvSpPr txBox="1"/>
          <p:nvPr userDrawn="1"/>
        </p:nvSpPr>
        <p:spPr>
          <a:xfrm>
            <a:off x="6263330" y="2487751"/>
            <a:ext cx="2304000" cy="2019213"/>
          </a:xfrm>
          <a:prstGeom prst="rect">
            <a:avLst/>
          </a:prstGeom>
          <a:solidFill>
            <a:srgbClr val="FFD200">
              <a:alpha val="30196"/>
            </a:srgbClr>
          </a:solidFill>
          <a:ln w="76200">
            <a:solidFill>
              <a:schemeClr val="accent6"/>
            </a:solidFill>
          </a:ln>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800" kern="1200" spc="-20" baseline="0" smtClean="0">
              <a:solidFill>
                <a:schemeClr val="tx1"/>
              </a:solidFill>
              <a:latin typeface="Helvetica 75 Bold" panose="020b0804020202020204" pitchFamily="34" charset="0"/>
              <a:ea typeface="+mn-ea"/>
              <a:cs typeface="+mn-cs"/>
            </a:endParaRPr>
          </a:p>
        </p:txBody>
      </p:sp>
      <p:sp>
        <p:nvSpPr>
          <p:cNvPr id="165" name="Espace réservé du contenu 1"/>
          <p:cNvSpPr txBox="1"/>
          <p:nvPr userDrawn="1"/>
        </p:nvSpPr>
        <p:spPr>
          <a:xfrm>
            <a:off x="6263330" y="2277185"/>
            <a:ext cx="2304000" cy="214381"/>
          </a:xfrm>
          <a:prstGeom prst="rect">
            <a:avLst/>
          </a:prstGeom>
          <a:solidFill>
            <a:schemeClr val="accent6"/>
          </a:solidFill>
          <a:ln w="76200">
            <a:solidFill>
              <a:schemeClr val="accent6"/>
            </a:solidFill>
          </a:ln>
        </p:spPr>
        <p:txBody>
          <a:bodyPr anchor="ct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600"/>
              </a:spcBef>
              <a:spcAft>
                <a:spcPct val="0"/>
              </a:spcAft>
              <a:buClr>
                <a:schemeClr val="bg2"/>
              </a:buClr>
              <a:buSzTx/>
              <a:buFont typeface="Calibri" panose="020f0502020204030204" pitchFamily="34" charset="0"/>
              <a:buNone/>
              <a:defRPr/>
            </a:pPr>
            <a:r>
              <a:rPr lang="fr-FR" sz="1400" b="1" baseline="0" smtClean="0">
                <a:solidFill>
                  <a:schemeClr val="bg1"/>
                </a:solidFill>
                <a:latin typeface="+mj-lt"/>
              </a:rPr>
              <a:t>Les débits*</a:t>
            </a:r>
            <a:endParaRPr lang="fr-FR" sz="1400" baseline="30000" smtClean="0">
              <a:solidFill>
                <a:schemeClr val="bg1"/>
              </a:solidFill>
              <a:latin typeface="+mj-lt"/>
            </a:endParaRPr>
          </a:p>
        </p:txBody>
      </p:sp>
      <p:pic>
        <p:nvPicPr>
          <p:cNvPr id="180" name="Picture 37"/>
          <p:cNvPicPr>
            <a:picLocks noChangeAspect="1" noChangeArrowheads="1"/>
          </p:cNvPicPr>
          <p:nvPr userDrawn="1"/>
        </p:nvPicPr>
        <p:blipFill>
          <a:blip r:embed="rId5">
            <a:extLst>
              <a:ext uri="{28A0092B-C50C-407E-A947-70E740481C1C}">
                <a14:useLocalDpi xmlns="" xmlns:a14="http://schemas.microsoft.com/office/drawing/2010/main" val="0"/>
              </a:ext>
            </a:extLst>
          </a:blip>
          <a:stretch>
            <a:fillRect/>
          </a:stretch>
        </p:blipFill>
        <p:spPr bwMode="auto">
          <a:xfrm>
            <a:off x="8277129" y="2256715"/>
            <a:ext cx="252000" cy="2520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81" name="Tableau 180"/>
          <p:cNvGraphicFramePr>
            <a:graphicFrameLocks noGrp="1"/>
          </p:cNvGraphicFramePr>
          <p:nvPr userDrawn="1">
            <p:extLst>
              <p:ext uri="{D42A27DB-BD31-4B8C-83A1-F6EECF244321}">
                <p14:modId xmlns="" xmlns:p14="http://schemas.microsoft.com/office/powerpoint/2010/main" val="2259134920"/>
              </p:ext>
            </p:extLst>
          </p:nvPr>
        </p:nvGraphicFramePr>
        <p:xfrm>
          <a:off x="6349892" y="2571750"/>
          <a:ext cx="1992683" cy="864000"/>
        </p:xfrm>
        <a:graphic>
          <a:graphicData uri="http://schemas.openxmlformats.org/drawingml/2006/table">
            <a:tbl>
              <a:tblPr>
                <a:effectLst/>
                <a:tableStyleId>{5C22544A-7EE6-4342-B048-85BDC9FD1C3A}</a:tableStyleId>
              </a:tblPr>
              <a:tblGrid>
                <a:gridCol w="659038"/>
                <a:gridCol w="1333645"/>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montant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1 Mbit/s à 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0,3 Mbit/s à 1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0,3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82" name="Tableau 181"/>
          <p:cNvGraphicFramePr>
            <a:graphicFrameLocks noGrp="1"/>
          </p:cNvGraphicFramePr>
          <p:nvPr userDrawn="1">
            <p:extLst>
              <p:ext uri="{D42A27DB-BD31-4B8C-83A1-F6EECF244321}">
                <p14:modId xmlns="" xmlns:p14="http://schemas.microsoft.com/office/powerpoint/2010/main" val="3584469085"/>
              </p:ext>
            </p:extLst>
          </p:nvPr>
        </p:nvGraphicFramePr>
        <p:xfrm>
          <a:off x="6349892" y="3562021"/>
          <a:ext cx="1992683" cy="864000"/>
        </p:xfrm>
        <a:graphic>
          <a:graphicData uri="http://schemas.openxmlformats.org/drawingml/2006/table">
            <a:tbl>
              <a:tblPr>
                <a:effectLst/>
                <a:tableStyleId>{5C22544A-7EE6-4342-B048-85BDC9FD1C3A}</a:tableStyleId>
              </a:tblPr>
              <a:tblGrid>
                <a:gridCol w="659039"/>
                <a:gridCol w="1333644"/>
              </a:tblGrid>
              <a:tr h="172800">
                <a:tc gridSpan="2">
                  <a:txBody>
                    <a:bodyPr vert="horz" wrap="square"/>
                    <a:lstStyle/>
                    <a:p>
                      <a:pPr algn="l"/>
                      <a:r>
                        <a:rPr lang="fr-FR" sz="1000" b="1" kern="1200" smtClean="0">
                          <a:solidFill>
                            <a:schemeClr val="dk1"/>
                          </a:solidFill>
                          <a:latin typeface="+mn-lt"/>
                          <a:ea typeface="+mn-ea"/>
                          <a:cs typeface="+mn-cs"/>
                        </a:rPr>
                        <a:t>Le débit « data</a:t>
                      </a:r>
                      <a:r>
                        <a:rPr lang="fr-FR" sz="1000" b="1" kern="1200" baseline="30000" smtClean="0">
                          <a:solidFill>
                            <a:schemeClr val="dk1"/>
                          </a:solidFill>
                          <a:latin typeface="+mn-lt"/>
                          <a:ea typeface="+mn-ea"/>
                          <a:cs typeface="+mn-cs"/>
                        </a:rPr>
                        <a:t>(1)</a:t>
                      </a:r>
                      <a:r>
                        <a:rPr lang="fr-FR" sz="1000" b="1" kern="1200" smtClean="0">
                          <a:solidFill>
                            <a:schemeClr val="dk1"/>
                          </a:solidFill>
                          <a:latin typeface="+mn-lt"/>
                          <a:ea typeface="+mn-ea"/>
                          <a:cs typeface="+mn-cs"/>
                        </a:rPr>
                        <a:t>» descendant</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vert="horz" wrap="square"/>
                    <a:lstStyle/>
                    <a:p>
                      <a:pPr algn="ctr"/>
                      <a:endParaRPr lang="fr-FR" sz="800">
                        <a:latin typeface="HelveticaNeueLT Std"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Excellent</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75000"/>
                      </a:schemeClr>
                    </a:solidFill>
                  </a:tcPr>
                </a:tc>
                <a:tc>
                  <a:txBody>
                    <a:bodyPr vert="horz" wrap="square"/>
                    <a:lstStyle/>
                    <a:p>
                      <a:pPr algn="l"/>
                      <a:r>
                        <a:rPr lang="fr-FR" sz="800" kern="1200" smtClean="0">
                          <a:solidFill>
                            <a:schemeClr val="dk1"/>
                          </a:solidFill>
                          <a:latin typeface="+mn-lt"/>
                          <a:ea typeface="+mn-ea"/>
                          <a:cs typeface="+mn-cs"/>
                        </a:rPr>
                        <a:t> &gt;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Bon</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vert="horz" wrap="square"/>
                    <a:lstStyle/>
                    <a:p>
                      <a:pPr algn="l"/>
                      <a:r>
                        <a:rPr lang="fr-FR" sz="800" kern="1200" smtClean="0">
                          <a:solidFill>
                            <a:schemeClr val="dk1"/>
                          </a:solidFill>
                          <a:latin typeface="+mn-lt"/>
                          <a:ea typeface="+mn-ea"/>
                          <a:cs typeface="+mn-cs"/>
                        </a:rPr>
                        <a:t> de 2 Mbit/s à 10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Acceptable</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vert="horz" wrap="square"/>
                    <a:lstStyle/>
                    <a:p>
                      <a:pPr algn="l"/>
                      <a:r>
                        <a:rPr lang="fr-FR" sz="800" kern="1200" smtClean="0">
                          <a:solidFill>
                            <a:schemeClr val="dk1"/>
                          </a:solidFill>
                          <a:latin typeface="+mn-lt"/>
                          <a:ea typeface="+mn-ea"/>
                          <a:cs typeface="+mn-cs"/>
                        </a:rPr>
                        <a:t> de 0,5 Mbit/s à 2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72800">
                <a:tc>
                  <a:txBody>
                    <a:bodyPr vert="horz" wrap="square"/>
                    <a:lstStyle/>
                    <a:p>
                      <a:pPr algn="ctr"/>
                      <a:r>
                        <a:rPr lang="fr-FR" sz="800" smtClean="0">
                          <a:solidFill>
                            <a:schemeClr val="bg1"/>
                          </a:solidFill>
                          <a:latin typeface="+mj-lt"/>
                        </a:rPr>
                        <a:t>Mauvais</a:t>
                      </a:r>
                      <a:endParaRPr lang="fr-FR" sz="800">
                        <a:solidFill>
                          <a:schemeClr val="bg1"/>
                        </a:solidFill>
                        <a:latin typeface="+mj-lt"/>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vert="horz" wrap="square"/>
                    <a:lstStyle/>
                    <a:p>
                      <a:pPr algn="l"/>
                      <a:r>
                        <a:rPr lang="fr-FR" sz="800" kern="1200" smtClean="0">
                          <a:solidFill>
                            <a:schemeClr val="dk1"/>
                          </a:solidFill>
                          <a:latin typeface="+mn-lt"/>
                          <a:ea typeface="+mn-ea"/>
                          <a:cs typeface="+mn-cs"/>
                        </a:rPr>
                        <a:t> &lt; 0,5 Mbit/s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183" name="Groupe 182"/>
          <p:cNvGrpSpPr/>
          <p:nvPr userDrawn="1"/>
        </p:nvGrpSpPr>
        <p:grpSpPr>
          <a:xfrm>
            <a:off x="6663726" y="1738059"/>
            <a:ext cx="113676" cy="305671"/>
            <a:chOff x="8892480" y="1327955"/>
            <a:chExt cx="220737" cy="593556"/>
          </a:xfrm>
          <a:solidFill>
            <a:schemeClr val="accent2"/>
          </a:solidFill>
        </p:grpSpPr>
        <p:sp>
          <p:nvSpPr>
            <p:cNvPr id="184"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85"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86" name="Groupe 185"/>
            <p:cNvGrpSpPr/>
            <p:nvPr userDrawn="1"/>
          </p:nvGrpSpPr>
          <p:grpSpPr>
            <a:xfrm>
              <a:off x="8924059" y="1571173"/>
              <a:ext cx="157578" cy="122304"/>
              <a:chOff x="-1985963" y="1206501"/>
              <a:chExt cx="2716213" cy="2108200"/>
            </a:xfrm>
            <a:grpFill/>
          </p:grpSpPr>
          <p:sp>
            <p:nvSpPr>
              <p:cNvPr id="187"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88"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89"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90" name="Groupe 189"/>
          <p:cNvGrpSpPr/>
          <p:nvPr userDrawn="1"/>
        </p:nvGrpSpPr>
        <p:grpSpPr>
          <a:xfrm>
            <a:off x="6432824" y="1738059"/>
            <a:ext cx="113676" cy="305671"/>
            <a:chOff x="8442430" y="1375701"/>
            <a:chExt cx="220737" cy="593556"/>
          </a:xfrm>
          <a:solidFill>
            <a:schemeClr val="accent2"/>
          </a:solidFill>
        </p:grpSpPr>
        <p:sp>
          <p:nvSpPr>
            <p:cNvPr id="191"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2"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193" name="Groupe 192"/>
            <p:cNvGrpSpPr/>
            <p:nvPr userDrawn="1"/>
          </p:nvGrpSpPr>
          <p:grpSpPr>
            <a:xfrm rot="10800000">
              <a:off x="8474009" y="1618919"/>
              <a:ext cx="157578" cy="122304"/>
              <a:chOff x="-1985963" y="1206501"/>
              <a:chExt cx="2716213" cy="2108200"/>
            </a:xfrm>
            <a:grpFill/>
          </p:grpSpPr>
          <p:sp>
            <p:nvSpPr>
              <p:cNvPr id="194"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5"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6"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197" name="Groupe 196"/>
          <p:cNvGrpSpPr/>
          <p:nvPr userDrawn="1"/>
        </p:nvGrpSpPr>
        <p:grpSpPr>
          <a:xfrm>
            <a:off x="7125530" y="1738059"/>
            <a:ext cx="113676" cy="305671"/>
            <a:chOff x="8892480" y="1327955"/>
            <a:chExt cx="220737" cy="593556"/>
          </a:xfrm>
          <a:solidFill>
            <a:schemeClr val="accent2"/>
          </a:solidFill>
        </p:grpSpPr>
        <p:sp>
          <p:nvSpPr>
            <p:cNvPr id="198"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199"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00" name="Groupe 199"/>
            <p:cNvGrpSpPr/>
            <p:nvPr userDrawn="1"/>
          </p:nvGrpSpPr>
          <p:grpSpPr>
            <a:xfrm>
              <a:off x="8924059" y="1571173"/>
              <a:ext cx="157578" cy="122304"/>
              <a:chOff x="-1985963" y="1206501"/>
              <a:chExt cx="2716213" cy="2108200"/>
            </a:xfrm>
            <a:grpFill/>
          </p:grpSpPr>
          <p:sp>
            <p:nvSpPr>
              <p:cNvPr id="201"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2"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3"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04" name="Groupe 203"/>
          <p:cNvGrpSpPr/>
          <p:nvPr userDrawn="1"/>
        </p:nvGrpSpPr>
        <p:grpSpPr>
          <a:xfrm>
            <a:off x="6894628" y="1738059"/>
            <a:ext cx="113676" cy="305671"/>
            <a:chOff x="8442430" y="1375701"/>
            <a:chExt cx="220737" cy="593556"/>
          </a:xfrm>
          <a:solidFill>
            <a:schemeClr val="accent2"/>
          </a:solidFill>
        </p:grpSpPr>
        <p:sp>
          <p:nvSpPr>
            <p:cNvPr id="205"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6"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07" name="Groupe 206"/>
            <p:cNvGrpSpPr/>
            <p:nvPr userDrawn="1"/>
          </p:nvGrpSpPr>
          <p:grpSpPr>
            <a:xfrm rot="10800000">
              <a:off x="8474009" y="1618919"/>
              <a:ext cx="157578" cy="122304"/>
              <a:chOff x="-1985963" y="1206501"/>
              <a:chExt cx="2716213" cy="2108200"/>
            </a:xfrm>
            <a:grpFill/>
          </p:grpSpPr>
          <p:sp>
            <p:nvSpPr>
              <p:cNvPr id="208"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09"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0"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11" name="Groupe 210"/>
          <p:cNvGrpSpPr/>
          <p:nvPr userDrawn="1"/>
        </p:nvGrpSpPr>
        <p:grpSpPr>
          <a:xfrm>
            <a:off x="7587335" y="1738059"/>
            <a:ext cx="113676" cy="305671"/>
            <a:chOff x="8892480" y="1327955"/>
            <a:chExt cx="220737" cy="593556"/>
          </a:xfrm>
          <a:solidFill>
            <a:schemeClr val="accent2"/>
          </a:solidFill>
        </p:grpSpPr>
        <p:sp>
          <p:nvSpPr>
            <p:cNvPr id="212"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3"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14" name="Groupe 213"/>
            <p:cNvGrpSpPr/>
            <p:nvPr userDrawn="1"/>
          </p:nvGrpSpPr>
          <p:grpSpPr>
            <a:xfrm>
              <a:off x="8924059" y="1571173"/>
              <a:ext cx="157578" cy="122304"/>
              <a:chOff x="-1985963" y="1206501"/>
              <a:chExt cx="2716213" cy="2108200"/>
            </a:xfrm>
            <a:grpFill/>
          </p:grpSpPr>
          <p:sp>
            <p:nvSpPr>
              <p:cNvPr id="215"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6"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17"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18" name="Groupe 217"/>
          <p:cNvGrpSpPr/>
          <p:nvPr userDrawn="1"/>
        </p:nvGrpSpPr>
        <p:grpSpPr>
          <a:xfrm>
            <a:off x="7356432" y="1738059"/>
            <a:ext cx="113676" cy="305671"/>
            <a:chOff x="8442430" y="1375701"/>
            <a:chExt cx="220737" cy="593556"/>
          </a:xfrm>
          <a:solidFill>
            <a:schemeClr val="accent2"/>
          </a:solidFill>
        </p:grpSpPr>
        <p:sp>
          <p:nvSpPr>
            <p:cNvPr id="219"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0"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21" name="Groupe 220"/>
            <p:cNvGrpSpPr/>
            <p:nvPr userDrawn="1"/>
          </p:nvGrpSpPr>
          <p:grpSpPr>
            <a:xfrm rot="10800000">
              <a:off x="8474009" y="1618919"/>
              <a:ext cx="157578" cy="122304"/>
              <a:chOff x="-1985963" y="1206501"/>
              <a:chExt cx="2716213" cy="2108200"/>
            </a:xfrm>
            <a:grpFill/>
          </p:grpSpPr>
          <p:sp>
            <p:nvSpPr>
              <p:cNvPr id="222"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3"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4"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25" name="Groupe 224"/>
          <p:cNvGrpSpPr/>
          <p:nvPr userDrawn="1"/>
        </p:nvGrpSpPr>
        <p:grpSpPr>
          <a:xfrm>
            <a:off x="8305413" y="2746212"/>
            <a:ext cx="195432" cy="525512"/>
            <a:chOff x="8892480" y="1327955"/>
            <a:chExt cx="220737" cy="593556"/>
          </a:xfrm>
          <a:solidFill>
            <a:schemeClr val="accent6">
              <a:lumMod val="75000"/>
            </a:schemeClr>
          </a:solidFill>
        </p:grpSpPr>
        <p:sp>
          <p:nvSpPr>
            <p:cNvPr id="226" name="Freeform 80"/>
            <p:cNvSpPr>
              <a:spLocks noEditPoints="1"/>
            </p:cNvSpPr>
            <p:nvPr userDrawn="1"/>
          </p:nvSpPr>
          <p:spPr bwMode="auto">
            <a:xfrm>
              <a:off x="8942606" y="1716541"/>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27" name="Freeform 26"/>
            <p:cNvSpPr>
              <a:spLocks noEditPoints="1"/>
            </p:cNvSpPr>
            <p:nvPr userDrawn="1"/>
          </p:nvSpPr>
          <p:spPr bwMode="auto">
            <a:xfrm>
              <a:off x="8892480" y="132795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28" name="Groupe 227"/>
            <p:cNvGrpSpPr/>
            <p:nvPr userDrawn="1"/>
          </p:nvGrpSpPr>
          <p:grpSpPr>
            <a:xfrm>
              <a:off x="8924059" y="1571173"/>
              <a:ext cx="157578" cy="122304"/>
              <a:chOff x="-1985963" y="1206501"/>
              <a:chExt cx="2716213" cy="2108200"/>
            </a:xfrm>
            <a:grpFill/>
          </p:grpSpPr>
          <p:sp>
            <p:nvSpPr>
              <p:cNvPr id="22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grpSp>
        <p:nvGrpSpPr>
          <p:cNvPr id="232" name="Groupe 231"/>
          <p:cNvGrpSpPr/>
          <p:nvPr userDrawn="1"/>
        </p:nvGrpSpPr>
        <p:grpSpPr>
          <a:xfrm>
            <a:off x="8305413" y="3756428"/>
            <a:ext cx="195432" cy="525512"/>
            <a:chOff x="8442430" y="1375701"/>
            <a:chExt cx="220737" cy="593556"/>
          </a:xfrm>
          <a:solidFill>
            <a:schemeClr val="accent6">
              <a:lumMod val="75000"/>
            </a:schemeClr>
          </a:solidFill>
        </p:grpSpPr>
        <p:sp>
          <p:nvSpPr>
            <p:cNvPr id="233" name="Freeform 80"/>
            <p:cNvSpPr>
              <a:spLocks noEditPoints="1"/>
            </p:cNvSpPr>
            <p:nvPr userDrawn="1"/>
          </p:nvSpPr>
          <p:spPr bwMode="auto">
            <a:xfrm>
              <a:off x="8492556" y="176428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4" name="Freeform 26"/>
            <p:cNvSpPr>
              <a:spLocks noEditPoints="1"/>
            </p:cNvSpPr>
            <p:nvPr userDrawn="1"/>
          </p:nvSpPr>
          <p:spPr bwMode="auto">
            <a:xfrm>
              <a:off x="8442430" y="1375701"/>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nvGrpSpPr>
            <p:cNvPr id="235" name="Groupe 234"/>
            <p:cNvGrpSpPr/>
            <p:nvPr userDrawn="1"/>
          </p:nvGrpSpPr>
          <p:grpSpPr>
            <a:xfrm rot="10800000">
              <a:off x="8474009" y="1618919"/>
              <a:ext cx="157578" cy="122304"/>
              <a:chOff x="-1985963" y="1206501"/>
              <a:chExt cx="2716213" cy="2108200"/>
            </a:xfrm>
            <a:grpFill/>
          </p:grpSpPr>
          <p:sp>
            <p:nvSpPr>
              <p:cNvPr id="236"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7"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sp>
            <p:nvSpPr>
              <p:cNvPr id="238"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solidFill>
                    <a:schemeClr val="tx1"/>
                  </a:solidFill>
                </a:endParaRPr>
              </a:p>
            </p:txBody>
          </p:sp>
        </p:grpSp>
      </p:grpSp>
      <p:pic>
        <p:nvPicPr>
          <p:cNvPr id="166" name="Picture 9" descr="C:\Users\sxcp4969\Downloads\16305\Data_Services_blanc.png"/>
          <p:cNvPicPr>
            <a:picLocks noChangeArrowheads="1"/>
          </p:cNvPicPr>
          <p:nvPr userDrawn="1"/>
        </p:nvPicPr>
        <p:blipFill>
          <a:blip r:embed="rId6">
            <a:extLst>
              <a:ext uri="{28A0092B-C50C-407E-A947-70E740481C1C}">
                <a14:useLocalDpi xmlns="" xmlns:a14="http://schemas.microsoft.com/office/drawing/2010/main" val="0"/>
              </a:ext>
            </a:extLst>
          </a:blip>
          <a:stretch>
            <a:fillRect/>
          </a:stretch>
        </p:blipFill>
        <p:spPr bwMode="auto">
          <a:xfrm>
            <a:off x="8287200" y="637200"/>
            <a:ext cx="252000" cy="252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875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N° du bâtiment (en cas de mlti-bâtiment)">
    <p:bg>
      <p:bgPr>
        <a:solidFill>
          <a:schemeClr val="accent2"/>
        </a:solidFill>
        <a:effectLst/>
      </p:bgPr>
    </p:bg>
    <p:spTree>
      <p:nvGrpSpPr>
        <p:cNvPr id="1" name=""/>
        <p:cNvGrpSpPr/>
        <p:nvPr/>
      </p:nvGrpSpPr>
      <p:grpSpPr>
        <a:xfrm>
          <a:off x="0" y="0"/>
          <a:ext cx="0" cy="0"/>
        </a:xfrm>
      </p:grpSpPr>
      <p:sp>
        <p:nvSpPr>
          <p:cNvPr id="97" name="Freeform 7"/>
          <p:cNvSpPr/>
          <p:nvPr/>
        </p:nvSpPr>
        <p:spPr bwMode="auto">
          <a:xfrm>
            <a:off x="1034599" y="546525"/>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8" name="Freeform 6"/>
          <p:cNvSpPr/>
          <p:nvPr/>
        </p:nvSpPr>
        <p:spPr bwMode="auto">
          <a:xfrm>
            <a:off x="3414700" y="761099"/>
            <a:ext cx="624784" cy="274905"/>
          </a:xfrm>
          <a:custGeom>
            <a:gdLst>
              <a:gd name="T0" fmla="*/ 687 w 772"/>
              <a:gd name="T1" fmla="*/ 169 h 338"/>
              <a:gd name="T2" fmla="*/ 677 w 772"/>
              <a:gd name="T3" fmla="*/ 169 h 338"/>
              <a:gd name="T4" fmla="*/ 592 w 772"/>
              <a:gd name="T5" fmla="*/ 84 h 338"/>
              <a:gd name="T6" fmla="*/ 571 w 772"/>
              <a:gd name="T7" fmla="*/ 84 h 338"/>
              <a:gd name="T8" fmla="*/ 486 w 772"/>
              <a:gd name="T9" fmla="*/ 0 h 338"/>
              <a:gd name="T10" fmla="*/ 389 w 772"/>
              <a:gd name="T11" fmla="*/ 0 h 338"/>
              <a:gd name="T12" fmla="*/ 305 w 772"/>
              <a:gd name="T13" fmla="*/ 84 h 338"/>
              <a:gd name="T14" fmla="*/ 258 w 772"/>
              <a:gd name="T15" fmla="*/ 84 h 338"/>
              <a:gd name="T16" fmla="*/ 174 w 772"/>
              <a:gd name="T17" fmla="*/ 169 h 338"/>
              <a:gd name="T18" fmla="*/ 85 w 772"/>
              <a:gd name="T19" fmla="*/ 169 h 338"/>
              <a:gd name="T20" fmla="*/ 0 w 772"/>
              <a:gd name="T21" fmla="*/ 254 h 338"/>
              <a:gd name="T22" fmla="*/ 0 w 772"/>
              <a:gd name="T23" fmla="*/ 254 h 338"/>
              <a:gd name="T24" fmla="*/ 85 w 772"/>
              <a:gd name="T25" fmla="*/ 338 h 338"/>
              <a:gd name="T26" fmla="*/ 687 w 772"/>
              <a:gd name="T27" fmla="*/ 338 h 338"/>
              <a:gd name="T28" fmla="*/ 772 w 772"/>
              <a:gd name="T29" fmla="*/ 254 h 338"/>
              <a:gd name="T30" fmla="*/ 772 w 772"/>
              <a:gd name="T31" fmla="*/ 254 h 338"/>
              <a:gd name="T32" fmla="*/ 687 w 772"/>
              <a:gd name="T33" fmla="*/ 169 h 3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 h="338">
                <a:moveTo>
                  <a:pt x="687" y="169"/>
                </a:moveTo>
                <a:cubicBezTo>
                  <a:pt x="677" y="169"/>
                  <a:pt x="677" y="169"/>
                  <a:pt x="677" y="169"/>
                </a:cubicBezTo>
                <a:cubicBezTo>
                  <a:pt x="677" y="122"/>
                  <a:pt x="638" y="84"/>
                  <a:pt x="592" y="84"/>
                </a:cubicBezTo>
                <a:cubicBezTo>
                  <a:pt x="571" y="84"/>
                  <a:pt x="571" y="84"/>
                  <a:pt x="571" y="84"/>
                </a:cubicBezTo>
                <a:cubicBezTo>
                  <a:pt x="571" y="38"/>
                  <a:pt x="533" y="0"/>
                  <a:pt x="486" y="0"/>
                </a:cubicBezTo>
                <a:cubicBezTo>
                  <a:pt x="389" y="0"/>
                  <a:pt x="389" y="0"/>
                  <a:pt x="389" y="0"/>
                </a:cubicBezTo>
                <a:cubicBezTo>
                  <a:pt x="343" y="0"/>
                  <a:pt x="305" y="38"/>
                  <a:pt x="305" y="84"/>
                </a:cubicBezTo>
                <a:cubicBezTo>
                  <a:pt x="258" y="84"/>
                  <a:pt x="258" y="84"/>
                  <a:pt x="258" y="84"/>
                </a:cubicBezTo>
                <a:cubicBezTo>
                  <a:pt x="212" y="84"/>
                  <a:pt x="174" y="122"/>
                  <a:pt x="174" y="169"/>
                </a:cubicBezTo>
                <a:cubicBezTo>
                  <a:pt x="85" y="169"/>
                  <a:pt x="85" y="169"/>
                  <a:pt x="85" y="169"/>
                </a:cubicBezTo>
                <a:cubicBezTo>
                  <a:pt x="38" y="169"/>
                  <a:pt x="0" y="207"/>
                  <a:pt x="0" y="254"/>
                </a:cubicBezTo>
                <a:cubicBezTo>
                  <a:pt x="0" y="254"/>
                  <a:pt x="0" y="254"/>
                  <a:pt x="0" y="254"/>
                </a:cubicBezTo>
                <a:cubicBezTo>
                  <a:pt x="0" y="300"/>
                  <a:pt x="38" y="338"/>
                  <a:pt x="85" y="338"/>
                </a:cubicBezTo>
                <a:cubicBezTo>
                  <a:pt x="687" y="338"/>
                  <a:pt x="687" y="338"/>
                  <a:pt x="687" y="338"/>
                </a:cubicBezTo>
                <a:cubicBezTo>
                  <a:pt x="733" y="338"/>
                  <a:pt x="772" y="300"/>
                  <a:pt x="772" y="254"/>
                </a:cubicBezTo>
                <a:cubicBezTo>
                  <a:pt x="772" y="254"/>
                  <a:pt x="772" y="254"/>
                  <a:pt x="772" y="254"/>
                </a:cubicBezTo>
                <a:cubicBezTo>
                  <a:pt x="772" y="207"/>
                  <a:pt x="733" y="169"/>
                  <a:pt x="687" y="1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3541" name="Groupe 3540"/>
          <p:cNvGrpSpPr/>
          <p:nvPr userDrawn="1"/>
        </p:nvGrpSpPr>
        <p:grpSpPr>
          <a:xfrm>
            <a:off x="1271552" y="1795462"/>
            <a:ext cx="7872448" cy="3348038"/>
            <a:chOff x="1271552" y="1795462"/>
            <a:chExt cx="7872448" cy="3348038"/>
          </a:xfrm>
        </p:grpSpPr>
        <p:grpSp>
          <p:nvGrpSpPr>
            <p:cNvPr id="3" name="Groupe 2"/>
            <p:cNvGrpSpPr/>
            <p:nvPr userDrawn="1"/>
          </p:nvGrpSpPr>
          <p:grpSpPr>
            <a:xfrm>
              <a:off x="1271552" y="2600618"/>
              <a:ext cx="540704" cy="2542882"/>
              <a:chOff x="1241630" y="2598177"/>
              <a:chExt cx="540704" cy="2542882"/>
            </a:xfrm>
          </p:grpSpPr>
          <p:sp>
            <p:nvSpPr>
              <p:cNvPr id="4" name="Freeform 7"/>
              <p:cNvSpPr>
                <a:spLocks noEditPoints="1"/>
              </p:cNvSpPr>
              <p:nvPr/>
            </p:nvSpPr>
            <p:spPr bwMode="auto">
              <a:xfrm>
                <a:off x="1246880" y="2598177"/>
                <a:ext cx="530205" cy="531254"/>
              </a:xfrm>
              <a:custGeom>
                <a:gdLst>
                  <a:gd name="T0" fmla="*/ 371 w 743"/>
                  <a:gd name="T1" fmla="*/ 743 h 743"/>
                  <a:gd name="T2" fmla="*/ 0 w 743"/>
                  <a:gd name="T3" fmla="*/ 372 h 743"/>
                  <a:gd name="T4" fmla="*/ 371 w 743"/>
                  <a:gd name="T5" fmla="*/ 0 h 743"/>
                  <a:gd name="T6" fmla="*/ 743 w 743"/>
                  <a:gd name="T7" fmla="*/ 372 h 743"/>
                  <a:gd name="T8" fmla="*/ 371 w 743"/>
                  <a:gd name="T9" fmla="*/ 743 h 743"/>
                  <a:gd name="T10" fmla="*/ 371 w 743"/>
                  <a:gd name="T11" fmla="*/ 12 h 743"/>
                  <a:gd name="T12" fmla="*/ 12 w 743"/>
                  <a:gd name="T13" fmla="*/ 372 h 743"/>
                  <a:gd name="T14" fmla="*/ 371 w 743"/>
                  <a:gd name="T15" fmla="*/ 731 h 743"/>
                  <a:gd name="T16" fmla="*/ 731 w 743"/>
                  <a:gd name="T17" fmla="*/ 372 h 743"/>
                  <a:gd name="T18" fmla="*/ 371 w 743"/>
                  <a:gd name="T19" fmla="*/ 12 h 7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743">
                    <a:moveTo>
                      <a:pt x="371" y="743"/>
                    </a:moveTo>
                    <a:cubicBezTo>
                      <a:pt x="167" y="743"/>
                      <a:pt x="0" y="577"/>
                      <a:pt x="0" y="372"/>
                    </a:cubicBezTo>
                    <a:cubicBezTo>
                      <a:pt x="0" y="167"/>
                      <a:pt x="167" y="0"/>
                      <a:pt x="371" y="0"/>
                    </a:cubicBezTo>
                    <a:cubicBezTo>
                      <a:pt x="576" y="0"/>
                      <a:pt x="743" y="167"/>
                      <a:pt x="743" y="372"/>
                    </a:cubicBezTo>
                    <a:cubicBezTo>
                      <a:pt x="743" y="577"/>
                      <a:pt x="576" y="743"/>
                      <a:pt x="371" y="743"/>
                    </a:cubicBezTo>
                    <a:close/>
                    <a:moveTo>
                      <a:pt x="371" y="12"/>
                    </a:moveTo>
                    <a:cubicBezTo>
                      <a:pt x="173" y="12"/>
                      <a:pt x="12" y="173"/>
                      <a:pt x="12" y="372"/>
                    </a:cubicBezTo>
                    <a:cubicBezTo>
                      <a:pt x="12" y="570"/>
                      <a:pt x="173" y="731"/>
                      <a:pt x="371" y="731"/>
                    </a:cubicBezTo>
                    <a:cubicBezTo>
                      <a:pt x="570" y="731"/>
                      <a:pt x="731" y="570"/>
                      <a:pt x="731" y="372"/>
                    </a:cubicBezTo>
                    <a:cubicBezTo>
                      <a:pt x="731" y="173"/>
                      <a:pt x="570" y="12"/>
                      <a:pt x="37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 name="Freeform 8"/>
              <p:cNvSpPr>
                <a:spLocks noEditPoints="1"/>
              </p:cNvSpPr>
              <p:nvPr/>
            </p:nvSpPr>
            <p:spPr bwMode="auto">
              <a:xfrm>
                <a:off x="1337172" y="2688469"/>
                <a:ext cx="350670" cy="350670"/>
              </a:xfrm>
              <a:custGeom>
                <a:gdLst>
                  <a:gd name="T0" fmla="*/ 245 w 491"/>
                  <a:gd name="T1" fmla="*/ 491 h 491"/>
                  <a:gd name="T2" fmla="*/ 0 w 491"/>
                  <a:gd name="T3" fmla="*/ 246 h 491"/>
                  <a:gd name="T4" fmla="*/ 245 w 491"/>
                  <a:gd name="T5" fmla="*/ 0 h 491"/>
                  <a:gd name="T6" fmla="*/ 491 w 491"/>
                  <a:gd name="T7" fmla="*/ 246 h 491"/>
                  <a:gd name="T8" fmla="*/ 245 w 491"/>
                  <a:gd name="T9" fmla="*/ 491 h 491"/>
                  <a:gd name="T10" fmla="*/ 245 w 491"/>
                  <a:gd name="T11" fmla="*/ 12 h 491"/>
                  <a:gd name="T12" fmla="*/ 12 w 491"/>
                  <a:gd name="T13" fmla="*/ 246 h 491"/>
                  <a:gd name="T14" fmla="*/ 245 w 491"/>
                  <a:gd name="T15" fmla="*/ 479 h 491"/>
                  <a:gd name="T16" fmla="*/ 479 w 491"/>
                  <a:gd name="T17" fmla="*/ 246 h 491"/>
                  <a:gd name="T18" fmla="*/ 245 w 491"/>
                  <a:gd name="T19" fmla="*/ 12 h 4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1" h="491">
                    <a:moveTo>
                      <a:pt x="245" y="491"/>
                    </a:moveTo>
                    <a:cubicBezTo>
                      <a:pt x="110" y="491"/>
                      <a:pt x="0" y="381"/>
                      <a:pt x="0" y="246"/>
                    </a:cubicBezTo>
                    <a:cubicBezTo>
                      <a:pt x="0" y="110"/>
                      <a:pt x="110" y="0"/>
                      <a:pt x="245" y="0"/>
                    </a:cubicBezTo>
                    <a:cubicBezTo>
                      <a:pt x="381" y="0"/>
                      <a:pt x="491" y="110"/>
                      <a:pt x="491" y="246"/>
                    </a:cubicBezTo>
                    <a:cubicBezTo>
                      <a:pt x="491" y="381"/>
                      <a:pt x="381" y="491"/>
                      <a:pt x="245" y="491"/>
                    </a:cubicBezTo>
                    <a:close/>
                    <a:moveTo>
                      <a:pt x="245" y="12"/>
                    </a:moveTo>
                    <a:cubicBezTo>
                      <a:pt x="117" y="12"/>
                      <a:pt x="12" y="117"/>
                      <a:pt x="12" y="246"/>
                    </a:cubicBezTo>
                    <a:cubicBezTo>
                      <a:pt x="12" y="375"/>
                      <a:pt x="117" y="479"/>
                      <a:pt x="245" y="479"/>
                    </a:cubicBezTo>
                    <a:cubicBezTo>
                      <a:pt x="374" y="479"/>
                      <a:pt x="479" y="375"/>
                      <a:pt x="479" y="246"/>
                    </a:cubicBezTo>
                    <a:cubicBezTo>
                      <a:pt x="479" y="117"/>
                      <a:pt x="374" y="12"/>
                      <a:pt x="245"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 name="Freeform 9"/>
              <p:cNvSpPr>
                <a:spLocks noEditPoints="1"/>
              </p:cNvSpPr>
              <p:nvPr/>
            </p:nvSpPr>
            <p:spPr bwMode="auto">
              <a:xfrm>
                <a:off x="1418015" y="2769312"/>
                <a:ext cx="187934" cy="187934"/>
              </a:xfrm>
              <a:custGeom>
                <a:gdLst>
                  <a:gd name="T0" fmla="*/ 131 w 263"/>
                  <a:gd name="T1" fmla="*/ 263 h 263"/>
                  <a:gd name="T2" fmla="*/ 0 w 263"/>
                  <a:gd name="T3" fmla="*/ 132 h 263"/>
                  <a:gd name="T4" fmla="*/ 131 w 263"/>
                  <a:gd name="T5" fmla="*/ 0 h 263"/>
                  <a:gd name="T6" fmla="*/ 263 w 263"/>
                  <a:gd name="T7" fmla="*/ 132 h 263"/>
                  <a:gd name="T8" fmla="*/ 131 w 263"/>
                  <a:gd name="T9" fmla="*/ 263 h 263"/>
                  <a:gd name="T10" fmla="*/ 131 w 263"/>
                  <a:gd name="T11" fmla="*/ 12 h 263"/>
                  <a:gd name="T12" fmla="*/ 11 w 263"/>
                  <a:gd name="T13" fmla="*/ 132 h 263"/>
                  <a:gd name="T14" fmla="*/ 131 w 263"/>
                  <a:gd name="T15" fmla="*/ 252 h 263"/>
                  <a:gd name="T16" fmla="*/ 251 w 263"/>
                  <a:gd name="T17" fmla="*/ 132 h 263"/>
                  <a:gd name="T18" fmla="*/ 131 w 263"/>
                  <a:gd name="T19" fmla="*/ 1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1" y="263"/>
                    </a:moveTo>
                    <a:cubicBezTo>
                      <a:pt x="59" y="263"/>
                      <a:pt x="0" y="204"/>
                      <a:pt x="0" y="132"/>
                    </a:cubicBezTo>
                    <a:cubicBezTo>
                      <a:pt x="0" y="59"/>
                      <a:pt x="59" y="0"/>
                      <a:pt x="131" y="0"/>
                    </a:cubicBezTo>
                    <a:cubicBezTo>
                      <a:pt x="204" y="0"/>
                      <a:pt x="263" y="59"/>
                      <a:pt x="263" y="132"/>
                    </a:cubicBezTo>
                    <a:cubicBezTo>
                      <a:pt x="263" y="204"/>
                      <a:pt x="204" y="263"/>
                      <a:pt x="131" y="263"/>
                    </a:cubicBezTo>
                    <a:close/>
                    <a:moveTo>
                      <a:pt x="131" y="12"/>
                    </a:moveTo>
                    <a:cubicBezTo>
                      <a:pt x="65" y="12"/>
                      <a:pt x="11" y="66"/>
                      <a:pt x="11" y="132"/>
                    </a:cubicBezTo>
                    <a:cubicBezTo>
                      <a:pt x="11" y="198"/>
                      <a:pt x="65" y="252"/>
                      <a:pt x="131" y="252"/>
                    </a:cubicBezTo>
                    <a:cubicBezTo>
                      <a:pt x="198" y="252"/>
                      <a:pt x="251" y="198"/>
                      <a:pt x="251" y="132"/>
                    </a:cubicBezTo>
                    <a:cubicBezTo>
                      <a:pt x="251" y="66"/>
                      <a:pt x="198" y="12"/>
                      <a:pt x="131" y="12"/>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 name="Oval 10"/>
              <p:cNvSpPr>
                <a:spLocks noChangeArrowheads="1"/>
              </p:cNvSpPr>
              <p:nvPr/>
            </p:nvSpPr>
            <p:spPr bwMode="auto">
              <a:xfrm>
                <a:off x="1490459" y="2841756"/>
                <a:ext cx="43047" cy="4409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 name="Freeform 11"/>
              <p:cNvSpPr/>
              <p:nvPr/>
            </p:nvSpPr>
            <p:spPr bwMode="auto">
              <a:xfrm>
                <a:off x="1298325" y="3434955"/>
                <a:ext cx="427314" cy="24148"/>
              </a:xfrm>
              <a:custGeom>
                <a:gdLst>
                  <a:gd name="T0" fmla="*/ 581 w 599"/>
                  <a:gd name="T1" fmla="*/ 0 h 34"/>
                  <a:gd name="T2" fmla="*/ 17 w 599"/>
                  <a:gd name="T3" fmla="*/ 0 h 34"/>
                  <a:gd name="T4" fmla="*/ 0 w 599"/>
                  <a:gd name="T5" fmla="*/ 17 h 34"/>
                  <a:gd name="T6" fmla="*/ 0 w 599"/>
                  <a:gd name="T7" fmla="*/ 17 h 34"/>
                  <a:gd name="T8" fmla="*/ 17 w 599"/>
                  <a:gd name="T9" fmla="*/ 34 h 34"/>
                  <a:gd name="T10" fmla="*/ 581 w 599"/>
                  <a:gd name="T11" fmla="*/ 34 h 34"/>
                  <a:gd name="T12" fmla="*/ 599 w 599"/>
                  <a:gd name="T13" fmla="*/ 17 h 34"/>
                  <a:gd name="T14" fmla="*/ 599 w 599"/>
                  <a:gd name="T15" fmla="*/ 17 h 34"/>
                  <a:gd name="T16" fmla="*/ 581 w 599"/>
                  <a:gd name="T17" fmla="*/ 0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9" h="34">
                    <a:moveTo>
                      <a:pt x="581" y="0"/>
                    </a:moveTo>
                    <a:cubicBezTo>
                      <a:pt x="17" y="0"/>
                      <a:pt x="17" y="0"/>
                      <a:pt x="17" y="0"/>
                    </a:cubicBezTo>
                    <a:cubicBezTo>
                      <a:pt x="8" y="0"/>
                      <a:pt x="0" y="8"/>
                      <a:pt x="0" y="17"/>
                    </a:cubicBezTo>
                    <a:cubicBezTo>
                      <a:pt x="0" y="17"/>
                      <a:pt x="0" y="17"/>
                      <a:pt x="0" y="17"/>
                    </a:cubicBezTo>
                    <a:cubicBezTo>
                      <a:pt x="0" y="26"/>
                      <a:pt x="8" y="34"/>
                      <a:pt x="17" y="34"/>
                    </a:cubicBezTo>
                    <a:cubicBezTo>
                      <a:pt x="581" y="34"/>
                      <a:pt x="581" y="34"/>
                      <a:pt x="581" y="34"/>
                    </a:cubicBezTo>
                    <a:cubicBezTo>
                      <a:pt x="591" y="34"/>
                      <a:pt x="599" y="26"/>
                      <a:pt x="599" y="17"/>
                    </a:cubicBezTo>
                    <a:cubicBezTo>
                      <a:pt x="599" y="17"/>
                      <a:pt x="599" y="17"/>
                      <a:pt x="599" y="17"/>
                    </a:cubicBezTo>
                    <a:cubicBezTo>
                      <a:pt x="599" y="8"/>
                      <a:pt x="591" y="0"/>
                      <a:pt x="58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 name="Freeform 12"/>
              <p:cNvSpPr/>
              <p:nvPr/>
            </p:nvSpPr>
            <p:spPr bwMode="auto">
              <a:xfrm>
                <a:off x="1360270" y="3810823"/>
                <a:ext cx="303424" cy="1330236"/>
              </a:xfrm>
              <a:custGeom>
                <a:gdLst>
                  <a:gd name="T0" fmla="*/ 289 w 289"/>
                  <a:gd name="T1" fmla="*/ 1267 h 1267"/>
                  <a:gd name="T2" fmla="*/ 0 w 289"/>
                  <a:gd name="T3" fmla="*/ 1267 h 1267"/>
                  <a:gd name="T4" fmla="*/ 50 w 289"/>
                  <a:gd name="T5" fmla="*/ 0 h 1267"/>
                  <a:gd name="T6" fmla="*/ 238 w 289"/>
                  <a:gd name="T7" fmla="*/ 0 h 1267"/>
                  <a:gd name="T8" fmla="*/ 289 w 289"/>
                  <a:gd name="T9" fmla="*/ 1267 h 1267"/>
                </a:gdLst>
                <a:cxnLst>
                  <a:cxn ang="0">
                    <a:pos x="T0" y="T1"/>
                  </a:cxn>
                  <a:cxn ang="0">
                    <a:pos x="T2" y="T3"/>
                  </a:cxn>
                  <a:cxn ang="0">
                    <a:pos x="T4" y="T5"/>
                  </a:cxn>
                  <a:cxn ang="0">
                    <a:pos x="T6" y="T7"/>
                  </a:cxn>
                  <a:cxn ang="0">
                    <a:pos x="T8" y="T9"/>
                  </a:cxn>
                </a:cxnLst>
                <a:rect l="0" t="0" r="r" b="b"/>
                <a:pathLst>
                  <a:path w="289" h="1267">
                    <a:moveTo>
                      <a:pt x="289" y="1267"/>
                    </a:moveTo>
                    <a:lnTo>
                      <a:pt x="0" y="1267"/>
                    </a:lnTo>
                    <a:lnTo>
                      <a:pt x="50" y="0"/>
                    </a:lnTo>
                    <a:lnTo>
                      <a:pt x="238" y="0"/>
                    </a:lnTo>
                    <a:lnTo>
                      <a:pt x="289" y="1267"/>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 name="Freeform 13"/>
              <p:cNvSpPr/>
              <p:nvPr/>
            </p:nvSpPr>
            <p:spPr bwMode="auto">
              <a:xfrm>
                <a:off x="1536655" y="3810823"/>
                <a:ext cx="80843" cy="1330236"/>
              </a:xfrm>
              <a:custGeom>
                <a:gdLst>
                  <a:gd name="T0" fmla="*/ 0 w 77"/>
                  <a:gd name="T1" fmla="*/ 0 h 1267"/>
                  <a:gd name="T2" fmla="*/ 36 w 77"/>
                  <a:gd name="T3" fmla="*/ 0 h 1267"/>
                  <a:gd name="T4" fmla="*/ 77 w 77"/>
                  <a:gd name="T5" fmla="*/ 1267 h 1267"/>
                  <a:gd name="T6" fmla="*/ 4 w 77"/>
                  <a:gd name="T7" fmla="*/ 1267 h 1267"/>
                  <a:gd name="T8" fmla="*/ 0 w 77"/>
                  <a:gd name="T9" fmla="*/ 0 h 1267"/>
                </a:gdLst>
                <a:cxnLst>
                  <a:cxn ang="0">
                    <a:pos x="T0" y="T1"/>
                  </a:cxn>
                  <a:cxn ang="0">
                    <a:pos x="T2" y="T3"/>
                  </a:cxn>
                  <a:cxn ang="0">
                    <a:pos x="T4" y="T5"/>
                  </a:cxn>
                  <a:cxn ang="0">
                    <a:pos x="T6" y="T7"/>
                  </a:cxn>
                  <a:cxn ang="0">
                    <a:pos x="T8" y="T9"/>
                  </a:cxn>
                </a:cxnLst>
                <a:rect l="0" t="0" r="r" b="b"/>
                <a:pathLst>
                  <a:path w="77" h="1267">
                    <a:moveTo>
                      <a:pt x="0" y="0"/>
                    </a:moveTo>
                    <a:lnTo>
                      <a:pt x="36" y="0"/>
                    </a:lnTo>
                    <a:lnTo>
                      <a:pt x="77" y="1267"/>
                    </a:lnTo>
                    <a:lnTo>
                      <a:pt x="4" y="1267"/>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 name="Freeform 14"/>
              <p:cNvSpPr/>
              <p:nvPr/>
            </p:nvSpPr>
            <p:spPr bwMode="auto">
              <a:xfrm>
                <a:off x="1257379" y="3578793"/>
                <a:ext cx="509206" cy="215232"/>
              </a:xfrm>
              <a:custGeom>
                <a:gdLst>
                  <a:gd name="T0" fmla="*/ 438 w 485"/>
                  <a:gd name="T1" fmla="*/ 205 h 205"/>
                  <a:gd name="T2" fmla="*/ 47 w 485"/>
                  <a:gd name="T3" fmla="*/ 205 h 205"/>
                  <a:gd name="T4" fmla="*/ 0 w 485"/>
                  <a:gd name="T5" fmla="*/ 0 h 205"/>
                  <a:gd name="T6" fmla="*/ 485 w 485"/>
                  <a:gd name="T7" fmla="*/ 0 h 205"/>
                  <a:gd name="T8" fmla="*/ 438 w 485"/>
                  <a:gd name="T9" fmla="*/ 205 h 205"/>
                </a:gdLst>
                <a:cxnLst>
                  <a:cxn ang="0">
                    <a:pos x="T0" y="T1"/>
                  </a:cxn>
                  <a:cxn ang="0">
                    <a:pos x="T2" y="T3"/>
                  </a:cxn>
                  <a:cxn ang="0">
                    <a:pos x="T4" y="T5"/>
                  </a:cxn>
                  <a:cxn ang="0">
                    <a:pos x="T6" y="T7"/>
                  </a:cxn>
                  <a:cxn ang="0">
                    <a:pos x="T8" y="T9"/>
                  </a:cxn>
                </a:cxnLst>
                <a:rect l="0" t="0" r="r" b="b"/>
                <a:pathLst>
                  <a:path w="485" h="205">
                    <a:moveTo>
                      <a:pt x="438" y="205"/>
                    </a:moveTo>
                    <a:lnTo>
                      <a:pt x="47" y="205"/>
                    </a:lnTo>
                    <a:lnTo>
                      <a:pt x="0" y="0"/>
                    </a:lnTo>
                    <a:lnTo>
                      <a:pt x="485" y="0"/>
                    </a:lnTo>
                    <a:lnTo>
                      <a:pt x="438" y="205"/>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 name="Freeform 15"/>
              <p:cNvSpPr/>
              <p:nvPr/>
            </p:nvSpPr>
            <p:spPr bwMode="auto">
              <a:xfrm>
                <a:off x="1257379" y="3578793"/>
                <a:ext cx="178485" cy="215232"/>
              </a:xfrm>
              <a:custGeom>
                <a:gdLst>
                  <a:gd name="T0" fmla="*/ 170 w 170"/>
                  <a:gd name="T1" fmla="*/ 205 h 205"/>
                  <a:gd name="T2" fmla="*/ 47 w 170"/>
                  <a:gd name="T3" fmla="*/ 205 h 205"/>
                  <a:gd name="T4" fmla="*/ 0 w 170"/>
                  <a:gd name="T5" fmla="*/ 0 h 205"/>
                  <a:gd name="T6" fmla="*/ 144 w 170"/>
                  <a:gd name="T7" fmla="*/ 0 h 205"/>
                  <a:gd name="T8" fmla="*/ 170 w 170"/>
                  <a:gd name="T9" fmla="*/ 205 h 205"/>
                </a:gdLst>
                <a:cxnLst>
                  <a:cxn ang="0">
                    <a:pos x="T0" y="T1"/>
                  </a:cxn>
                  <a:cxn ang="0">
                    <a:pos x="T2" y="T3"/>
                  </a:cxn>
                  <a:cxn ang="0">
                    <a:pos x="T4" y="T5"/>
                  </a:cxn>
                  <a:cxn ang="0">
                    <a:pos x="T6" y="T7"/>
                  </a:cxn>
                  <a:cxn ang="0">
                    <a:pos x="T8" y="T9"/>
                  </a:cxn>
                </a:cxnLst>
                <a:rect l="0" t="0" r="r" b="b"/>
                <a:pathLst>
                  <a:path w="170" h="205">
                    <a:moveTo>
                      <a:pt x="170" y="205"/>
                    </a:moveTo>
                    <a:lnTo>
                      <a:pt x="47" y="205"/>
                    </a:lnTo>
                    <a:lnTo>
                      <a:pt x="0" y="0"/>
                    </a:lnTo>
                    <a:lnTo>
                      <a:pt x="144" y="0"/>
                    </a:lnTo>
                    <a:lnTo>
                      <a:pt x="17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 name="Freeform 16"/>
              <p:cNvSpPr/>
              <p:nvPr/>
            </p:nvSpPr>
            <p:spPr bwMode="auto">
              <a:xfrm>
                <a:off x="1588101" y="3578793"/>
                <a:ext cx="178485" cy="215232"/>
              </a:xfrm>
              <a:custGeom>
                <a:gdLst>
                  <a:gd name="T0" fmla="*/ 0 w 170"/>
                  <a:gd name="T1" fmla="*/ 205 h 205"/>
                  <a:gd name="T2" fmla="*/ 123 w 170"/>
                  <a:gd name="T3" fmla="*/ 205 h 205"/>
                  <a:gd name="T4" fmla="*/ 170 w 170"/>
                  <a:gd name="T5" fmla="*/ 0 h 205"/>
                  <a:gd name="T6" fmla="*/ 27 w 170"/>
                  <a:gd name="T7" fmla="*/ 0 h 205"/>
                  <a:gd name="T8" fmla="*/ 0 w 170"/>
                  <a:gd name="T9" fmla="*/ 205 h 205"/>
                </a:gdLst>
                <a:cxnLst>
                  <a:cxn ang="0">
                    <a:pos x="T0" y="T1"/>
                  </a:cxn>
                  <a:cxn ang="0">
                    <a:pos x="T2" y="T3"/>
                  </a:cxn>
                  <a:cxn ang="0">
                    <a:pos x="T4" y="T5"/>
                  </a:cxn>
                  <a:cxn ang="0">
                    <a:pos x="T6" y="T7"/>
                  </a:cxn>
                  <a:cxn ang="0">
                    <a:pos x="T8" y="T9"/>
                  </a:cxn>
                </a:cxnLst>
                <a:rect l="0" t="0" r="r" b="b"/>
                <a:pathLst>
                  <a:path w="170" h="205">
                    <a:moveTo>
                      <a:pt x="0" y="205"/>
                    </a:moveTo>
                    <a:lnTo>
                      <a:pt x="123" y="205"/>
                    </a:lnTo>
                    <a:lnTo>
                      <a:pt x="170" y="0"/>
                    </a:lnTo>
                    <a:lnTo>
                      <a:pt x="27" y="0"/>
                    </a:lnTo>
                    <a:lnTo>
                      <a:pt x="0" y="205"/>
                    </a:ln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 name="Freeform 17"/>
              <p:cNvSpPr/>
              <p:nvPr/>
            </p:nvSpPr>
            <p:spPr bwMode="auto">
              <a:xfrm>
                <a:off x="1306725" y="3794024"/>
                <a:ext cx="410515" cy="17849"/>
              </a:xfrm>
              <a:custGeom>
                <a:gdLst>
                  <a:gd name="T0" fmla="*/ 574 w 574"/>
                  <a:gd name="T1" fmla="*/ 0 h 24"/>
                  <a:gd name="T2" fmla="*/ 574 w 574"/>
                  <a:gd name="T3" fmla="*/ 0 h 24"/>
                  <a:gd name="T4" fmla="*/ 550 w 574"/>
                  <a:gd name="T5" fmla="*/ 24 h 24"/>
                  <a:gd name="T6" fmla="*/ 25 w 574"/>
                  <a:gd name="T7" fmla="*/ 24 h 24"/>
                  <a:gd name="T8" fmla="*/ 0 w 574"/>
                  <a:gd name="T9" fmla="*/ 0 h 24"/>
                  <a:gd name="T10" fmla="*/ 0 w 574"/>
                  <a:gd name="T11" fmla="*/ 0 h 24"/>
                  <a:gd name="T12" fmla="*/ 574 w 574"/>
                  <a:gd name="T13" fmla="*/ 0 h 24"/>
                </a:gdLst>
                <a:cxnLst>
                  <a:cxn ang="0">
                    <a:pos x="T0" y="T1"/>
                  </a:cxn>
                  <a:cxn ang="0">
                    <a:pos x="T2" y="T3"/>
                  </a:cxn>
                  <a:cxn ang="0">
                    <a:pos x="T4" y="T5"/>
                  </a:cxn>
                  <a:cxn ang="0">
                    <a:pos x="T6" y="T7"/>
                  </a:cxn>
                  <a:cxn ang="0">
                    <a:pos x="T8" y="T9"/>
                  </a:cxn>
                  <a:cxn ang="0">
                    <a:pos x="T10" y="T11"/>
                  </a:cxn>
                  <a:cxn ang="0">
                    <a:pos x="T12" y="T13"/>
                  </a:cxn>
                </a:cxnLst>
                <a:rect l="0" t="0" r="r" b="b"/>
                <a:pathLst>
                  <a:path w="574" h="24">
                    <a:moveTo>
                      <a:pt x="574" y="0"/>
                    </a:moveTo>
                    <a:cubicBezTo>
                      <a:pt x="574" y="0"/>
                      <a:pt x="574" y="0"/>
                      <a:pt x="574" y="0"/>
                    </a:cubicBezTo>
                    <a:cubicBezTo>
                      <a:pt x="574" y="13"/>
                      <a:pt x="563" y="24"/>
                      <a:pt x="550" y="24"/>
                    </a:cubicBezTo>
                    <a:cubicBezTo>
                      <a:pt x="25" y="24"/>
                      <a:pt x="25" y="24"/>
                      <a:pt x="25" y="24"/>
                    </a:cubicBezTo>
                    <a:cubicBezTo>
                      <a:pt x="11" y="24"/>
                      <a:pt x="0" y="13"/>
                      <a:pt x="0" y="0"/>
                    </a:cubicBezTo>
                    <a:cubicBezTo>
                      <a:pt x="0" y="0"/>
                      <a:pt x="0" y="0"/>
                      <a:pt x="0" y="0"/>
                    </a:cubicBezTo>
                    <a:lnTo>
                      <a:pt x="57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 name="Freeform 18"/>
              <p:cNvSpPr/>
              <p:nvPr/>
            </p:nvSpPr>
            <p:spPr bwMode="auto">
              <a:xfrm>
                <a:off x="1241630" y="3447554"/>
                <a:ext cx="540704" cy="131239"/>
              </a:xfrm>
              <a:custGeom>
                <a:gdLst>
                  <a:gd name="T0" fmla="*/ 515 w 515"/>
                  <a:gd name="T1" fmla="*/ 125 h 125"/>
                  <a:gd name="T2" fmla="*/ 0 w 515"/>
                  <a:gd name="T3" fmla="*/ 125 h 125"/>
                  <a:gd name="T4" fmla="*/ 54 w 515"/>
                  <a:gd name="T5" fmla="*/ 0 h 125"/>
                  <a:gd name="T6" fmla="*/ 461 w 515"/>
                  <a:gd name="T7" fmla="*/ 0 h 125"/>
                  <a:gd name="T8" fmla="*/ 515 w 515"/>
                  <a:gd name="T9" fmla="*/ 125 h 125"/>
                </a:gdLst>
                <a:cxnLst>
                  <a:cxn ang="0">
                    <a:pos x="T0" y="T1"/>
                  </a:cxn>
                  <a:cxn ang="0">
                    <a:pos x="T2" y="T3"/>
                  </a:cxn>
                  <a:cxn ang="0">
                    <a:pos x="T4" y="T5"/>
                  </a:cxn>
                  <a:cxn ang="0">
                    <a:pos x="T6" y="T7"/>
                  </a:cxn>
                  <a:cxn ang="0">
                    <a:pos x="T8" y="T9"/>
                  </a:cxn>
                </a:cxnLst>
                <a:rect l="0" t="0" r="r" b="b"/>
                <a:pathLst>
                  <a:path w="515" h="125">
                    <a:moveTo>
                      <a:pt x="515" y="125"/>
                    </a:moveTo>
                    <a:lnTo>
                      <a:pt x="0" y="125"/>
                    </a:lnTo>
                    <a:lnTo>
                      <a:pt x="54" y="0"/>
                    </a:lnTo>
                    <a:lnTo>
                      <a:pt x="461" y="0"/>
                    </a:lnTo>
                    <a:lnTo>
                      <a:pt x="515" y="12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 name="Freeform 19"/>
              <p:cNvSpPr/>
              <p:nvPr/>
            </p:nvSpPr>
            <p:spPr bwMode="auto">
              <a:xfrm>
                <a:off x="1482060" y="3307916"/>
                <a:ext cx="60895" cy="127039"/>
              </a:xfrm>
              <a:custGeom>
                <a:gdLst>
                  <a:gd name="T0" fmla="*/ 58 w 58"/>
                  <a:gd name="T1" fmla="*/ 121 h 121"/>
                  <a:gd name="T2" fmla="*/ 0 w 58"/>
                  <a:gd name="T3" fmla="*/ 121 h 121"/>
                  <a:gd name="T4" fmla="*/ 6 w 58"/>
                  <a:gd name="T5" fmla="*/ 0 h 121"/>
                  <a:gd name="T6" fmla="*/ 51 w 58"/>
                  <a:gd name="T7" fmla="*/ 0 h 121"/>
                  <a:gd name="T8" fmla="*/ 58 w 58"/>
                  <a:gd name="T9" fmla="*/ 121 h 121"/>
                </a:gdLst>
                <a:cxnLst>
                  <a:cxn ang="0">
                    <a:pos x="T0" y="T1"/>
                  </a:cxn>
                  <a:cxn ang="0">
                    <a:pos x="T2" y="T3"/>
                  </a:cxn>
                  <a:cxn ang="0">
                    <a:pos x="T4" y="T5"/>
                  </a:cxn>
                  <a:cxn ang="0">
                    <a:pos x="T6" y="T7"/>
                  </a:cxn>
                  <a:cxn ang="0">
                    <a:pos x="T8" y="T9"/>
                  </a:cxn>
                </a:cxnLst>
                <a:rect l="0" t="0" r="r" b="b"/>
                <a:pathLst>
                  <a:path w="57" h="120">
                    <a:moveTo>
                      <a:pt x="58" y="121"/>
                    </a:moveTo>
                    <a:lnTo>
                      <a:pt x="0" y="121"/>
                    </a:lnTo>
                    <a:lnTo>
                      <a:pt x="6" y="0"/>
                    </a:lnTo>
                    <a:lnTo>
                      <a:pt x="51" y="0"/>
                    </a:lnTo>
                    <a:lnTo>
                      <a:pt x="58" y="121"/>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 name="Freeform 20"/>
              <p:cNvSpPr/>
              <p:nvPr/>
            </p:nvSpPr>
            <p:spPr bwMode="auto">
              <a:xfrm>
                <a:off x="1491509" y="2881653"/>
                <a:ext cx="41997" cy="426264"/>
              </a:xfrm>
              <a:custGeom>
                <a:gdLst>
                  <a:gd name="T0" fmla="*/ 40 w 40"/>
                  <a:gd name="T1" fmla="*/ 406 h 406"/>
                  <a:gd name="T2" fmla="*/ 0 w 40"/>
                  <a:gd name="T3" fmla="*/ 406 h 406"/>
                  <a:gd name="T4" fmla="*/ 7 w 40"/>
                  <a:gd name="T5" fmla="*/ 0 h 406"/>
                  <a:gd name="T6" fmla="*/ 32 w 40"/>
                  <a:gd name="T7" fmla="*/ 0 h 406"/>
                  <a:gd name="T8" fmla="*/ 40 w 40"/>
                  <a:gd name="T9" fmla="*/ 406 h 406"/>
                </a:gdLst>
                <a:cxnLst>
                  <a:cxn ang="0">
                    <a:pos x="T0" y="T1"/>
                  </a:cxn>
                  <a:cxn ang="0">
                    <a:pos x="T2" y="T3"/>
                  </a:cxn>
                  <a:cxn ang="0">
                    <a:pos x="T4" y="T5"/>
                  </a:cxn>
                  <a:cxn ang="0">
                    <a:pos x="T6" y="T7"/>
                  </a:cxn>
                  <a:cxn ang="0">
                    <a:pos x="T8" y="T9"/>
                  </a:cxn>
                </a:cxnLst>
                <a:rect l="0" t="0" r="r" b="b"/>
                <a:pathLst>
                  <a:path w="40" h="406">
                    <a:moveTo>
                      <a:pt x="40" y="406"/>
                    </a:moveTo>
                    <a:lnTo>
                      <a:pt x="0" y="406"/>
                    </a:lnTo>
                    <a:lnTo>
                      <a:pt x="7" y="0"/>
                    </a:lnTo>
                    <a:lnTo>
                      <a:pt x="32" y="0"/>
                    </a:lnTo>
                    <a:lnTo>
                      <a:pt x="40" y="40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 name="Freeform 21"/>
              <p:cNvSpPr/>
              <p:nvPr/>
            </p:nvSpPr>
            <p:spPr bwMode="auto">
              <a:xfrm>
                <a:off x="1497808" y="2910000"/>
                <a:ext cx="28348" cy="28348"/>
              </a:xfrm>
              <a:custGeom>
                <a:gdLst>
                  <a:gd name="T0" fmla="*/ 26 w 27"/>
                  <a:gd name="T1" fmla="*/ 0 h 27"/>
                  <a:gd name="T2" fmla="*/ 0 w 27"/>
                  <a:gd name="T3" fmla="*/ 0 h 27"/>
                  <a:gd name="T4" fmla="*/ 0 w 27"/>
                  <a:gd name="T5" fmla="*/ 27 h 27"/>
                  <a:gd name="T6" fmla="*/ 27 w 27"/>
                  <a:gd name="T7" fmla="*/ 27 h 27"/>
                  <a:gd name="T8" fmla="*/ 26 w 27"/>
                  <a:gd name="T9" fmla="*/ 0 h 27"/>
                </a:gdLst>
                <a:cxnLst>
                  <a:cxn ang="0">
                    <a:pos x="T0" y="T1"/>
                  </a:cxn>
                  <a:cxn ang="0">
                    <a:pos x="T2" y="T3"/>
                  </a:cxn>
                  <a:cxn ang="0">
                    <a:pos x="T4" y="T5"/>
                  </a:cxn>
                  <a:cxn ang="0">
                    <a:pos x="T6" y="T7"/>
                  </a:cxn>
                  <a:cxn ang="0">
                    <a:pos x="T8" y="T9"/>
                  </a:cxn>
                </a:cxnLst>
                <a:rect l="0" t="0" r="r" b="b"/>
                <a:pathLst>
                  <a:path w="27" h="27">
                    <a:moveTo>
                      <a:pt x="26" y="0"/>
                    </a:moveTo>
                    <a:lnTo>
                      <a:pt x="0" y="0"/>
                    </a:lnTo>
                    <a:lnTo>
                      <a:pt x="0" y="27"/>
                    </a:lnTo>
                    <a:lnTo>
                      <a:pt x="27" y="27"/>
                    </a:lnTo>
                    <a:lnTo>
                      <a:pt x="26"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 name="Freeform 22"/>
              <p:cNvSpPr/>
              <p:nvPr/>
            </p:nvSpPr>
            <p:spPr bwMode="auto">
              <a:xfrm>
                <a:off x="1496758" y="2966695"/>
                <a:ext cx="30448" cy="28348"/>
              </a:xfrm>
              <a:custGeom>
                <a:gdLst>
                  <a:gd name="T0" fmla="*/ 29 w 29"/>
                  <a:gd name="T1" fmla="*/ 0 h 27"/>
                  <a:gd name="T2" fmla="*/ 1 w 29"/>
                  <a:gd name="T3" fmla="*/ 0 h 27"/>
                  <a:gd name="T4" fmla="*/ 0 w 29"/>
                  <a:gd name="T5" fmla="*/ 27 h 27"/>
                  <a:gd name="T6" fmla="*/ 29 w 29"/>
                  <a:gd name="T7" fmla="*/ 27 h 27"/>
                  <a:gd name="T8" fmla="*/ 29 w 29"/>
                  <a:gd name="T9" fmla="*/ 0 h 27"/>
                </a:gdLst>
                <a:cxnLst>
                  <a:cxn ang="0">
                    <a:pos x="T0" y="T1"/>
                  </a:cxn>
                  <a:cxn ang="0">
                    <a:pos x="T2" y="T3"/>
                  </a:cxn>
                  <a:cxn ang="0">
                    <a:pos x="T4" y="T5"/>
                  </a:cxn>
                  <a:cxn ang="0">
                    <a:pos x="T6" y="T7"/>
                  </a:cxn>
                  <a:cxn ang="0">
                    <a:pos x="T8" y="T9"/>
                  </a:cxn>
                </a:cxnLst>
                <a:rect l="0" t="0" r="r" b="b"/>
                <a:pathLst>
                  <a:path w="28" h="27">
                    <a:moveTo>
                      <a:pt x="29" y="0"/>
                    </a:moveTo>
                    <a:lnTo>
                      <a:pt x="1" y="0"/>
                    </a:lnTo>
                    <a:lnTo>
                      <a:pt x="0" y="27"/>
                    </a:lnTo>
                    <a:lnTo>
                      <a:pt x="29" y="27"/>
                    </a:lnTo>
                    <a:lnTo>
                      <a:pt x="29"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0" name="Freeform 23"/>
              <p:cNvSpPr/>
              <p:nvPr/>
            </p:nvSpPr>
            <p:spPr bwMode="auto">
              <a:xfrm>
                <a:off x="1495709" y="3024441"/>
                <a:ext cx="32547" cy="28348"/>
              </a:xfrm>
              <a:custGeom>
                <a:gdLst>
                  <a:gd name="T0" fmla="*/ 30 w 31"/>
                  <a:gd name="T1" fmla="*/ 0 h 27"/>
                  <a:gd name="T2" fmla="*/ 0 w 31"/>
                  <a:gd name="T3" fmla="*/ 0 h 27"/>
                  <a:gd name="T4" fmla="*/ 0 w 31"/>
                  <a:gd name="T5" fmla="*/ 27 h 27"/>
                  <a:gd name="T6" fmla="*/ 31 w 31"/>
                  <a:gd name="T7" fmla="*/ 27 h 27"/>
                  <a:gd name="T8" fmla="*/ 30 w 31"/>
                  <a:gd name="T9" fmla="*/ 0 h 27"/>
                </a:gdLst>
                <a:cxnLst>
                  <a:cxn ang="0">
                    <a:pos x="T0" y="T1"/>
                  </a:cxn>
                  <a:cxn ang="0">
                    <a:pos x="T2" y="T3"/>
                  </a:cxn>
                  <a:cxn ang="0">
                    <a:pos x="T4" y="T5"/>
                  </a:cxn>
                  <a:cxn ang="0">
                    <a:pos x="T6" y="T7"/>
                  </a:cxn>
                  <a:cxn ang="0">
                    <a:pos x="T8" y="T9"/>
                  </a:cxn>
                </a:cxnLst>
                <a:rect l="0" t="0" r="r" b="b"/>
                <a:pathLst>
                  <a:path w="31" h="27">
                    <a:moveTo>
                      <a:pt x="30" y="0"/>
                    </a:moveTo>
                    <a:lnTo>
                      <a:pt x="0" y="0"/>
                    </a:lnTo>
                    <a:lnTo>
                      <a:pt x="0" y="27"/>
                    </a:lnTo>
                    <a:lnTo>
                      <a:pt x="31" y="27"/>
                    </a:lnTo>
                    <a:lnTo>
                      <a:pt x="30"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1" name="Freeform 24"/>
              <p:cNvSpPr/>
              <p:nvPr/>
            </p:nvSpPr>
            <p:spPr bwMode="auto">
              <a:xfrm>
                <a:off x="1494659" y="3081135"/>
                <a:ext cx="34647" cy="28348"/>
              </a:xfrm>
              <a:custGeom>
                <a:gdLst>
                  <a:gd name="T0" fmla="*/ 33 w 33"/>
                  <a:gd name="T1" fmla="*/ 0 h 27"/>
                  <a:gd name="T2" fmla="*/ 1 w 33"/>
                  <a:gd name="T3" fmla="*/ 0 h 27"/>
                  <a:gd name="T4" fmla="*/ 0 w 33"/>
                  <a:gd name="T5" fmla="*/ 27 h 27"/>
                  <a:gd name="T6" fmla="*/ 33 w 33"/>
                  <a:gd name="T7" fmla="*/ 27 h 27"/>
                  <a:gd name="T8" fmla="*/ 33 w 33"/>
                  <a:gd name="T9" fmla="*/ 0 h 27"/>
                </a:gdLst>
                <a:cxnLst>
                  <a:cxn ang="0">
                    <a:pos x="T0" y="T1"/>
                  </a:cxn>
                  <a:cxn ang="0">
                    <a:pos x="T2" y="T3"/>
                  </a:cxn>
                  <a:cxn ang="0">
                    <a:pos x="T4" y="T5"/>
                  </a:cxn>
                  <a:cxn ang="0">
                    <a:pos x="T6" y="T7"/>
                  </a:cxn>
                  <a:cxn ang="0">
                    <a:pos x="T8" y="T9"/>
                  </a:cxn>
                </a:cxnLst>
                <a:rect l="0" t="0" r="r" b="b"/>
                <a:pathLst>
                  <a:path w="33" h="27">
                    <a:moveTo>
                      <a:pt x="33" y="0"/>
                    </a:moveTo>
                    <a:lnTo>
                      <a:pt x="1" y="0"/>
                    </a:lnTo>
                    <a:lnTo>
                      <a:pt x="0" y="27"/>
                    </a:lnTo>
                    <a:lnTo>
                      <a:pt x="33" y="27"/>
                    </a:lnTo>
                    <a:lnTo>
                      <a:pt x="33"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2" name="Freeform 25"/>
              <p:cNvSpPr/>
              <p:nvPr/>
            </p:nvSpPr>
            <p:spPr bwMode="auto">
              <a:xfrm>
                <a:off x="1493609" y="3137831"/>
                <a:ext cx="36747" cy="28348"/>
              </a:xfrm>
              <a:custGeom>
                <a:gdLst>
                  <a:gd name="T0" fmla="*/ 34 w 35"/>
                  <a:gd name="T1" fmla="*/ 0 h 27"/>
                  <a:gd name="T2" fmla="*/ 0 w 35"/>
                  <a:gd name="T3" fmla="*/ 0 h 27"/>
                  <a:gd name="T4" fmla="*/ 0 w 35"/>
                  <a:gd name="T5" fmla="*/ 27 h 27"/>
                  <a:gd name="T6" fmla="*/ 35 w 35"/>
                  <a:gd name="T7" fmla="*/ 27 h 27"/>
                  <a:gd name="T8" fmla="*/ 34 w 35"/>
                  <a:gd name="T9" fmla="*/ 0 h 27"/>
                </a:gdLst>
                <a:cxnLst>
                  <a:cxn ang="0">
                    <a:pos x="T0" y="T1"/>
                  </a:cxn>
                  <a:cxn ang="0">
                    <a:pos x="T2" y="T3"/>
                  </a:cxn>
                  <a:cxn ang="0">
                    <a:pos x="T4" y="T5"/>
                  </a:cxn>
                  <a:cxn ang="0">
                    <a:pos x="T6" y="T7"/>
                  </a:cxn>
                  <a:cxn ang="0">
                    <a:pos x="T8" y="T9"/>
                  </a:cxn>
                </a:cxnLst>
                <a:rect l="0" t="0" r="r" b="b"/>
                <a:pathLst>
                  <a:path w="35" h="27">
                    <a:moveTo>
                      <a:pt x="34" y="0"/>
                    </a:moveTo>
                    <a:lnTo>
                      <a:pt x="0" y="0"/>
                    </a:lnTo>
                    <a:lnTo>
                      <a:pt x="0" y="27"/>
                    </a:lnTo>
                    <a:lnTo>
                      <a:pt x="35" y="27"/>
                    </a:lnTo>
                    <a:lnTo>
                      <a:pt x="34"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3" name="Freeform 26"/>
              <p:cNvSpPr/>
              <p:nvPr/>
            </p:nvSpPr>
            <p:spPr bwMode="auto">
              <a:xfrm>
                <a:off x="1492559" y="3194526"/>
                <a:ext cx="38847" cy="29398"/>
              </a:xfrm>
              <a:custGeom>
                <a:gdLst>
                  <a:gd name="T0" fmla="*/ 37 w 37"/>
                  <a:gd name="T1" fmla="*/ 0 h 28"/>
                  <a:gd name="T2" fmla="*/ 1 w 37"/>
                  <a:gd name="T3" fmla="*/ 0 h 28"/>
                  <a:gd name="T4" fmla="*/ 0 w 37"/>
                  <a:gd name="T5" fmla="*/ 28 h 28"/>
                  <a:gd name="T6" fmla="*/ 37 w 37"/>
                  <a:gd name="T7" fmla="*/ 28 h 28"/>
                  <a:gd name="T8" fmla="*/ 37 w 37"/>
                  <a:gd name="T9" fmla="*/ 0 h 28"/>
                </a:gdLst>
                <a:cxnLst>
                  <a:cxn ang="0">
                    <a:pos x="T0" y="T1"/>
                  </a:cxn>
                  <a:cxn ang="0">
                    <a:pos x="T2" y="T3"/>
                  </a:cxn>
                  <a:cxn ang="0">
                    <a:pos x="T4" y="T5"/>
                  </a:cxn>
                  <a:cxn ang="0">
                    <a:pos x="T6" y="T7"/>
                  </a:cxn>
                  <a:cxn ang="0">
                    <a:pos x="T8" y="T9"/>
                  </a:cxn>
                </a:cxnLst>
                <a:rect l="0" t="0" r="r" b="b"/>
                <a:pathLst>
                  <a:path w="37" h="28">
                    <a:moveTo>
                      <a:pt x="37" y="0"/>
                    </a:moveTo>
                    <a:lnTo>
                      <a:pt x="1" y="0"/>
                    </a:lnTo>
                    <a:lnTo>
                      <a:pt x="0" y="28"/>
                    </a:lnTo>
                    <a:lnTo>
                      <a:pt x="37" y="28"/>
                    </a:lnTo>
                    <a:lnTo>
                      <a:pt x="37"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4" name="Freeform 27"/>
              <p:cNvSpPr/>
              <p:nvPr/>
            </p:nvSpPr>
            <p:spPr bwMode="auto">
              <a:xfrm>
                <a:off x="1491509" y="3252271"/>
                <a:ext cx="40947" cy="28348"/>
              </a:xfrm>
              <a:custGeom>
                <a:gdLst>
                  <a:gd name="T0" fmla="*/ 38 w 39"/>
                  <a:gd name="T1" fmla="*/ 0 h 27"/>
                  <a:gd name="T2" fmla="*/ 1 w 39"/>
                  <a:gd name="T3" fmla="*/ 0 h 27"/>
                  <a:gd name="T4" fmla="*/ 0 w 39"/>
                  <a:gd name="T5" fmla="*/ 27 h 27"/>
                  <a:gd name="T6" fmla="*/ 39 w 39"/>
                  <a:gd name="T7" fmla="*/ 27 h 27"/>
                  <a:gd name="T8" fmla="*/ 38 w 39"/>
                  <a:gd name="T9" fmla="*/ 0 h 27"/>
                </a:gdLst>
                <a:cxnLst>
                  <a:cxn ang="0">
                    <a:pos x="T0" y="T1"/>
                  </a:cxn>
                  <a:cxn ang="0">
                    <a:pos x="T2" y="T3"/>
                  </a:cxn>
                  <a:cxn ang="0">
                    <a:pos x="T4" y="T5"/>
                  </a:cxn>
                  <a:cxn ang="0">
                    <a:pos x="T6" y="T7"/>
                  </a:cxn>
                  <a:cxn ang="0">
                    <a:pos x="T8" y="T9"/>
                  </a:cxn>
                </a:cxnLst>
                <a:rect l="0" t="0" r="r" b="b"/>
                <a:pathLst>
                  <a:path w="39" h="27">
                    <a:moveTo>
                      <a:pt x="38" y="0"/>
                    </a:moveTo>
                    <a:lnTo>
                      <a:pt x="1" y="0"/>
                    </a:lnTo>
                    <a:lnTo>
                      <a:pt x="0" y="27"/>
                    </a:lnTo>
                    <a:lnTo>
                      <a:pt x="39" y="27"/>
                    </a:lnTo>
                    <a:lnTo>
                      <a:pt x="38"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5" name="Oval 28"/>
              <p:cNvSpPr>
                <a:spLocks noChangeArrowheads="1"/>
              </p:cNvSpPr>
              <p:nvPr/>
            </p:nvSpPr>
            <p:spPr bwMode="auto">
              <a:xfrm>
                <a:off x="1449512" y="3318415"/>
                <a:ext cx="72444" cy="72444"/>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6" name="Oval 29"/>
              <p:cNvSpPr>
                <a:spLocks noChangeArrowheads="1"/>
              </p:cNvSpPr>
              <p:nvPr/>
            </p:nvSpPr>
            <p:spPr bwMode="auto">
              <a:xfrm>
                <a:off x="1519857" y="3379310"/>
                <a:ext cx="45146" cy="45146"/>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7" name="Freeform 30"/>
              <p:cNvSpPr/>
              <p:nvPr/>
            </p:nvSpPr>
            <p:spPr bwMode="auto">
              <a:xfrm>
                <a:off x="1401217" y="3979858"/>
                <a:ext cx="221531" cy="10499"/>
              </a:xfrm>
              <a:custGeom>
                <a:gdLst>
                  <a:gd name="T0" fmla="*/ 303 w 310"/>
                  <a:gd name="T1" fmla="*/ 14 h 14"/>
                  <a:gd name="T2" fmla="*/ 7 w 310"/>
                  <a:gd name="T3" fmla="*/ 14 h 14"/>
                  <a:gd name="T4" fmla="*/ 0 w 310"/>
                  <a:gd name="T5" fmla="*/ 7 h 14"/>
                  <a:gd name="T6" fmla="*/ 0 w 310"/>
                  <a:gd name="T7" fmla="*/ 7 h 14"/>
                  <a:gd name="T8" fmla="*/ 7 w 310"/>
                  <a:gd name="T9" fmla="*/ 0 h 14"/>
                  <a:gd name="T10" fmla="*/ 303 w 310"/>
                  <a:gd name="T11" fmla="*/ 0 h 14"/>
                  <a:gd name="T12" fmla="*/ 310 w 310"/>
                  <a:gd name="T13" fmla="*/ 7 h 14"/>
                  <a:gd name="T14" fmla="*/ 310 w 310"/>
                  <a:gd name="T15" fmla="*/ 7 h 14"/>
                  <a:gd name="T16" fmla="*/ 303 w 310"/>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14">
                    <a:moveTo>
                      <a:pt x="303" y="14"/>
                    </a:moveTo>
                    <a:cubicBezTo>
                      <a:pt x="7" y="14"/>
                      <a:pt x="7" y="14"/>
                      <a:pt x="7" y="14"/>
                    </a:cubicBezTo>
                    <a:cubicBezTo>
                      <a:pt x="3" y="14"/>
                      <a:pt x="0" y="11"/>
                      <a:pt x="0" y="7"/>
                    </a:cubicBezTo>
                    <a:cubicBezTo>
                      <a:pt x="0" y="7"/>
                      <a:pt x="0" y="7"/>
                      <a:pt x="0" y="7"/>
                    </a:cubicBezTo>
                    <a:cubicBezTo>
                      <a:pt x="0" y="3"/>
                      <a:pt x="3" y="0"/>
                      <a:pt x="7" y="0"/>
                    </a:cubicBezTo>
                    <a:cubicBezTo>
                      <a:pt x="303" y="0"/>
                      <a:pt x="303" y="0"/>
                      <a:pt x="303" y="0"/>
                    </a:cubicBezTo>
                    <a:cubicBezTo>
                      <a:pt x="307" y="0"/>
                      <a:pt x="310" y="3"/>
                      <a:pt x="310" y="7"/>
                    </a:cubicBezTo>
                    <a:cubicBezTo>
                      <a:pt x="310" y="7"/>
                      <a:pt x="310" y="7"/>
                      <a:pt x="310" y="7"/>
                    </a:cubicBezTo>
                    <a:cubicBezTo>
                      <a:pt x="310" y="11"/>
                      <a:pt x="307" y="14"/>
                      <a:pt x="303"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8" name="Freeform 31"/>
              <p:cNvSpPr/>
              <p:nvPr/>
            </p:nvSpPr>
            <p:spPr bwMode="auto">
              <a:xfrm>
                <a:off x="1388617" y="4312680"/>
                <a:ext cx="247779" cy="11549"/>
              </a:xfrm>
              <a:custGeom>
                <a:gdLst>
                  <a:gd name="T0" fmla="*/ 339 w 347"/>
                  <a:gd name="T1" fmla="*/ 15 h 15"/>
                  <a:gd name="T2" fmla="*/ 7 w 347"/>
                  <a:gd name="T3" fmla="*/ 15 h 15"/>
                  <a:gd name="T4" fmla="*/ 0 w 347"/>
                  <a:gd name="T5" fmla="*/ 7 h 15"/>
                  <a:gd name="T6" fmla="*/ 0 w 347"/>
                  <a:gd name="T7" fmla="*/ 7 h 15"/>
                  <a:gd name="T8" fmla="*/ 7 w 347"/>
                  <a:gd name="T9" fmla="*/ 0 h 15"/>
                  <a:gd name="T10" fmla="*/ 339 w 347"/>
                  <a:gd name="T11" fmla="*/ 0 h 15"/>
                  <a:gd name="T12" fmla="*/ 347 w 347"/>
                  <a:gd name="T13" fmla="*/ 7 h 15"/>
                  <a:gd name="T14" fmla="*/ 347 w 347"/>
                  <a:gd name="T15" fmla="*/ 7 h 15"/>
                  <a:gd name="T16" fmla="*/ 339 w 347"/>
                  <a:gd name="T17" fmla="*/ 15 h 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15">
                    <a:moveTo>
                      <a:pt x="339" y="15"/>
                    </a:moveTo>
                    <a:cubicBezTo>
                      <a:pt x="7" y="15"/>
                      <a:pt x="7" y="15"/>
                      <a:pt x="7" y="15"/>
                    </a:cubicBezTo>
                    <a:cubicBezTo>
                      <a:pt x="3" y="15"/>
                      <a:pt x="0" y="11"/>
                      <a:pt x="0" y="7"/>
                    </a:cubicBezTo>
                    <a:cubicBezTo>
                      <a:pt x="0" y="7"/>
                      <a:pt x="0" y="7"/>
                      <a:pt x="0" y="7"/>
                    </a:cubicBezTo>
                    <a:cubicBezTo>
                      <a:pt x="0" y="3"/>
                      <a:pt x="3" y="0"/>
                      <a:pt x="7" y="0"/>
                    </a:cubicBezTo>
                    <a:cubicBezTo>
                      <a:pt x="339" y="0"/>
                      <a:pt x="339" y="0"/>
                      <a:pt x="339" y="0"/>
                    </a:cubicBezTo>
                    <a:cubicBezTo>
                      <a:pt x="343" y="0"/>
                      <a:pt x="347" y="3"/>
                      <a:pt x="347" y="7"/>
                    </a:cubicBezTo>
                    <a:cubicBezTo>
                      <a:pt x="347" y="7"/>
                      <a:pt x="347" y="7"/>
                      <a:pt x="347" y="7"/>
                    </a:cubicBezTo>
                    <a:cubicBezTo>
                      <a:pt x="347" y="11"/>
                      <a:pt x="343" y="15"/>
                      <a:pt x="339" y="15"/>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29" name="Freeform 32"/>
              <p:cNvSpPr/>
              <p:nvPr/>
            </p:nvSpPr>
            <p:spPr bwMode="auto">
              <a:xfrm>
                <a:off x="1374969" y="4646551"/>
                <a:ext cx="274027" cy="10499"/>
              </a:xfrm>
              <a:custGeom>
                <a:gdLst>
                  <a:gd name="T0" fmla="*/ 377 w 384"/>
                  <a:gd name="T1" fmla="*/ 14 h 14"/>
                  <a:gd name="T2" fmla="*/ 7 w 384"/>
                  <a:gd name="T3" fmla="*/ 14 h 14"/>
                  <a:gd name="T4" fmla="*/ 0 w 384"/>
                  <a:gd name="T5" fmla="*/ 7 h 14"/>
                  <a:gd name="T6" fmla="*/ 0 w 384"/>
                  <a:gd name="T7" fmla="*/ 7 h 14"/>
                  <a:gd name="T8" fmla="*/ 7 w 384"/>
                  <a:gd name="T9" fmla="*/ 0 h 14"/>
                  <a:gd name="T10" fmla="*/ 377 w 384"/>
                  <a:gd name="T11" fmla="*/ 0 h 14"/>
                  <a:gd name="T12" fmla="*/ 384 w 384"/>
                  <a:gd name="T13" fmla="*/ 7 h 14"/>
                  <a:gd name="T14" fmla="*/ 384 w 384"/>
                  <a:gd name="T15" fmla="*/ 7 h 14"/>
                  <a:gd name="T16" fmla="*/ 377 w 384"/>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4">
                    <a:moveTo>
                      <a:pt x="377" y="14"/>
                    </a:moveTo>
                    <a:cubicBezTo>
                      <a:pt x="7" y="14"/>
                      <a:pt x="7" y="14"/>
                      <a:pt x="7" y="14"/>
                    </a:cubicBezTo>
                    <a:cubicBezTo>
                      <a:pt x="3" y="14"/>
                      <a:pt x="0" y="11"/>
                      <a:pt x="0" y="7"/>
                    </a:cubicBezTo>
                    <a:cubicBezTo>
                      <a:pt x="0" y="7"/>
                      <a:pt x="0" y="7"/>
                      <a:pt x="0" y="7"/>
                    </a:cubicBezTo>
                    <a:cubicBezTo>
                      <a:pt x="0" y="3"/>
                      <a:pt x="3" y="0"/>
                      <a:pt x="7" y="0"/>
                    </a:cubicBezTo>
                    <a:cubicBezTo>
                      <a:pt x="377" y="0"/>
                      <a:pt x="377" y="0"/>
                      <a:pt x="377" y="0"/>
                    </a:cubicBezTo>
                    <a:cubicBezTo>
                      <a:pt x="381" y="0"/>
                      <a:pt x="384" y="3"/>
                      <a:pt x="384" y="7"/>
                    </a:cubicBezTo>
                    <a:cubicBezTo>
                      <a:pt x="384" y="7"/>
                      <a:pt x="384" y="7"/>
                      <a:pt x="384" y="7"/>
                    </a:cubicBezTo>
                    <a:cubicBezTo>
                      <a:pt x="384" y="11"/>
                      <a:pt x="381" y="14"/>
                      <a:pt x="377"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 name="Freeform 33"/>
              <p:cNvSpPr/>
              <p:nvPr/>
            </p:nvSpPr>
            <p:spPr bwMode="auto">
              <a:xfrm>
                <a:off x="1588101" y="3447554"/>
                <a:ext cx="83993" cy="131239"/>
              </a:xfrm>
              <a:custGeom>
                <a:gdLst>
                  <a:gd name="T0" fmla="*/ 27 w 80"/>
                  <a:gd name="T1" fmla="*/ 125 h 125"/>
                  <a:gd name="T2" fmla="*/ 0 w 80"/>
                  <a:gd name="T3" fmla="*/ 0 h 125"/>
                  <a:gd name="T4" fmla="*/ 49 w 80"/>
                  <a:gd name="T5" fmla="*/ 0 h 125"/>
                  <a:gd name="T6" fmla="*/ 80 w 80"/>
                  <a:gd name="T7" fmla="*/ 125 h 125"/>
                  <a:gd name="T8" fmla="*/ 27 w 80"/>
                  <a:gd name="T9" fmla="*/ 125 h 125"/>
                </a:gdLst>
                <a:cxnLst>
                  <a:cxn ang="0">
                    <a:pos x="T0" y="T1"/>
                  </a:cxn>
                  <a:cxn ang="0">
                    <a:pos x="T2" y="T3"/>
                  </a:cxn>
                  <a:cxn ang="0">
                    <a:pos x="T4" y="T5"/>
                  </a:cxn>
                  <a:cxn ang="0">
                    <a:pos x="T6" y="T7"/>
                  </a:cxn>
                  <a:cxn ang="0">
                    <a:pos x="T8" y="T9"/>
                  </a:cxn>
                </a:cxnLst>
                <a:rect l="0" t="0" r="r" b="b"/>
                <a:pathLst>
                  <a:path w="80" h="125">
                    <a:moveTo>
                      <a:pt x="27" y="125"/>
                    </a:moveTo>
                    <a:lnTo>
                      <a:pt x="0" y="0"/>
                    </a:lnTo>
                    <a:lnTo>
                      <a:pt x="49" y="0"/>
                    </a:lnTo>
                    <a:lnTo>
                      <a:pt x="80" y="125"/>
                    </a:lnTo>
                    <a:lnTo>
                      <a:pt x="27" y="12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 name="Freeform 34"/>
              <p:cNvSpPr/>
              <p:nvPr/>
            </p:nvSpPr>
            <p:spPr bwMode="auto">
              <a:xfrm>
                <a:off x="1412766" y="3810823"/>
                <a:ext cx="201583" cy="93442"/>
              </a:xfrm>
              <a:custGeom>
                <a:gdLst>
                  <a:gd name="T0" fmla="*/ 0 w 192"/>
                  <a:gd name="T1" fmla="*/ 0 h 89"/>
                  <a:gd name="T2" fmla="*/ 0 w 192"/>
                  <a:gd name="T3" fmla="*/ 33 h 89"/>
                  <a:gd name="T4" fmla="*/ 192 w 192"/>
                  <a:gd name="T5" fmla="*/ 89 h 89"/>
                  <a:gd name="T6" fmla="*/ 188 w 192"/>
                  <a:gd name="T7" fmla="*/ 0 h 89"/>
                  <a:gd name="T8" fmla="*/ 0 w 192"/>
                  <a:gd name="T9" fmla="*/ 0 h 89"/>
                </a:gdLst>
                <a:cxnLst>
                  <a:cxn ang="0">
                    <a:pos x="T0" y="T1"/>
                  </a:cxn>
                  <a:cxn ang="0">
                    <a:pos x="T2" y="T3"/>
                  </a:cxn>
                  <a:cxn ang="0">
                    <a:pos x="T4" y="T5"/>
                  </a:cxn>
                  <a:cxn ang="0">
                    <a:pos x="T6" y="T7"/>
                  </a:cxn>
                  <a:cxn ang="0">
                    <a:pos x="T8" y="T9"/>
                  </a:cxn>
                </a:cxnLst>
                <a:rect l="0" t="0" r="r" b="b"/>
                <a:pathLst>
                  <a:path w="192" h="89">
                    <a:moveTo>
                      <a:pt x="0" y="0"/>
                    </a:moveTo>
                    <a:lnTo>
                      <a:pt x="0" y="33"/>
                    </a:lnTo>
                    <a:lnTo>
                      <a:pt x="192" y="89"/>
                    </a:lnTo>
                    <a:lnTo>
                      <a:pt x="188"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 name="Freeform 35"/>
              <p:cNvSpPr/>
              <p:nvPr/>
            </p:nvSpPr>
            <p:spPr bwMode="auto">
              <a:xfrm>
                <a:off x="1408566" y="3578793"/>
                <a:ext cx="207882" cy="111291"/>
              </a:xfrm>
              <a:custGeom>
                <a:gdLst>
                  <a:gd name="T0" fmla="*/ 0 w 198"/>
                  <a:gd name="T1" fmla="*/ 0 h 106"/>
                  <a:gd name="T2" fmla="*/ 13 w 198"/>
                  <a:gd name="T3" fmla="*/ 106 h 106"/>
                  <a:gd name="T4" fmla="*/ 184 w 198"/>
                  <a:gd name="T5" fmla="*/ 106 h 106"/>
                  <a:gd name="T6" fmla="*/ 198 w 198"/>
                  <a:gd name="T7" fmla="*/ 0 h 106"/>
                  <a:gd name="T8" fmla="*/ 0 w 198"/>
                  <a:gd name="T9" fmla="*/ 0 h 106"/>
                </a:gdLst>
                <a:cxnLst>
                  <a:cxn ang="0">
                    <a:pos x="T0" y="T1"/>
                  </a:cxn>
                  <a:cxn ang="0">
                    <a:pos x="T2" y="T3"/>
                  </a:cxn>
                  <a:cxn ang="0">
                    <a:pos x="T4" y="T5"/>
                  </a:cxn>
                  <a:cxn ang="0">
                    <a:pos x="T6" y="T7"/>
                  </a:cxn>
                  <a:cxn ang="0">
                    <a:pos x="T8" y="T9"/>
                  </a:cxn>
                </a:cxnLst>
                <a:rect l="0" t="0" r="r" b="b"/>
                <a:pathLst>
                  <a:path w="198" h="105">
                    <a:moveTo>
                      <a:pt x="0" y="0"/>
                    </a:moveTo>
                    <a:lnTo>
                      <a:pt x="13" y="106"/>
                    </a:lnTo>
                    <a:lnTo>
                      <a:pt x="184" y="106"/>
                    </a:lnTo>
                    <a:lnTo>
                      <a:pt x="198"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 name="Freeform 36"/>
              <p:cNvSpPr/>
              <p:nvPr/>
            </p:nvSpPr>
            <p:spPr bwMode="auto">
              <a:xfrm>
                <a:off x="1276277" y="3684834"/>
                <a:ext cx="471410" cy="10499"/>
              </a:xfrm>
              <a:custGeom>
                <a:gdLst>
                  <a:gd name="T0" fmla="*/ 652 w 659"/>
                  <a:gd name="T1" fmla="*/ 14 h 14"/>
                  <a:gd name="T2" fmla="*/ 7 w 659"/>
                  <a:gd name="T3" fmla="*/ 14 h 14"/>
                  <a:gd name="T4" fmla="*/ 0 w 659"/>
                  <a:gd name="T5" fmla="*/ 7 h 14"/>
                  <a:gd name="T6" fmla="*/ 0 w 659"/>
                  <a:gd name="T7" fmla="*/ 7 h 14"/>
                  <a:gd name="T8" fmla="*/ 7 w 659"/>
                  <a:gd name="T9" fmla="*/ 0 h 14"/>
                  <a:gd name="T10" fmla="*/ 652 w 659"/>
                  <a:gd name="T11" fmla="*/ 0 h 14"/>
                  <a:gd name="T12" fmla="*/ 659 w 659"/>
                  <a:gd name="T13" fmla="*/ 7 h 14"/>
                  <a:gd name="T14" fmla="*/ 659 w 659"/>
                  <a:gd name="T15" fmla="*/ 7 h 14"/>
                  <a:gd name="T16" fmla="*/ 652 w 659"/>
                  <a:gd name="T17" fmla="*/ 14 h 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4">
                    <a:moveTo>
                      <a:pt x="652" y="14"/>
                    </a:moveTo>
                    <a:cubicBezTo>
                      <a:pt x="7" y="14"/>
                      <a:pt x="7" y="14"/>
                      <a:pt x="7" y="14"/>
                    </a:cubicBezTo>
                    <a:cubicBezTo>
                      <a:pt x="3" y="14"/>
                      <a:pt x="0" y="11"/>
                      <a:pt x="0" y="7"/>
                    </a:cubicBezTo>
                    <a:cubicBezTo>
                      <a:pt x="0" y="7"/>
                      <a:pt x="0" y="7"/>
                      <a:pt x="0" y="7"/>
                    </a:cubicBezTo>
                    <a:cubicBezTo>
                      <a:pt x="0" y="3"/>
                      <a:pt x="3" y="0"/>
                      <a:pt x="7" y="0"/>
                    </a:cubicBezTo>
                    <a:cubicBezTo>
                      <a:pt x="652" y="0"/>
                      <a:pt x="652" y="0"/>
                      <a:pt x="652" y="0"/>
                    </a:cubicBezTo>
                    <a:cubicBezTo>
                      <a:pt x="656" y="0"/>
                      <a:pt x="659" y="3"/>
                      <a:pt x="659" y="7"/>
                    </a:cubicBezTo>
                    <a:cubicBezTo>
                      <a:pt x="659" y="7"/>
                      <a:pt x="659" y="7"/>
                      <a:pt x="659" y="7"/>
                    </a:cubicBezTo>
                    <a:cubicBezTo>
                      <a:pt x="659" y="11"/>
                      <a:pt x="656" y="14"/>
                      <a:pt x="652" y="14"/>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 name="Freeform 37"/>
              <p:cNvSpPr/>
              <p:nvPr/>
            </p:nvSpPr>
            <p:spPr bwMode="auto">
              <a:xfrm>
                <a:off x="1419065" y="3665935"/>
                <a:ext cx="88192" cy="18898"/>
              </a:xfrm>
              <a:custGeom>
                <a:gdLst>
                  <a:gd name="T0" fmla="*/ 84 w 84"/>
                  <a:gd name="T1" fmla="*/ 18 h 18"/>
                  <a:gd name="T2" fmla="*/ 3 w 84"/>
                  <a:gd name="T3" fmla="*/ 18 h 18"/>
                  <a:gd name="T4" fmla="*/ 0 w 84"/>
                  <a:gd name="T5" fmla="*/ 0 h 18"/>
                  <a:gd name="T6" fmla="*/ 84 w 84"/>
                  <a:gd name="T7" fmla="*/ 0 h 18"/>
                  <a:gd name="T8" fmla="*/ 84 w 84"/>
                  <a:gd name="T9" fmla="*/ 18 h 18"/>
                </a:gdLst>
                <a:cxnLst>
                  <a:cxn ang="0">
                    <a:pos x="T0" y="T1"/>
                  </a:cxn>
                  <a:cxn ang="0">
                    <a:pos x="T2" y="T3"/>
                  </a:cxn>
                  <a:cxn ang="0">
                    <a:pos x="T4" y="T5"/>
                  </a:cxn>
                  <a:cxn ang="0">
                    <a:pos x="T6" y="T7"/>
                  </a:cxn>
                  <a:cxn ang="0">
                    <a:pos x="T8" y="T9"/>
                  </a:cxn>
                </a:cxnLst>
                <a:rect l="0" t="0" r="r" b="b"/>
                <a:pathLst>
                  <a:path w="84" h="18">
                    <a:moveTo>
                      <a:pt x="84" y="18"/>
                    </a:moveTo>
                    <a:lnTo>
                      <a:pt x="3" y="18"/>
                    </a:lnTo>
                    <a:lnTo>
                      <a:pt x="0" y="0"/>
                    </a:lnTo>
                    <a:lnTo>
                      <a:pt x="84" y="0"/>
                    </a:lnTo>
                    <a:lnTo>
                      <a:pt x="84" y="18"/>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 name="Freeform 38"/>
              <p:cNvSpPr/>
              <p:nvPr/>
            </p:nvSpPr>
            <p:spPr bwMode="auto">
              <a:xfrm>
                <a:off x="1525106" y="3614490"/>
                <a:ext cx="86092" cy="70345"/>
              </a:xfrm>
              <a:custGeom>
                <a:gdLst>
                  <a:gd name="T0" fmla="*/ 73 w 82"/>
                  <a:gd name="T1" fmla="*/ 67 h 67"/>
                  <a:gd name="T2" fmla="*/ 0 w 82"/>
                  <a:gd name="T3" fmla="*/ 67 h 67"/>
                  <a:gd name="T4" fmla="*/ 0 w 82"/>
                  <a:gd name="T5" fmla="*/ 0 h 67"/>
                  <a:gd name="T6" fmla="*/ 82 w 82"/>
                  <a:gd name="T7" fmla="*/ 0 h 67"/>
                  <a:gd name="T8" fmla="*/ 73 w 82"/>
                  <a:gd name="T9" fmla="*/ 67 h 67"/>
                </a:gdLst>
                <a:cxnLst>
                  <a:cxn ang="0">
                    <a:pos x="T0" y="T1"/>
                  </a:cxn>
                  <a:cxn ang="0">
                    <a:pos x="T2" y="T3"/>
                  </a:cxn>
                  <a:cxn ang="0">
                    <a:pos x="T4" y="T5"/>
                  </a:cxn>
                  <a:cxn ang="0">
                    <a:pos x="T6" y="T7"/>
                  </a:cxn>
                  <a:cxn ang="0">
                    <a:pos x="T8" y="T9"/>
                  </a:cxn>
                </a:cxnLst>
                <a:rect l="0" t="0" r="r" b="b"/>
                <a:pathLst>
                  <a:path w="82" h="67">
                    <a:moveTo>
                      <a:pt x="73" y="67"/>
                    </a:moveTo>
                    <a:lnTo>
                      <a:pt x="0" y="67"/>
                    </a:lnTo>
                    <a:lnTo>
                      <a:pt x="0" y="0"/>
                    </a:lnTo>
                    <a:lnTo>
                      <a:pt x="82" y="0"/>
                    </a:lnTo>
                    <a:lnTo>
                      <a:pt x="73" y="67"/>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6" name="Freeform 39"/>
              <p:cNvSpPr/>
              <p:nvPr/>
            </p:nvSpPr>
            <p:spPr bwMode="auto">
              <a:xfrm>
                <a:off x="1531406" y="3620789"/>
                <a:ext cx="78743" cy="36747"/>
              </a:xfrm>
              <a:custGeom>
                <a:gdLst>
                  <a:gd name="T0" fmla="*/ 103 w 110"/>
                  <a:gd name="T1" fmla="*/ 52 h 52"/>
                  <a:gd name="T2" fmla="*/ 5 w 110"/>
                  <a:gd name="T3" fmla="*/ 52 h 52"/>
                  <a:gd name="T4" fmla="*/ 0 w 110"/>
                  <a:gd name="T5" fmla="*/ 47 h 52"/>
                  <a:gd name="T6" fmla="*/ 0 w 110"/>
                  <a:gd name="T7" fmla="*/ 5 h 52"/>
                  <a:gd name="T8" fmla="*/ 5 w 110"/>
                  <a:gd name="T9" fmla="*/ 0 h 52"/>
                  <a:gd name="T10" fmla="*/ 110 w 110"/>
                  <a:gd name="T11" fmla="*/ 0 h 52"/>
                  <a:gd name="T12" fmla="*/ 103 w 110"/>
                  <a:gd name="T13" fmla="*/ 52 h 52"/>
                </a:gdLst>
                <a:cxnLst>
                  <a:cxn ang="0">
                    <a:pos x="T0" y="T1"/>
                  </a:cxn>
                  <a:cxn ang="0">
                    <a:pos x="T2" y="T3"/>
                  </a:cxn>
                  <a:cxn ang="0">
                    <a:pos x="T4" y="T5"/>
                  </a:cxn>
                  <a:cxn ang="0">
                    <a:pos x="T6" y="T7"/>
                  </a:cxn>
                  <a:cxn ang="0">
                    <a:pos x="T8" y="T9"/>
                  </a:cxn>
                  <a:cxn ang="0">
                    <a:pos x="T10" y="T11"/>
                  </a:cxn>
                  <a:cxn ang="0">
                    <a:pos x="T12" y="T13"/>
                  </a:cxn>
                </a:cxnLst>
                <a:rect l="0" t="0" r="r" b="b"/>
                <a:pathLst>
                  <a:path w="110" h="52">
                    <a:moveTo>
                      <a:pt x="103" y="52"/>
                    </a:moveTo>
                    <a:cubicBezTo>
                      <a:pt x="5" y="52"/>
                      <a:pt x="5" y="52"/>
                      <a:pt x="5" y="52"/>
                    </a:cubicBezTo>
                    <a:cubicBezTo>
                      <a:pt x="2" y="52"/>
                      <a:pt x="0" y="50"/>
                      <a:pt x="0" y="47"/>
                    </a:cubicBezTo>
                    <a:cubicBezTo>
                      <a:pt x="0" y="5"/>
                      <a:pt x="0" y="5"/>
                      <a:pt x="0" y="5"/>
                    </a:cubicBezTo>
                    <a:cubicBezTo>
                      <a:pt x="0" y="3"/>
                      <a:pt x="2" y="0"/>
                      <a:pt x="5" y="0"/>
                    </a:cubicBezTo>
                    <a:cubicBezTo>
                      <a:pt x="110" y="0"/>
                      <a:pt x="110" y="0"/>
                      <a:pt x="110" y="0"/>
                    </a:cubicBezTo>
                    <a:lnTo>
                      <a:pt x="103" y="5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7" name="Oval 40"/>
              <p:cNvSpPr>
                <a:spLocks noChangeArrowheads="1"/>
              </p:cNvSpPr>
              <p:nvPr/>
            </p:nvSpPr>
            <p:spPr bwMode="auto">
              <a:xfrm>
                <a:off x="1537705"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8" name="Oval 41"/>
              <p:cNvSpPr>
                <a:spLocks noChangeArrowheads="1"/>
              </p:cNvSpPr>
              <p:nvPr/>
            </p:nvSpPr>
            <p:spPr bwMode="auto">
              <a:xfrm>
                <a:off x="1575502" y="3623939"/>
                <a:ext cx="29398" cy="3044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9" name="Oval 42"/>
              <p:cNvSpPr>
                <a:spLocks noChangeArrowheads="1"/>
              </p:cNvSpPr>
              <p:nvPr/>
            </p:nvSpPr>
            <p:spPr bwMode="auto">
              <a:xfrm>
                <a:off x="1548205" y="3635488"/>
                <a:ext cx="8399" cy="7350"/>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0" name="Rectangle 43"/>
              <p:cNvSpPr>
                <a:spLocks noChangeArrowheads="1"/>
              </p:cNvSpPr>
              <p:nvPr/>
            </p:nvSpPr>
            <p:spPr bwMode="auto">
              <a:xfrm>
                <a:off x="1551354" y="3632338"/>
                <a:ext cx="2100" cy="419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1" name="Rectangle 44"/>
              <p:cNvSpPr>
                <a:spLocks noChangeArrowheads="1"/>
              </p:cNvSpPr>
              <p:nvPr/>
            </p:nvSpPr>
            <p:spPr bwMode="auto">
              <a:xfrm>
                <a:off x="1551354" y="3641787"/>
                <a:ext cx="2100" cy="31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2" name="Rectangle 45"/>
              <p:cNvSpPr>
                <a:spLocks noChangeArrowheads="1"/>
              </p:cNvSpPr>
              <p:nvPr/>
            </p:nvSpPr>
            <p:spPr bwMode="auto">
              <a:xfrm>
                <a:off x="1555554" y="3638638"/>
                <a:ext cx="315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3" name="Rectangle 46"/>
              <p:cNvSpPr>
                <a:spLocks noChangeArrowheads="1"/>
              </p:cNvSpPr>
              <p:nvPr/>
            </p:nvSpPr>
            <p:spPr bwMode="auto">
              <a:xfrm>
                <a:off x="1547154" y="3638638"/>
                <a:ext cx="2100" cy="105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4" name="Freeform 47"/>
              <p:cNvSpPr/>
              <p:nvPr/>
            </p:nvSpPr>
            <p:spPr bwMode="auto">
              <a:xfrm>
                <a:off x="1586001" y="3635488"/>
                <a:ext cx="8399" cy="8399"/>
              </a:xfrm>
              <a:custGeom>
                <a:gdLst>
                  <a:gd name="T0" fmla="*/ 10 w 12"/>
                  <a:gd name="T1" fmla="*/ 10 h 12"/>
                  <a:gd name="T2" fmla="*/ 2 w 12"/>
                  <a:gd name="T3" fmla="*/ 10 h 12"/>
                  <a:gd name="T4" fmla="*/ 2 w 12"/>
                  <a:gd name="T5" fmla="*/ 2 h 12"/>
                  <a:gd name="T6" fmla="*/ 10 w 12"/>
                  <a:gd name="T7" fmla="*/ 2 h 12"/>
                  <a:gd name="T8" fmla="*/ 10 w 12"/>
                  <a:gd name="T9" fmla="*/ 10 h 12"/>
                </a:gd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5" name="Freeform 48"/>
              <p:cNvSpPr/>
              <p:nvPr/>
            </p:nvSpPr>
            <p:spPr bwMode="auto">
              <a:xfrm>
                <a:off x="1591250" y="3634438"/>
                <a:ext cx="3150" cy="3150"/>
              </a:xfrm>
              <a:custGeom>
                <a:gdLst>
                  <a:gd name="T0" fmla="*/ 3 w 3"/>
                  <a:gd name="T1" fmla="*/ 0 h 3"/>
                  <a:gd name="T2" fmla="*/ 3 w 3"/>
                  <a:gd name="T3" fmla="*/ 1 h 3"/>
                  <a:gd name="T4" fmla="*/ 1 w 3"/>
                  <a:gd name="T5" fmla="*/ 3 h 3"/>
                  <a:gd name="T6" fmla="*/ 0 w 3"/>
                  <a:gd name="T7" fmla="*/ 2 h 3"/>
                  <a:gd name="T8" fmla="*/ 3 w 3"/>
                  <a:gd name="T9" fmla="*/ 0 h 3"/>
                </a:gdLst>
                <a:cxnLst>
                  <a:cxn ang="0">
                    <a:pos x="T0" y="T1"/>
                  </a:cxn>
                  <a:cxn ang="0">
                    <a:pos x="T2" y="T3"/>
                  </a:cxn>
                  <a:cxn ang="0">
                    <a:pos x="T4" y="T5"/>
                  </a:cxn>
                  <a:cxn ang="0">
                    <a:pos x="T6" y="T7"/>
                  </a:cxn>
                  <a:cxn ang="0">
                    <a:pos x="T8" y="T9"/>
                  </a:cxn>
                </a:cxnLst>
                <a:rect l="0" t="0" r="r" b="b"/>
                <a:pathLst>
                  <a:path w="3" h="3">
                    <a:moveTo>
                      <a:pt x="3" y="0"/>
                    </a:moveTo>
                    <a:lnTo>
                      <a:pt x="3" y="1"/>
                    </a:lnTo>
                    <a:lnTo>
                      <a:pt x="1" y="3"/>
                    </a:lnTo>
                    <a:lnTo>
                      <a:pt x="0" y="2"/>
                    </a:lnTo>
                    <a:lnTo>
                      <a:pt x="3"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6" name="Freeform 49"/>
              <p:cNvSpPr/>
              <p:nvPr/>
            </p:nvSpPr>
            <p:spPr bwMode="auto">
              <a:xfrm>
                <a:off x="1584951" y="3640737"/>
                <a:ext cx="4199" cy="3150"/>
              </a:xfrm>
              <a:custGeom>
                <a:gdLst>
                  <a:gd name="T0" fmla="*/ 2 w 4"/>
                  <a:gd name="T1" fmla="*/ 0 h 3"/>
                  <a:gd name="T2" fmla="*/ 4 w 4"/>
                  <a:gd name="T3" fmla="*/ 1 h 3"/>
                  <a:gd name="T4" fmla="*/ 2 w 4"/>
                  <a:gd name="T5" fmla="*/ 3 h 3"/>
                  <a:gd name="T6" fmla="*/ 0 w 4"/>
                  <a:gd name="T7" fmla="*/ 2 h 3"/>
                  <a:gd name="T8" fmla="*/ 2 w 4"/>
                  <a:gd name="T9" fmla="*/ 0 h 3"/>
                </a:gdLst>
                <a:cxnLst>
                  <a:cxn ang="0">
                    <a:pos x="T0" y="T1"/>
                  </a:cxn>
                  <a:cxn ang="0">
                    <a:pos x="T2" y="T3"/>
                  </a:cxn>
                  <a:cxn ang="0">
                    <a:pos x="T4" y="T5"/>
                  </a:cxn>
                  <a:cxn ang="0">
                    <a:pos x="T6" y="T7"/>
                  </a:cxn>
                  <a:cxn ang="0">
                    <a:pos x="T8" y="T9"/>
                  </a:cxn>
                </a:cxnLst>
                <a:rect l="0" t="0" r="r" b="b"/>
                <a:pathLst>
                  <a:path w="4" h="3">
                    <a:moveTo>
                      <a:pt x="2" y="0"/>
                    </a:moveTo>
                    <a:lnTo>
                      <a:pt x="4" y="1"/>
                    </a:lnTo>
                    <a:lnTo>
                      <a:pt x="2" y="3"/>
                    </a:lnTo>
                    <a:lnTo>
                      <a:pt x="0" y="2"/>
                    </a:lnTo>
                    <a:lnTo>
                      <a:pt x="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7" name="Freeform 50"/>
              <p:cNvSpPr/>
              <p:nvPr/>
            </p:nvSpPr>
            <p:spPr bwMode="auto">
              <a:xfrm>
                <a:off x="1591250" y="3640737"/>
                <a:ext cx="3150" cy="3150"/>
              </a:xfrm>
              <a:custGeom>
                <a:gdLst>
                  <a:gd name="T0" fmla="*/ 3 w 3"/>
                  <a:gd name="T1" fmla="*/ 2 h 3"/>
                  <a:gd name="T2" fmla="*/ 3 w 3"/>
                  <a:gd name="T3" fmla="*/ 3 h 3"/>
                  <a:gd name="T4" fmla="*/ 0 w 3"/>
                  <a:gd name="T5" fmla="*/ 1 h 3"/>
                  <a:gd name="T6" fmla="*/ 1 w 3"/>
                  <a:gd name="T7" fmla="*/ 0 h 3"/>
                  <a:gd name="T8" fmla="*/ 3 w 3"/>
                  <a:gd name="T9" fmla="*/ 2 h 3"/>
                </a:gdLst>
                <a:cxnLst>
                  <a:cxn ang="0">
                    <a:pos x="T0" y="T1"/>
                  </a:cxn>
                  <a:cxn ang="0">
                    <a:pos x="T2" y="T3"/>
                  </a:cxn>
                  <a:cxn ang="0">
                    <a:pos x="T4" y="T5"/>
                  </a:cxn>
                  <a:cxn ang="0">
                    <a:pos x="T6" y="T7"/>
                  </a:cxn>
                  <a:cxn ang="0">
                    <a:pos x="T8" y="T9"/>
                  </a:cxn>
                </a:cxnLst>
                <a:rect l="0" t="0" r="r" b="b"/>
                <a:pathLst>
                  <a:path w="3" h="3">
                    <a:moveTo>
                      <a:pt x="3" y="2"/>
                    </a:moveTo>
                    <a:lnTo>
                      <a:pt x="3" y="3"/>
                    </a:lnTo>
                    <a:lnTo>
                      <a:pt x="0" y="1"/>
                    </a:lnTo>
                    <a:lnTo>
                      <a:pt x="1" y="0"/>
                    </a:lnTo>
                    <a:lnTo>
                      <a:pt x="3"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8" name="Freeform 51"/>
              <p:cNvSpPr/>
              <p:nvPr/>
            </p:nvSpPr>
            <p:spPr bwMode="auto">
              <a:xfrm>
                <a:off x="1584951" y="3634438"/>
                <a:ext cx="4199" cy="3150"/>
              </a:xfrm>
              <a:custGeom>
                <a:gdLst>
                  <a:gd name="T0" fmla="*/ 4 w 4"/>
                  <a:gd name="T1" fmla="*/ 2 h 3"/>
                  <a:gd name="T2" fmla="*/ 2 w 4"/>
                  <a:gd name="T3" fmla="*/ 3 h 3"/>
                  <a:gd name="T4" fmla="*/ 0 w 4"/>
                  <a:gd name="T5" fmla="*/ 1 h 3"/>
                  <a:gd name="T6" fmla="*/ 2 w 4"/>
                  <a:gd name="T7" fmla="*/ 0 h 3"/>
                  <a:gd name="T8" fmla="*/ 4 w 4"/>
                  <a:gd name="T9" fmla="*/ 2 h 3"/>
                </a:gdLst>
                <a:cxnLst>
                  <a:cxn ang="0">
                    <a:pos x="T0" y="T1"/>
                  </a:cxn>
                  <a:cxn ang="0">
                    <a:pos x="T2" y="T3"/>
                  </a:cxn>
                  <a:cxn ang="0">
                    <a:pos x="T4" y="T5"/>
                  </a:cxn>
                  <a:cxn ang="0">
                    <a:pos x="T6" y="T7"/>
                  </a:cxn>
                  <a:cxn ang="0">
                    <a:pos x="T8" y="T9"/>
                  </a:cxn>
                </a:cxnLst>
                <a:rect l="0" t="0" r="r" b="b"/>
                <a:pathLst>
                  <a:path w="4" h="3">
                    <a:moveTo>
                      <a:pt x="4" y="2"/>
                    </a:moveTo>
                    <a:lnTo>
                      <a:pt x="2" y="3"/>
                    </a:lnTo>
                    <a:lnTo>
                      <a:pt x="0" y="1"/>
                    </a:lnTo>
                    <a:lnTo>
                      <a:pt x="2" y="0"/>
                    </a:lnTo>
                    <a:lnTo>
                      <a:pt x="4"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49" name="Oval 52"/>
              <p:cNvSpPr>
                <a:spLocks noChangeArrowheads="1"/>
              </p:cNvSpPr>
              <p:nvPr/>
            </p:nvSpPr>
            <p:spPr bwMode="auto">
              <a:xfrm>
                <a:off x="1531406"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0" name="Oval 53"/>
              <p:cNvSpPr>
                <a:spLocks noChangeArrowheads="1"/>
              </p:cNvSpPr>
              <p:nvPr/>
            </p:nvSpPr>
            <p:spPr bwMode="auto">
              <a:xfrm>
                <a:off x="1539805"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1" name="Oval 54"/>
              <p:cNvSpPr>
                <a:spLocks noChangeArrowheads="1"/>
              </p:cNvSpPr>
              <p:nvPr/>
            </p:nvSpPr>
            <p:spPr bwMode="auto">
              <a:xfrm>
                <a:off x="1547154"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Oval 55"/>
              <p:cNvSpPr>
                <a:spLocks noChangeArrowheads="1"/>
              </p:cNvSpPr>
              <p:nvPr/>
            </p:nvSpPr>
            <p:spPr bwMode="auto">
              <a:xfrm>
                <a:off x="1555554" y="3665935"/>
                <a:ext cx="5250"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Oval 56"/>
              <p:cNvSpPr>
                <a:spLocks noChangeArrowheads="1"/>
              </p:cNvSpPr>
              <p:nvPr/>
            </p:nvSpPr>
            <p:spPr bwMode="auto">
              <a:xfrm>
                <a:off x="1563953" y="3665935"/>
                <a:ext cx="4199"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4" name="Oval 57"/>
              <p:cNvSpPr>
                <a:spLocks noChangeArrowheads="1"/>
              </p:cNvSpPr>
              <p:nvPr/>
            </p:nvSpPr>
            <p:spPr bwMode="auto">
              <a:xfrm>
                <a:off x="1571302"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5" name="Oval 58"/>
              <p:cNvSpPr>
                <a:spLocks noChangeArrowheads="1"/>
              </p:cNvSpPr>
              <p:nvPr/>
            </p:nvSpPr>
            <p:spPr bwMode="auto">
              <a:xfrm>
                <a:off x="1579702" y="3665935"/>
                <a:ext cx="4199" cy="419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6" name="Oval 59"/>
              <p:cNvSpPr>
                <a:spLocks noChangeArrowheads="1"/>
              </p:cNvSpPr>
              <p:nvPr/>
            </p:nvSpPr>
            <p:spPr bwMode="auto">
              <a:xfrm>
                <a:off x="1587051" y="3665935"/>
                <a:ext cx="5250" cy="419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7" name="Oval 60"/>
              <p:cNvSpPr>
                <a:spLocks noChangeArrowheads="1"/>
              </p:cNvSpPr>
              <p:nvPr/>
            </p:nvSpPr>
            <p:spPr bwMode="auto">
              <a:xfrm>
                <a:off x="1596500" y="3665935"/>
                <a:ext cx="4199" cy="4199"/>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8" name="Rectangle 61"/>
              <p:cNvSpPr>
                <a:spLocks noChangeArrowheads="1"/>
              </p:cNvSpPr>
              <p:nvPr/>
            </p:nvSpPr>
            <p:spPr bwMode="auto">
              <a:xfrm>
                <a:off x="1464211" y="3647036"/>
                <a:ext cx="6299" cy="18898"/>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9" name="Freeform 62"/>
              <p:cNvSpPr/>
              <p:nvPr/>
            </p:nvSpPr>
            <p:spPr bwMode="auto">
              <a:xfrm>
                <a:off x="1442164" y="3620789"/>
                <a:ext cx="51446" cy="34647"/>
              </a:xfrm>
              <a:custGeom>
                <a:gdLst>
                  <a:gd name="T0" fmla="*/ 71 w 73"/>
                  <a:gd name="T1" fmla="*/ 48 h 48"/>
                  <a:gd name="T2" fmla="*/ 2 w 73"/>
                  <a:gd name="T3" fmla="*/ 48 h 48"/>
                  <a:gd name="T4" fmla="*/ 0 w 73"/>
                  <a:gd name="T5" fmla="*/ 46 h 48"/>
                  <a:gd name="T6" fmla="*/ 0 w 73"/>
                  <a:gd name="T7" fmla="*/ 2 h 48"/>
                  <a:gd name="T8" fmla="*/ 2 w 73"/>
                  <a:gd name="T9" fmla="*/ 0 h 48"/>
                  <a:gd name="T10" fmla="*/ 71 w 73"/>
                  <a:gd name="T11" fmla="*/ 0 h 48"/>
                  <a:gd name="T12" fmla="*/ 73 w 73"/>
                  <a:gd name="T13" fmla="*/ 2 h 48"/>
                  <a:gd name="T14" fmla="*/ 73 w 73"/>
                  <a:gd name="T15" fmla="*/ 46 h 48"/>
                  <a:gd name="T16" fmla="*/ 71 w 73"/>
                  <a:gd name="T17" fmla="*/ 48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8">
                    <a:moveTo>
                      <a:pt x="71" y="48"/>
                    </a:moveTo>
                    <a:cubicBezTo>
                      <a:pt x="2" y="48"/>
                      <a:pt x="2" y="48"/>
                      <a:pt x="2" y="48"/>
                    </a:cubicBezTo>
                    <a:cubicBezTo>
                      <a:pt x="1" y="48"/>
                      <a:pt x="0" y="47"/>
                      <a:pt x="0" y="46"/>
                    </a:cubicBezTo>
                    <a:cubicBezTo>
                      <a:pt x="0" y="2"/>
                      <a:pt x="0" y="2"/>
                      <a:pt x="0" y="2"/>
                    </a:cubicBezTo>
                    <a:cubicBezTo>
                      <a:pt x="0" y="1"/>
                      <a:pt x="1" y="0"/>
                      <a:pt x="2" y="0"/>
                    </a:cubicBezTo>
                    <a:cubicBezTo>
                      <a:pt x="71" y="0"/>
                      <a:pt x="71" y="0"/>
                      <a:pt x="71" y="0"/>
                    </a:cubicBezTo>
                    <a:cubicBezTo>
                      <a:pt x="72" y="0"/>
                      <a:pt x="73" y="1"/>
                      <a:pt x="73" y="2"/>
                    </a:cubicBezTo>
                    <a:cubicBezTo>
                      <a:pt x="73" y="46"/>
                      <a:pt x="73" y="46"/>
                      <a:pt x="73" y="46"/>
                    </a:cubicBezTo>
                    <a:cubicBezTo>
                      <a:pt x="73" y="47"/>
                      <a:pt x="72" y="48"/>
                      <a:pt x="71" y="48"/>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0" name="Freeform 63"/>
              <p:cNvSpPr>
                <a:spLocks noEditPoints="1"/>
              </p:cNvSpPr>
              <p:nvPr/>
            </p:nvSpPr>
            <p:spPr bwMode="auto">
              <a:xfrm>
                <a:off x="1440064" y="3618690"/>
                <a:ext cx="55646" cy="37797"/>
              </a:xfrm>
              <a:custGeom>
                <a:gdLst>
                  <a:gd name="T0" fmla="*/ 72 w 79"/>
                  <a:gd name="T1" fmla="*/ 53 h 53"/>
                  <a:gd name="T2" fmla="*/ 6 w 79"/>
                  <a:gd name="T3" fmla="*/ 53 h 53"/>
                  <a:gd name="T4" fmla="*/ 0 w 79"/>
                  <a:gd name="T5" fmla="*/ 47 h 53"/>
                  <a:gd name="T6" fmla="*/ 0 w 79"/>
                  <a:gd name="T7" fmla="*/ 6 h 53"/>
                  <a:gd name="T8" fmla="*/ 6 w 79"/>
                  <a:gd name="T9" fmla="*/ 0 h 53"/>
                  <a:gd name="T10" fmla="*/ 72 w 79"/>
                  <a:gd name="T11" fmla="*/ 0 h 53"/>
                  <a:gd name="T12" fmla="*/ 79 w 79"/>
                  <a:gd name="T13" fmla="*/ 6 h 53"/>
                  <a:gd name="T14" fmla="*/ 79 w 79"/>
                  <a:gd name="T15" fmla="*/ 47 h 53"/>
                  <a:gd name="T16" fmla="*/ 72 w 79"/>
                  <a:gd name="T17" fmla="*/ 53 h 53"/>
                  <a:gd name="T18" fmla="*/ 6 w 79"/>
                  <a:gd name="T19" fmla="*/ 5 h 53"/>
                  <a:gd name="T20" fmla="*/ 5 w 79"/>
                  <a:gd name="T21" fmla="*/ 6 h 53"/>
                  <a:gd name="T22" fmla="*/ 5 w 79"/>
                  <a:gd name="T23" fmla="*/ 47 h 53"/>
                  <a:gd name="T24" fmla="*/ 6 w 79"/>
                  <a:gd name="T25" fmla="*/ 48 h 53"/>
                  <a:gd name="T26" fmla="*/ 72 w 79"/>
                  <a:gd name="T27" fmla="*/ 48 h 53"/>
                  <a:gd name="T28" fmla="*/ 73 w 79"/>
                  <a:gd name="T29" fmla="*/ 47 h 53"/>
                  <a:gd name="T30" fmla="*/ 73 w 79"/>
                  <a:gd name="T31" fmla="*/ 6 h 53"/>
                  <a:gd name="T32" fmla="*/ 72 w 79"/>
                  <a:gd name="T33" fmla="*/ 5 h 53"/>
                  <a:gd name="T34" fmla="*/ 6 w 79"/>
                  <a:gd name="T35" fmla="*/ 5 h 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52">
                    <a:moveTo>
                      <a:pt x="72" y="53"/>
                    </a:moveTo>
                    <a:cubicBezTo>
                      <a:pt x="6" y="53"/>
                      <a:pt x="6" y="53"/>
                      <a:pt x="6" y="53"/>
                    </a:cubicBezTo>
                    <a:cubicBezTo>
                      <a:pt x="3" y="53"/>
                      <a:pt x="0" y="51"/>
                      <a:pt x="0" y="47"/>
                    </a:cubicBezTo>
                    <a:cubicBezTo>
                      <a:pt x="0" y="6"/>
                      <a:pt x="0" y="6"/>
                      <a:pt x="0" y="6"/>
                    </a:cubicBezTo>
                    <a:cubicBezTo>
                      <a:pt x="0" y="3"/>
                      <a:pt x="3" y="0"/>
                      <a:pt x="6" y="0"/>
                    </a:cubicBezTo>
                    <a:cubicBezTo>
                      <a:pt x="72" y="0"/>
                      <a:pt x="72" y="0"/>
                      <a:pt x="72" y="0"/>
                    </a:cubicBezTo>
                    <a:cubicBezTo>
                      <a:pt x="76" y="0"/>
                      <a:pt x="79" y="3"/>
                      <a:pt x="79" y="6"/>
                    </a:cubicBezTo>
                    <a:cubicBezTo>
                      <a:pt x="79" y="47"/>
                      <a:pt x="79" y="47"/>
                      <a:pt x="79" y="47"/>
                    </a:cubicBezTo>
                    <a:cubicBezTo>
                      <a:pt x="79" y="51"/>
                      <a:pt x="76" y="53"/>
                      <a:pt x="72" y="53"/>
                    </a:cubicBezTo>
                    <a:close/>
                    <a:moveTo>
                      <a:pt x="6" y="5"/>
                    </a:moveTo>
                    <a:cubicBezTo>
                      <a:pt x="6" y="5"/>
                      <a:pt x="5" y="6"/>
                      <a:pt x="5" y="6"/>
                    </a:cubicBezTo>
                    <a:cubicBezTo>
                      <a:pt x="5" y="47"/>
                      <a:pt x="5" y="47"/>
                      <a:pt x="5" y="47"/>
                    </a:cubicBezTo>
                    <a:cubicBezTo>
                      <a:pt x="5" y="48"/>
                      <a:pt x="6" y="48"/>
                      <a:pt x="6" y="48"/>
                    </a:cubicBezTo>
                    <a:cubicBezTo>
                      <a:pt x="72" y="48"/>
                      <a:pt x="72" y="48"/>
                      <a:pt x="72" y="48"/>
                    </a:cubicBezTo>
                    <a:cubicBezTo>
                      <a:pt x="73" y="48"/>
                      <a:pt x="73" y="48"/>
                      <a:pt x="73" y="47"/>
                    </a:cubicBezTo>
                    <a:cubicBezTo>
                      <a:pt x="73" y="6"/>
                      <a:pt x="73" y="6"/>
                      <a:pt x="73" y="6"/>
                    </a:cubicBezTo>
                    <a:cubicBezTo>
                      <a:pt x="73" y="6"/>
                      <a:pt x="73" y="5"/>
                      <a:pt x="72" y="5"/>
                    </a:cubicBezTo>
                    <a:lnTo>
                      <a:pt x="6" y="5"/>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1" name="Freeform 64"/>
              <p:cNvSpPr/>
              <p:nvPr/>
            </p:nvSpPr>
            <p:spPr bwMode="auto">
              <a:xfrm>
                <a:off x="1443213" y="3662786"/>
                <a:ext cx="49346" cy="3150"/>
              </a:xfrm>
              <a:custGeom>
                <a:gdLst>
                  <a:gd name="T0" fmla="*/ 0 w 69"/>
                  <a:gd name="T1" fmla="*/ 4 h 4"/>
                  <a:gd name="T2" fmla="*/ 0 w 69"/>
                  <a:gd name="T3" fmla="*/ 4 h 4"/>
                  <a:gd name="T4" fmla="*/ 4 w 69"/>
                  <a:gd name="T5" fmla="*/ 0 h 4"/>
                  <a:gd name="T6" fmla="*/ 65 w 69"/>
                  <a:gd name="T7" fmla="*/ 0 h 4"/>
                  <a:gd name="T8" fmla="*/ 69 w 69"/>
                  <a:gd name="T9" fmla="*/ 4 h 4"/>
                  <a:gd name="T10" fmla="*/ 69 w 69"/>
                  <a:gd name="T11" fmla="*/ 4 h 4"/>
                  <a:gd name="T12" fmla="*/ 0 w 69"/>
                  <a:gd name="T13" fmla="*/ 4 h 4"/>
                </a:gdLst>
                <a:cxnLst>
                  <a:cxn ang="0">
                    <a:pos x="T0" y="T1"/>
                  </a:cxn>
                  <a:cxn ang="0">
                    <a:pos x="T2" y="T3"/>
                  </a:cxn>
                  <a:cxn ang="0">
                    <a:pos x="T4" y="T5"/>
                  </a:cxn>
                  <a:cxn ang="0">
                    <a:pos x="T6" y="T7"/>
                  </a:cxn>
                  <a:cxn ang="0">
                    <a:pos x="T8" y="T9"/>
                  </a:cxn>
                  <a:cxn ang="0">
                    <a:pos x="T10" y="T11"/>
                  </a:cxn>
                  <a:cxn ang="0">
                    <a:pos x="T12" y="T13"/>
                  </a:cxn>
                </a:cxnLst>
                <a:rect l="0" t="0" r="r" b="b"/>
                <a:pathLst>
                  <a:path w="69" h="4">
                    <a:moveTo>
                      <a:pt x="0" y="4"/>
                    </a:moveTo>
                    <a:cubicBezTo>
                      <a:pt x="0" y="4"/>
                      <a:pt x="0" y="4"/>
                      <a:pt x="0" y="4"/>
                    </a:cubicBezTo>
                    <a:cubicBezTo>
                      <a:pt x="0" y="2"/>
                      <a:pt x="1" y="0"/>
                      <a:pt x="4" y="0"/>
                    </a:cubicBezTo>
                    <a:cubicBezTo>
                      <a:pt x="65" y="0"/>
                      <a:pt x="65" y="0"/>
                      <a:pt x="65" y="0"/>
                    </a:cubicBezTo>
                    <a:cubicBezTo>
                      <a:pt x="67" y="0"/>
                      <a:pt x="69" y="2"/>
                      <a:pt x="69" y="4"/>
                    </a:cubicBezTo>
                    <a:cubicBezTo>
                      <a:pt x="69" y="4"/>
                      <a:pt x="69" y="4"/>
                      <a:pt x="69" y="4"/>
                    </a:cubicBezTo>
                    <a:lnTo>
                      <a:pt x="0"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2" name="Rectangle 65"/>
              <p:cNvSpPr>
                <a:spLocks noChangeArrowheads="1"/>
              </p:cNvSpPr>
              <p:nvPr/>
            </p:nvSpPr>
            <p:spPr bwMode="auto">
              <a:xfrm>
                <a:off x="1450562" y="3628138"/>
                <a:ext cx="14699" cy="945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3" name="Rectangle 66"/>
              <p:cNvSpPr>
                <a:spLocks noChangeArrowheads="1"/>
              </p:cNvSpPr>
              <p:nvPr/>
            </p:nvSpPr>
            <p:spPr bwMode="auto">
              <a:xfrm>
                <a:off x="1450562" y="3628138"/>
                <a:ext cx="1469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4" name="Rectangle 67"/>
              <p:cNvSpPr>
                <a:spLocks noChangeArrowheads="1"/>
              </p:cNvSpPr>
              <p:nvPr/>
            </p:nvSpPr>
            <p:spPr bwMode="auto">
              <a:xfrm>
                <a:off x="1463161" y="3630238"/>
                <a:ext cx="17849" cy="136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5" name="Rectangle 68"/>
              <p:cNvSpPr>
                <a:spLocks noChangeArrowheads="1"/>
              </p:cNvSpPr>
              <p:nvPr/>
            </p:nvSpPr>
            <p:spPr bwMode="auto">
              <a:xfrm>
                <a:off x="1463161" y="3630238"/>
                <a:ext cx="17849" cy="1050"/>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 name="Rectangle 69"/>
              <p:cNvSpPr>
                <a:spLocks noChangeArrowheads="1"/>
              </p:cNvSpPr>
              <p:nvPr/>
            </p:nvSpPr>
            <p:spPr bwMode="auto">
              <a:xfrm>
                <a:off x="1464211" y="363233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7" name="Rectangle 70"/>
              <p:cNvSpPr>
                <a:spLocks noChangeArrowheads="1"/>
              </p:cNvSpPr>
              <p:nvPr/>
            </p:nvSpPr>
            <p:spPr bwMode="auto">
              <a:xfrm>
                <a:off x="1464211" y="3635488"/>
                <a:ext cx="210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8" name="Rectangle 71"/>
              <p:cNvSpPr>
                <a:spLocks noChangeArrowheads="1"/>
              </p:cNvSpPr>
              <p:nvPr/>
            </p:nvSpPr>
            <p:spPr bwMode="auto">
              <a:xfrm>
                <a:off x="1464211" y="3638638"/>
                <a:ext cx="2100" cy="105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9" name="Rectangle 72"/>
              <p:cNvSpPr>
                <a:spLocks noChangeArrowheads="1"/>
              </p:cNvSpPr>
              <p:nvPr/>
            </p:nvSpPr>
            <p:spPr bwMode="auto">
              <a:xfrm>
                <a:off x="1469461" y="3632338"/>
                <a:ext cx="1050" cy="210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0" name="Freeform 73"/>
              <p:cNvSpPr/>
              <p:nvPr/>
            </p:nvSpPr>
            <p:spPr bwMode="auto">
              <a:xfrm>
                <a:off x="1508307" y="3619739"/>
                <a:ext cx="26248" cy="33597"/>
              </a:xfrm>
              <a:custGeom>
                <a:gdLst>
                  <a:gd name="T0" fmla="*/ 4 w 37"/>
                  <a:gd name="T1" fmla="*/ 32 h 47"/>
                  <a:gd name="T2" fmla="*/ 7 w 37"/>
                  <a:gd name="T3" fmla="*/ 36 h 47"/>
                  <a:gd name="T4" fmla="*/ 26 w 37"/>
                  <a:gd name="T5" fmla="*/ 42 h 47"/>
                  <a:gd name="T6" fmla="*/ 35 w 37"/>
                  <a:gd name="T7" fmla="*/ 17 h 47"/>
                  <a:gd name="T8" fmla="*/ 17 w 37"/>
                  <a:gd name="T9" fmla="*/ 2 h 47"/>
                  <a:gd name="T10" fmla="*/ 2 w 37"/>
                  <a:gd name="T11" fmla="*/ 20 h 47"/>
                  <a:gd name="T12" fmla="*/ 0 w 37"/>
                  <a:gd name="T13" fmla="*/ 31 h 47"/>
                  <a:gd name="T14" fmla="*/ 4 w 37"/>
                  <a:gd name="T15" fmla="*/ 32 h 47"/>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7">
                    <a:moveTo>
                      <a:pt x="4" y="32"/>
                    </a:moveTo>
                    <a:cubicBezTo>
                      <a:pt x="7" y="36"/>
                      <a:pt x="7" y="36"/>
                      <a:pt x="7" y="36"/>
                    </a:cubicBezTo>
                    <a:cubicBezTo>
                      <a:pt x="7" y="36"/>
                      <a:pt x="13" y="47"/>
                      <a:pt x="26" y="42"/>
                    </a:cubicBezTo>
                    <a:cubicBezTo>
                      <a:pt x="34" y="39"/>
                      <a:pt x="37" y="28"/>
                      <a:pt x="35" y="17"/>
                    </a:cubicBezTo>
                    <a:cubicBezTo>
                      <a:pt x="34" y="4"/>
                      <a:pt x="26" y="0"/>
                      <a:pt x="17" y="2"/>
                    </a:cubicBezTo>
                    <a:cubicBezTo>
                      <a:pt x="7" y="4"/>
                      <a:pt x="3" y="9"/>
                      <a:pt x="2" y="20"/>
                    </a:cubicBezTo>
                    <a:cubicBezTo>
                      <a:pt x="0" y="31"/>
                      <a:pt x="0" y="31"/>
                      <a:pt x="0" y="31"/>
                    </a:cubicBezTo>
                    <a:lnTo>
                      <a:pt x="4" y="32"/>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1" name="Freeform 74"/>
              <p:cNvSpPr/>
              <p:nvPr/>
            </p:nvSpPr>
            <p:spPr bwMode="auto">
              <a:xfrm>
                <a:off x="1521957" y="3644937"/>
                <a:ext cx="9450" cy="9450"/>
              </a:xfrm>
              <a:custGeom>
                <a:gdLst>
                  <a:gd name="T0" fmla="*/ 9 w 9"/>
                  <a:gd name="T1" fmla="*/ 6 h 9"/>
                  <a:gd name="T2" fmla="*/ 2 w 9"/>
                  <a:gd name="T3" fmla="*/ 9 h 9"/>
                  <a:gd name="T4" fmla="*/ 0 w 9"/>
                  <a:gd name="T5" fmla="*/ 4 h 9"/>
                  <a:gd name="T6" fmla="*/ 8 w 9"/>
                  <a:gd name="T7" fmla="*/ 0 h 9"/>
                  <a:gd name="T8" fmla="*/ 9 w 9"/>
                  <a:gd name="T9" fmla="*/ 6 h 9"/>
                </a:gdLst>
                <a:cxnLst>
                  <a:cxn ang="0">
                    <a:pos x="T0" y="T1"/>
                  </a:cxn>
                  <a:cxn ang="0">
                    <a:pos x="T2" y="T3"/>
                  </a:cxn>
                  <a:cxn ang="0">
                    <a:pos x="T4" y="T5"/>
                  </a:cxn>
                  <a:cxn ang="0">
                    <a:pos x="T6" y="T7"/>
                  </a:cxn>
                  <a:cxn ang="0">
                    <a:pos x="T8" y="T9"/>
                  </a:cxn>
                </a:cxnLst>
                <a:rect l="0" t="0" r="r" b="b"/>
                <a:pathLst>
                  <a:path w="9" h="9">
                    <a:moveTo>
                      <a:pt x="9" y="6"/>
                    </a:moveTo>
                    <a:lnTo>
                      <a:pt x="2" y="9"/>
                    </a:lnTo>
                    <a:lnTo>
                      <a:pt x="0" y="4"/>
                    </a:lnTo>
                    <a:lnTo>
                      <a:pt x="8" y="0"/>
                    </a:lnTo>
                    <a:lnTo>
                      <a:pt x="9"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75"/>
              <p:cNvSpPr/>
              <p:nvPr/>
            </p:nvSpPr>
            <p:spPr bwMode="auto">
              <a:xfrm>
                <a:off x="1511457" y="3618690"/>
                <a:ext cx="29398" cy="27298"/>
              </a:xfrm>
              <a:custGeom>
                <a:gdLst>
                  <a:gd name="T0" fmla="*/ 28 w 42"/>
                  <a:gd name="T1" fmla="*/ 39 h 39"/>
                  <a:gd name="T2" fmla="*/ 25 w 42"/>
                  <a:gd name="T3" fmla="*/ 24 h 39"/>
                  <a:gd name="T4" fmla="*/ 21 w 42"/>
                  <a:gd name="T5" fmla="*/ 20 h 39"/>
                  <a:gd name="T6" fmla="*/ 17 w 42"/>
                  <a:gd name="T7" fmla="*/ 26 h 39"/>
                  <a:gd name="T8" fmla="*/ 14 w 42"/>
                  <a:gd name="T9" fmla="*/ 23 h 39"/>
                  <a:gd name="T10" fmla="*/ 0 w 42"/>
                  <a:gd name="T11" fmla="*/ 12 h 39"/>
                  <a:gd name="T12" fmla="*/ 17 w 42"/>
                  <a:gd name="T13" fmla="*/ 0 h 39"/>
                  <a:gd name="T14" fmla="*/ 28 w 42"/>
                  <a:gd name="T15" fmla="*/ 39 h 3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9">
                    <a:moveTo>
                      <a:pt x="28" y="39"/>
                    </a:moveTo>
                    <a:cubicBezTo>
                      <a:pt x="28" y="39"/>
                      <a:pt x="26" y="31"/>
                      <a:pt x="25" y="24"/>
                    </a:cubicBezTo>
                    <a:cubicBezTo>
                      <a:pt x="25" y="24"/>
                      <a:pt x="25" y="19"/>
                      <a:pt x="21" y="20"/>
                    </a:cubicBezTo>
                    <a:cubicBezTo>
                      <a:pt x="16" y="20"/>
                      <a:pt x="17" y="26"/>
                      <a:pt x="17" y="26"/>
                    </a:cubicBezTo>
                    <a:cubicBezTo>
                      <a:pt x="17" y="26"/>
                      <a:pt x="15" y="26"/>
                      <a:pt x="14" y="23"/>
                    </a:cubicBezTo>
                    <a:cubicBezTo>
                      <a:pt x="12" y="21"/>
                      <a:pt x="11" y="13"/>
                      <a:pt x="0" y="12"/>
                    </a:cubicBezTo>
                    <a:cubicBezTo>
                      <a:pt x="0" y="8"/>
                      <a:pt x="8" y="0"/>
                      <a:pt x="17" y="0"/>
                    </a:cubicBezTo>
                    <a:cubicBezTo>
                      <a:pt x="41" y="0"/>
                      <a:pt x="42" y="31"/>
                      <a:pt x="28" y="3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Oval 76"/>
              <p:cNvSpPr>
                <a:spLocks noChangeArrowheads="1"/>
              </p:cNvSpPr>
              <p:nvPr/>
            </p:nvSpPr>
            <p:spPr bwMode="auto">
              <a:xfrm>
                <a:off x="1513557" y="3635488"/>
                <a:ext cx="2100" cy="210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4" name="Freeform 77"/>
              <p:cNvSpPr/>
              <p:nvPr/>
            </p:nvSpPr>
            <p:spPr bwMode="auto">
              <a:xfrm>
                <a:off x="1531406" y="3644937"/>
                <a:ext cx="11549" cy="20998"/>
              </a:xfrm>
              <a:custGeom>
                <a:gdLst>
                  <a:gd name="T0" fmla="*/ 4 w 15"/>
                  <a:gd name="T1" fmla="*/ 0 h 30"/>
                  <a:gd name="T2" fmla="*/ 9 w 15"/>
                  <a:gd name="T3" fmla="*/ 30 h 30"/>
                  <a:gd name="T4" fmla="*/ 0 w 15"/>
                  <a:gd name="T5" fmla="*/ 2 h 30"/>
                  <a:gd name="T6" fmla="*/ 4 w 15"/>
                  <a:gd name="T7" fmla="*/ 0 h 30"/>
                </a:gdLst>
                <a:cxnLst>
                  <a:cxn ang="0">
                    <a:pos x="T0" y="T1"/>
                  </a:cxn>
                  <a:cxn ang="0">
                    <a:pos x="T2" y="T3"/>
                  </a:cxn>
                  <a:cxn ang="0">
                    <a:pos x="T4" y="T5"/>
                  </a:cxn>
                  <a:cxn ang="0">
                    <a:pos x="T6" y="T7"/>
                  </a:cxn>
                </a:cxnLst>
                <a:rect l="0" t="0" r="r" b="b"/>
                <a:pathLst>
                  <a:path w="15" h="30">
                    <a:moveTo>
                      <a:pt x="4" y="0"/>
                    </a:moveTo>
                    <a:cubicBezTo>
                      <a:pt x="4" y="0"/>
                      <a:pt x="15" y="12"/>
                      <a:pt x="9" y="30"/>
                    </a:cubicBezTo>
                    <a:cubicBezTo>
                      <a:pt x="4" y="8"/>
                      <a:pt x="0" y="12"/>
                      <a:pt x="0" y="2"/>
                    </a:cubicBezTo>
                    <a:cubicBezTo>
                      <a:pt x="3" y="1"/>
                      <a:pt x="4" y="0"/>
                      <a:pt x="4"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5" name="Freeform 78"/>
              <p:cNvSpPr/>
              <p:nvPr/>
            </p:nvSpPr>
            <p:spPr bwMode="auto">
              <a:xfrm>
                <a:off x="1531406" y="3643887"/>
                <a:ext cx="4199" cy="3150"/>
              </a:xfrm>
              <a:custGeom>
                <a:gdLst>
                  <a:gd name="T0" fmla="*/ 0 w 6"/>
                  <a:gd name="T1" fmla="*/ 3 h 5"/>
                  <a:gd name="T2" fmla="*/ 4 w 6"/>
                  <a:gd name="T3" fmla="*/ 0 h 5"/>
                  <a:gd name="T4" fmla="*/ 6 w 6"/>
                  <a:gd name="T5" fmla="*/ 0 h 5"/>
                  <a:gd name="T6" fmla="*/ 6 w 6"/>
                  <a:gd name="T7" fmla="*/ 0 h 5"/>
                  <a:gd name="T8" fmla="*/ 5 w 6"/>
                  <a:gd name="T9" fmla="*/ 2 h 5"/>
                  <a:gd name="T10" fmla="*/ 2 w 6"/>
                  <a:gd name="T11" fmla="*/ 5 h 5"/>
                  <a:gd name="T12" fmla="*/ 0 w 6"/>
                  <a:gd name="T13" fmla="*/ 5 h 5"/>
                  <a:gd name="T14" fmla="*/ 0 w 6"/>
                  <a:gd name="T15" fmla="*/ 5 h 5"/>
                  <a:gd name="T16" fmla="*/ 0 w 6"/>
                  <a:gd name="T17" fmla="*/ 3 h 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3"/>
                    </a:moveTo>
                    <a:cubicBezTo>
                      <a:pt x="4" y="0"/>
                      <a:pt x="4" y="0"/>
                      <a:pt x="4" y="0"/>
                    </a:cubicBezTo>
                    <a:cubicBezTo>
                      <a:pt x="4" y="0"/>
                      <a:pt x="5" y="0"/>
                      <a:pt x="6" y="0"/>
                    </a:cubicBezTo>
                    <a:cubicBezTo>
                      <a:pt x="6" y="0"/>
                      <a:pt x="6" y="0"/>
                      <a:pt x="6" y="0"/>
                    </a:cubicBezTo>
                    <a:cubicBezTo>
                      <a:pt x="6" y="1"/>
                      <a:pt x="6" y="2"/>
                      <a:pt x="5" y="2"/>
                    </a:cubicBezTo>
                    <a:cubicBezTo>
                      <a:pt x="2" y="5"/>
                      <a:pt x="2" y="5"/>
                      <a:pt x="2" y="5"/>
                    </a:cubicBezTo>
                    <a:cubicBezTo>
                      <a:pt x="1" y="5"/>
                      <a:pt x="1" y="5"/>
                      <a:pt x="0" y="5"/>
                    </a:cubicBezTo>
                    <a:cubicBezTo>
                      <a:pt x="0" y="5"/>
                      <a:pt x="0" y="5"/>
                      <a:pt x="0" y="5"/>
                    </a:cubicBezTo>
                    <a:cubicBezTo>
                      <a:pt x="0" y="4"/>
                      <a:pt x="0" y="3"/>
                      <a:pt x="0" y="3"/>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6" name="Freeform 79"/>
              <p:cNvSpPr/>
              <p:nvPr/>
            </p:nvSpPr>
            <p:spPr bwMode="auto">
              <a:xfrm>
                <a:off x="1475761" y="3660686"/>
                <a:ext cx="24148" cy="19949"/>
              </a:xfrm>
              <a:custGeom>
                <a:gdLst>
                  <a:gd name="T0" fmla="*/ 34 w 34"/>
                  <a:gd name="T1" fmla="*/ 27 h 28"/>
                  <a:gd name="T2" fmla="*/ 34 w 34"/>
                  <a:gd name="T3" fmla="*/ 27 h 28"/>
                  <a:gd name="T4" fmla="*/ 31 w 34"/>
                  <a:gd name="T5" fmla="*/ 28 h 28"/>
                  <a:gd name="T6" fmla="*/ 1 w 34"/>
                  <a:gd name="T7" fmla="*/ 3 h 28"/>
                  <a:gd name="T8" fmla="*/ 1 w 34"/>
                  <a:gd name="T9" fmla="*/ 0 h 28"/>
                  <a:gd name="T10" fmla="*/ 1 w 34"/>
                  <a:gd name="T11" fmla="*/ 0 h 28"/>
                  <a:gd name="T12" fmla="*/ 34 w 34"/>
                  <a:gd name="T13" fmla="*/ 27 h 28"/>
                </a:gdLst>
                <a:cxnLst>
                  <a:cxn ang="0">
                    <a:pos x="T0" y="T1"/>
                  </a:cxn>
                  <a:cxn ang="0">
                    <a:pos x="T2" y="T3"/>
                  </a:cxn>
                  <a:cxn ang="0">
                    <a:pos x="T4" y="T5"/>
                  </a:cxn>
                  <a:cxn ang="0">
                    <a:pos x="T6" y="T7"/>
                  </a:cxn>
                  <a:cxn ang="0">
                    <a:pos x="T8" y="T9"/>
                  </a:cxn>
                  <a:cxn ang="0">
                    <a:pos x="T10" y="T11"/>
                  </a:cxn>
                  <a:cxn ang="0">
                    <a:pos x="T12" y="T13"/>
                  </a:cxn>
                </a:cxnLst>
                <a:rect l="0" t="0" r="r" b="b"/>
                <a:pathLst>
                  <a:path w="34" h="28">
                    <a:moveTo>
                      <a:pt x="34" y="27"/>
                    </a:moveTo>
                    <a:cubicBezTo>
                      <a:pt x="34" y="27"/>
                      <a:pt x="34" y="27"/>
                      <a:pt x="34" y="27"/>
                    </a:cubicBezTo>
                    <a:cubicBezTo>
                      <a:pt x="33" y="28"/>
                      <a:pt x="32" y="28"/>
                      <a:pt x="31" y="28"/>
                    </a:cubicBezTo>
                    <a:cubicBezTo>
                      <a:pt x="1" y="3"/>
                      <a:pt x="1" y="3"/>
                      <a:pt x="1" y="3"/>
                    </a:cubicBezTo>
                    <a:cubicBezTo>
                      <a:pt x="0" y="3"/>
                      <a:pt x="0" y="2"/>
                      <a:pt x="1" y="0"/>
                    </a:cubicBezTo>
                    <a:cubicBezTo>
                      <a:pt x="1" y="0"/>
                      <a:pt x="1" y="0"/>
                      <a:pt x="1" y="0"/>
                    </a:cubicBezTo>
                    <a:lnTo>
                      <a:pt x="34" y="2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7" name="Freeform 80"/>
              <p:cNvSpPr/>
              <p:nvPr/>
            </p:nvSpPr>
            <p:spPr bwMode="auto">
              <a:xfrm>
                <a:off x="1495709" y="3650187"/>
                <a:ext cx="45146" cy="34647"/>
              </a:xfrm>
              <a:custGeom>
                <a:gdLst>
                  <a:gd name="T0" fmla="*/ 1 w 64"/>
                  <a:gd name="T1" fmla="*/ 32 h 48"/>
                  <a:gd name="T2" fmla="*/ 0 w 64"/>
                  <a:gd name="T3" fmla="*/ 41 h 48"/>
                  <a:gd name="T4" fmla="*/ 26 w 64"/>
                  <a:gd name="T5" fmla="*/ 48 h 48"/>
                  <a:gd name="T6" fmla="*/ 64 w 64"/>
                  <a:gd name="T7" fmla="*/ 48 h 48"/>
                  <a:gd name="T8" fmla="*/ 51 w 64"/>
                  <a:gd name="T9" fmla="*/ 0 h 48"/>
                  <a:gd name="T10" fmla="*/ 39 w 64"/>
                  <a:gd name="T11" fmla="*/ 5 h 48"/>
                  <a:gd name="T12" fmla="*/ 27 w 64"/>
                  <a:gd name="T13" fmla="*/ 35 h 48"/>
                  <a:gd name="T14" fmla="*/ 26 w 64"/>
                  <a:gd name="T15" fmla="*/ 35 h 48"/>
                  <a:gd name="T16" fmla="*/ 1 w 64"/>
                  <a:gd name="T17" fmla="*/ 32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8">
                    <a:moveTo>
                      <a:pt x="1" y="32"/>
                    </a:moveTo>
                    <a:cubicBezTo>
                      <a:pt x="0" y="41"/>
                      <a:pt x="0" y="41"/>
                      <a:pt x="0" y="41"/>
                    </a:cubicBezTo>
                    <a:cubicBezTo>
                      <a:pt x="26" y="48"/>
                      <a:pt x="26" y="48"/>
                      <a:pt x="26" y="48"/>
                    </a:cubicBezTo>
                    <a:cubicBezTo>
                      <a:pt x="64" y="48"/>
                      <a:pt x="64" y="48"/>
                      <a:pt x="64" y="48"/>
                    </a:cubicBezTo>
                    <a:cubicBezTo>
                      <a:pt x="61" y="7"/>
                      <a:pt x="51" y="0"/>
                      <a:pt x="51" y="0"/>
                    </a:cubicBezTo>
                    <a:cubicBezTo>
                      <a:pt x="39" y="5"/>
                      <a:pt x="39" y="5"/>
                      <a:pt x="39" y="5"/>
                    </a:cubicBezTo>
                    <a:cubicBezTo>
                      <a:pt x="39" y="5"/>
                      <a:pt x="33" y="10"/>
                      <a:pt x="27" y="35"/>
                    </a:cubicBezTo>
                    <a:cubicBezTo>
                      <a:pt x="27" y="35"/>
                      <a:pt x="27" y="35"/>
                      <a:pt x="26" y="35"/>
                    </a:cubicBezTo>
                    <a:lnTo>
                      <a:pt x="1" y="32"/>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8" name="Freeform 81"/>
              <p:cNvSpPr/>
              <p:nvPr/>
            </p:nvSpPr>
            <p:spPr bwMode="auto">
              <a:xfrm>
                <a:off x="1484159" y="3669085"/>
                <a:ext cx="11549" cy="10499"/>
              </a:xfrm>
              <a:custGeom>
                <a:gdLst>
                  <a:gd name="T0" fmla="*/ 17 w 17"/>
                  <a:gd name="T1" fmla="*/ 6 h 15"/>
                  <a:gd name="T2" fmla="*/ 10 w 17"/>
                  <a:gd name="T3" fmla="*/ 2 h 15"/>
                  <a:gd name="T4" fmla="*/ 8 w 17"/>
                  <a:gd name="T5" fmla="*/ 4 h 15"/>
                  <a:gd name="T6" fmla="*/ 4 w 17"/>
                  <a:gd name="T7" fmla="*/ 4 h 15"/>
                  <a:gd name="T8" fmla="*/ 1 w 17"/>
                  <a:gd name="T9" fmla="*/ 5 h 15"/>
                  <a:gd name="T10" fmla="*/ 16 w 17"/>
                  <a:gd name="T11" fmla="*/ 15 h 15"/>
                  <a:gd name="T12" fmla="*/ 17 w 17"/>
                  <a:gd name="T13" fmla="*/ 6 h 15"/>
                </a:gdLst>
                <a:cxnLst>
                  <a:cxn ang="0">
                    <a:pos x="T0" y="T1"/>
                  </a:cxn>
                  <a:cxn ang="0">
                    <a:pos x="T2" y="T3"/>
                  </a:cxn>
                  <a:cxn ang="0">
                    <a:pos x="T4" y="T5"/>
                  </a:cxn>
                  <a:cxn ang="0">
                    <a:pos x="T6" y="T7"/>
                  </a:cxn>
                  <a:cxn ang="0">
                    <a:pos x="T8" y="T9"/>
                  </a:cxn>
                  <a:cxn ang="0">
                    <a:pos x="T10" y="T11"/>
                  </a:cxn>
                  <a:cxn ang="0">
                    <a:pos x="T12" y="T13"/>
                  </a:cxn>
                </a:cxnLst>
                <a:rect l="0" t="0" r="r" b="b"/>
                <a:pathLst>
                  <a:path w="17" h="15">
                    <a:moveTo>
                      <a:pt x="17" y="6"/>
                    </a:moveTo>
                    <a:cubicBezTo>
                      <a:pt x="17" y="6"/>
                      <a:pt x="14" y="4"/>
                      <a:pt x="10" y="2"/>
                    </a:cubicBezTo>
                    <a:cubicBezTo>
                      <a:pt x="7" y="0"/>
                      <a:pt x="7" y="2"/>
                      <a:pt x="8" y="4"/>
                    </a:cubicBezTo>
                    <a:cubicBezTo>
                      <a:pt x="6" y="4"/>
                      <a:pt x="4" y="4"/>
                      <a:pt x="4" y="4"/>
                    </a:cubicBezTo>
                    <a:cubicBezTo>
                      <a:pt x="4" y="4"/>
                      <a:pt x="1" y="3"/>
                      <a:pt x="1" y="5"/>
                    </a:cubicBezTo>
                    <a:cubicBezTo>
                      <a:pt x="0" y="8"/>
                      <a:pt x="2" y="14"/>
                      <a:pt x="16" y="15"/>
                    </a:cubicBezTo>
                    <a:lnTo>
                      <a:pt x="17"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9" name="Freeform 82"/>
              <p:cNvSpPr/>
              <p:nvPr/>
            </p:nvSpPr>
            <p:spPr bwMode="auto">
              <a:xfrm>
                <a:off x="1521957" y="3648087"/>
                <a:ext cx="9450" cy="7350"/>
              </a:xfrm>
              <a:custGeom>
                <a:gdLst>
                  <a:gd name="T0" fmla="*/ 9 w 9"/>
                  <a:gd name="T1" fmla="*/ 2 h 7"/>
                  <a:gd name="T2" fmla="*/ 9 w 9"/>
                  <a:gd name="T3" fmla="*/ 0 h 7"/>
                  <a:gd name="T4" fmla="*/ 1 w 9"/>
                  <a:gd name="T5" fmla="*/ 4 h 7"/>
                  <a:gd name="T6" fmla="*/ 0 w 9"/>
                  <a:gd name="T7" fmla="*/ 7 h 7"/>
                  <a:gd name="T8" fmla="*/ 9 w 9"/>
                  <a:gd name="T9" fmla="*/ 2 h 7"/>
                </a:gdLst>
                <a:cxnLst>
                  <a:cxn ang="0">
                    <a:pos x="T0" y="T1"/>
                  </a:cxn>
                  <a:cxn ang="0">
                    <a:pos x="T2" y="T3"/>
                  </a:cxn>
                  <a:cxn ang="0">
                    <a:pos x="T4" y="T5"/>
                  </a:cxn>
                  <a:cxn ang="0">
                    <a:pos x="T6" y="T7"/>
                  </a:cxn>
                  <a:cxn ang="0">
                    <a:pos x="T8" y="T9"/>
                  </a:cxn>
                </a:cxnLst>
                <a:rect l="0" t="0" r="r" b="b"/>
                <a:pathLst>
                  <a:path w="9" h="7">
                    <a:moveTo>
                      <a:pt x="9" y="2"/>
                    </a:moveTo>
                    <a:lnTo>
                      <a:pt x="9" y="0"/>
                    </a:lnTo>
                    <a:lnTo>
                      <a:pt x="1" y="4"/>
                    </a:lnTo>
                    <a:lnTo>
                      <a:pt x="0" y="7"/>
                    </a:lnTo>
                    <a:lnTo>
                      <a:pt x="9" y="2"/>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0" name="Rectangle 83"/>
              <p:cNvSpPr>
                <a:spLocks noChangeArrowheads="1"/>
              </p:cNvSpPr>
              <p:nvPr/>
            </p:nvSpPr>
            <p:spPr bwMode="auto">
              <a:xfrm>
                <a:off x="1576552" y="3590342"/>
                <a:ext cx="31497" cy="2204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1" name="Freeform 84"/>
              <p:cNvSpPr/>
              <p:nvPr/>
            </p:nvSpPr>
            <p:spPr bwMode="auto">
              <a:xfrm>
                <a:off x="1576552" y="3612390"/>
                <a:ext cx="3150" cy="2100"/>
              </a:xfrm>
              <a:custGeom>
                <a:gdLst>
                  <a:gd name="T0" fmla="*/ 2 w 3"/>
                  <a:gd name="T1" fmla="*/ 2 h 2"/>
                  <a:gd name="T2" fmla="*/ 1 w 3"/>
                  <a:gd name="T3" fmla="*/ 2 h 2"/>
                  <a:gd name="T4" fmla="*/ 0 w 3"/>
                  <a:gd name="T5" fmla="*/ 0 h 2"/>
                  <a:gd name="T6" fmla="*/ 3 w 3"/>
                  <a:gd name="T7" fmla="*/ 0 h 2"/>
                  <a:gd name="T8" fmla="*/ 2 w 3"/>
                  <a:gd name="T9" fmla="*/ 2 h 2"/>
                </a:gdLst>
                <a:cxnLst>
                  <a:cxn ang="0">
                    <a:pos x="T0" y="T1"/>
                  </a:cxn>
                  <a:cxn ang="0">
                    <a:pos x="T2" y="T3"/>
                  </a:cxn>
                  <a:cxn ang="0">
                    <a:pos x="T4" y="T5"/>
                  </a:cxn>
                  <a:cxn ang="0">
                    <a:pos x="T6" y="T7"/>
                  </a:cxn>
                  <a:cxn ang="0">
                    <a:pos x="T8" y="T9"/>
                  </a:cxn>
                </a:cxnLst>
                <a:rect l="0" t="0" r="r" b="b"/>
                <a:pathLst>
                  <a:path w="3" h="2">
                    <a:moveTo>
                      <a:pt x="2" y="2"/>
                    </a:moveTo>
                    <a:lnTo>
                      <a:pt x="1" y="2"/>
                    </a:lnTo>
                    <a:lnTo>
                      <a:pt x="0" y="0"/>
                    </a:lnTo>
                    <a:lnTo>
                      <a:pt x="3" y="0"/>
                    </a:lnTo>
                    <a:lnTo>
                      <a:pt x="2" y="2"/>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2" name="Rectangle 85"/>
              <p:cNvSpPr>
                <a:spLocks noChangeArrowheads="1"/>
              </p:cNvSpPr>
              <p:nvPr/>
            </p:nvSpPr>
            <p:spPr bwMode="auto">
              <a:xfrm>
                <a:off x="1604899" y="3612390"/>
                <a:ext cx="210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3" name="Freeform 86"/>
              <p:cNvSpPr/>
              <p:nvPr/>
            </p:nvSpPr>
            <p:spPr bwMode="auto">
              <a:xfrm>
                <a:off x="1578651" y="3592442"/>
                <a:ext cx="17849" cy="16799"/>
              </a:xfrm>
              <a:custGeom>
                <a:gdLst>
                  <a:gd name="T0" fmla="*/ 24 w 25"/>
                  <a:gd name="T1" fmla="*/ 23 h 23"/>
                  <a:gd name="T2" fmla="*/ 1 w 25"/>
                  <a:gd name="T3" fmla="*/ 23 h 23"/>
                  <a:gd name="T4" fmla="*/ 0 w 25"/>
                  <a:gd name="T5" fmla="*/ 22 h 23"/>
                  <a:gd name="T6" fmla="*/ 0 w 25"/>
                  <a:gd name="T7" fmla="*/ 1 h 23"/>
                  <a:gd name="T8" fmla="*/ 1 w 25"/>
                  <a:gd name="T9" fmla="*/ 0 h 23"/>
                  <a:gd name="T10" fmla="*/ 24 w 25"/>
                  <a:gd name="T11" fmla="*/ 0 h 23"/>
                  <a:gd name="T12" fmla="*/ 25 w 25"/>
                  <a:gd name="T13" fmla="*/ 1 h 23"/>
                  <a:gd name="T14" fmla="*/ 25 w 25"/>
                  <a:gd name="T15" fmla="*/ 22 h 23"/>
                  <a:gd name="T16" fmla="*/ 24 w 25"/>
                  <a:gd name="T17" fmla="*/ 23 h 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3">
                    <a:moveTo>
                      <a:pt x="24" y="23"/>
                    </a:moveTo>
                    <a:cubicBezTo>
                      <a:pt x="1" y="23"/>
                      <a:pt x="1" y="23"/>
                      <a:pt x="1" y="23"/>
                    </a:cubicBezTo>
                    <a:cubicBezTo>
                      <a:pt x="1" y="23"/>
                      <a:pt x="0" y="23"/>
                      <a:pt x="0" y="22"/>
                    </a:cubicBezTo>
                    <a:cubicBezTo>
                      <a:pt x="0" y="1"/>
                      <a:pt x="0" y="1"/>
                      <a:pt x="0" y="1"/>
                    </a:cubicBezTo>
                    <a:cubicBezTo>
                      <a:pt x="0" y="0"/>
                      <a:pt x="1" y="0"/>
                      <a:pt x="1" y="0"/>
                    </a:cubicBezTo>
                    <a:cubicBezTo>
                      <a:pt x="24" y="0"/>
                      <a:pt x="24" y="0"/>
                      <a:pt x="24" y="0"/>
                    </a:cubicBezTo>
                    <a:cubicBezTo>
                      <a:pt x="24" y="0"/>
                      <a:pt x="25" y="0"/>
                      <a:pt x="25" y="1"/>
                    </a:cubicBezTo>
                    <a:cubicBezTo>
                      <a:pt x="25" y="22"/>
                      <a:pt x="25" y="22"/>
                      <a:pt x="25" y="22"/>
                    </a:cubicBezTo>
                    <a:cubicBezTo>
                      <a:pt x="25" y="23"/>
                      <a:pt x="24" y="23"/>
                      <a:pt x="24" y="2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4" name="Freeform 87"/>
              <p:cNvSpPr/>
              <p:nvPr/>
            </p:nvSpPr>
            <p:spPr bwMode="auto">
              <a:xfrm>
                <a:off x="1578651" y="3598741"/>
                <a:ext cx="17849" cy="4199"/>
              </a:xfrm>
              <a:custGeom>
                <a:gdLst>
                  <a:gd name="T0" fmla="*/ 0 w 25"/>
                  <a:gd name="T1" fmla="*/ 3 h 6"/>
                  <a:gd name="T2" fmla="*/ 4 w 25"/>
                  <a:gd name="T3" fmla="*/ 1 h 6"/>
                  <a:gd name="T4" fmla="*/ 13 w 25"/>
                  <a:gd name="T5" fmla="*/ 2 h 6"/>
                  <a:gd name="T6" fmla="*/ 17 w 25"/>
                  <a:gd name="T7" fmla="*/ 5 h 6"/>
                  <a:gd name="T8" fmla="*/ 21 w 25"/>
                  <a:gd name="T9" fmla="*/ 5 h 6"/>
                  <a:gd name="T10" fmla="*/ 25 w 25"/>
                  <a:gd name="T11" fmla="*/ 3 h 6"/>
                  <a:gd name="T12" fmla="*/ 21 w 25"/>
                  <a:gd name="T13" fmla="*/ 5 h 6"/>
                  <a:gd name="T14" fmla="*/ 17 w 25"/>
                  <a:gd name="T15" fmla="*/ 5 h 6"/>
                  <a:gd name="T16" fmla="*/ 13 w 25"/>
                  <a:gd name="T17" fmla="*/ 3 h 6"/>
                  <a:gd name="T18" fmla="*/ 4 w 25"/>
                  <a:gd name="T19" fmla="*/ 1 h 6"/>
                  <a:gd name="T20" fmla="*/ 0 w 25"/>
                  <a:gd name="T21" fmla="*/ 3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6">
                    <a:moveTo>
                      <a:pt x="0" y="3"/>
                    </a:moveTo>
                    <a:cubicBezTo>
                      <a:pt x="0" y="3"/>
                      <a:pt x="1" y="2"/>
                      <a:pt x="4" y="1"/>
                    </a:cubicBezTo>
                    <a:cubicBezTo>
                      <a:pt x="6" y="0"/>
                      <a:pt x="10" y="0"/>
                      <a:pt x="13" y="2"/>
                    </a:cubicBezTo>
                    <a:cubicBezTo>
                      <a:pt x="14" y="3"/>
                      <a:pt x="16" y="4"/>
                      <a:pt x="17" y="5"/>
                    </a:cubicBezTo>
                    <a:cubicBezTo>
                      <a:pt x="19" y="5"/>
                      <a:pt x="20" y="5"/>
                      <a:pt x="21" y="5"/>
                    </a:cubicBezTo>
                    <a:cubicBezTo>
                      <a:pt x="24" y="4"/>
                      <a:pt x="25" y="3"/>
                      <a:pt x="25" y="3"/>
                    </a:cubicBezTo>
                    <a:cubicBezTo>
                      <a:pt x="25" y="3"/>
                      <a:pt x="24" y="4"/>
                      <a:pt x="21" y="5"/>
                    </a:cubicBezTo>
                    <a:cubicBezTo>
                      <a:pt x="20" y="5"/>
                      <a:pt x="18" y="6"/>
                      <a:pt x="17" y="5"/>
                    </a:cubicBezTo>
                    <a:cubicBezTo>
                      <a:pt x="15" y="5"/>
                      <a:pt x="14" y="4"/>
                      <a:pt x="13" y="3"/>
                    </a:cubicBezTo>
                    <a:cubicBezTo>
                      <a:pt x="10" y="1"/>
                      <a:pt x="6" y="1"/>
                      <a:pt x="4" y="1"/>
                    </a:cubicBezTo>
                    <a:cubicBezTo>
                      <a:pt x="1" y="2"/>
                      <a:pt x="0" y="3"/>
                      <a:pt x="0" y="3"/>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5" name="Oval 88"/>
              <p:cNvSpPr>
                <a:spLocks noChangeArrowheads="1"/>
              </p:cNvSpPr>
              <p:nvPr/>
            </p:nvSpPr>
            <p:spPr bwMode="auto">
              <a:xfrm>
                <a:off x="1603850" y="3592442"/>
                <a:ext cx="2100" cy="2100"/>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6" name="Oval 89"/>
              <p:cNvSpPr>
                <a:spLocks noChangeArrowheads="1"/>
              </p:cNvSpPr>
              <p:nvPr/>
            </p:nvSpPr>
            <p:spPr bwMode="auto">
              <a:xfrm>
                <a:off x="1598600" y="3592442"/>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7" name="Oval 90"/>
              <p:cNvSpPr>
                <a:spLocks noChangeArrowheads="1"/>
              </p:cNvSpPr>
              <p:nvPr/>
            </p:nvSpPr>
            <p:spPr bwMode="auto">
              <a:xfrm>
                <a:off x="1598600" y="359664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8" name="Oval 91"/>
              <p:cNvSpPr>
                <a:spLocks noChangeArrowheads="1"/>
              </p:cNvSpPr>
              <p:nvPr/>
            </p:nvSpPr>
            <p:spPr bwMode="auto">
              <a:xfrm>
                <a:off x="1598600" y="35997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Oval 92"/>
              <p:cNvSpPr>
                <a:spLocks noChangeArrowheads="1"/>
              </p:cNvSpPr>
              <p:nvPr/>
            </p:nvSpPr>
            <p:spPr bwMode="auto">
              <a:xfrm>
                <a:off x="1598600" y="3603991"/>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Oval 93"/>
              <p:cNvSpPr>
                <a:spLocks noChangeArrowheads="1"/>
              </p:cNvSpPr>
              <p:nvPr/>
            </p:nvSpPr>
            <p:spPr bwMode="auto">
              <a:xfrm>
                <a:off x="1598600" y="3607140"/>
                <a:ext cx="2100" cy="2100"/>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Rectangle 94"/>
              <p:cNvSpPr>
                <a:spLocks noChangeArrowheads="1"/>
              </p:cNvSpPr>
              <p:nvPr/>
            </p:nvSpPr>
            <p:spPr bwMode="auto">
              <a:xfrm>
                <a:off x="1604899" y="3596641"/>
                <a:ext cx="1050" cy="12599"/>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2" name="Rectangle 95"/>
              <p:cNvSpPr>
                <a:spLocks noChangeArrowheads="1"/>
              </p:cNvSpPr>
              <p:nvPr/>
            </p:nvSpPr>
            <p:spPr bwMode="auto">
              <a:xfrm>
                <a:off x="1602800" y="3601891"/>
                <a:ext cx="3150" cy="210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3" name="Freeform 98"/>
              <p:cNvSpPr/>
              <p:nvPr/>
            </p:nvSpPr>
            <p:spPr bwMode="auto">
              <a:xfrm>
                <a:off x="1334022" y="4922678"/>
                <a:ext cx="355920" cy="218381"/>
              </a:xfrm>
              <a:custGeom>
                <a:gdLst>
                  <a:gd name="T0" fmla="*/ 339 w 339"/>
                  <a:gd name="T1" fmla="*/ 208 h 208"/>
                  <a:gd name="T2" fmla="*/ 0 w 339"/>
                  <a:gd name="T3" fmla="*/ 208 h 208"/>
                  <a:gd name="T4" fmla="*/ 14 w 339"/>
                  <a:gd name="T5" fmla="*/ 0 h 208"/>
                  <a:gd name="T6" fmla="*/ 325 w 339"/>
                  <a:gd name="T7" fmla="*/ 0 h 208"/>
                  <a:gd name="T8" fmla="*/ 339 w 339"/>
                  <a:gd name="T9" fmla="*/ 208 h 208"/>
                </a:gdLst>
                <a:cxnLst>
                  <a:cxn ang="0">
                    <a:pos x="T0" y="T1"/>
                  </a:cxn>
                  <a:cxn ang="0">
                    <a:pos x="T2" y="T3"/>
                  </a:cxn>
                  <a:cxn ang="0">
                    <a:pos x="T4" y="T5"/>
                  </a:cxn>
                  <a:cxn ang="0">
                    <a:pos x="T6" y="T7"/>
                  </a:cxn>
                  <a:cxn ang="0">
                    <a:pos x="T8" y="T9"/>
                  </a:cxn>
                </a:cxnLst>
                <a:rect l="0" t="0" r="r" b="b"/>
                <a:pathLst>
                  <a:path w="339" h="208">
                    <a:moveTo>
                      <a:pt x="339" y="208"/>
                    </a:moveTo>
                    <a:lnTo>
                      <a:pt x="0" y="208"/>
                    </a:lnTo>
                    <a:lnTo>
                      <a:pt x="14" y="0"/>
                    </a:lnTo>
                    <a:lnTo>
                      <a:pt x="325" y="0"/>
                    </a:lnTo>
                    <a:lnTo>
                      <a:pt x="339" y="208"/>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94" name="Groupe 93"/>
            <p:cNvGrpSpPr/>
            <p:nvPr/>
          </p:nvGrpSpPr>
          <p:grpSpPr>
            <a:xfrm>
              <a:off x="1744446" y="4761762"/>
              <a:ext cx="129640" cy="381738"/>
              <a:chOff x="2455103" y="2598180"/>
              <a:chExt cx="683213" cy="2011790"/>
            </a:xfrm>
          </p:grpSpPr>
          <p:sp>
            <p:nvSpPr>
              <p:cNvPr id="112" name="Freeform 638"/>
              <p:cNvSpPr/>
              <p:nvPr/>
            </p:nvSpPr>
            <p:spPr bwMode="auto">
              <a:xfrm>
                <a:off x="2580013" y="3139452"/>
                <a:ext cx="54884" cy="41636"/>
              </a:xfrm>
              <a:custGeom>
                <a:gdLst>
                  <a:gd name="T0" fmla="*/ 36 w 42"/>
                  <a:gd name="T1" fmla="*/ 33 h 33"/>
                  <a:gd name="T2" fmla="*/ 7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7" y="33"/>
                      <a:pt x="7" y="33"/>
                      <a:pt x="7" y="33"/>
                    </a:cubicBezTo>
                    <a:cubicBezTo>
                      <a:pt x="3" y="33"/>
                      <a:pt x="0" y="30"/>
                      <a:pt x="0" y="27"/>
                    </a:cubicBezTo>
                    <a:cubicBezTo>
                      <a:pt x="0" y="6"/>
                      <a:pt x="0" y="6"/>
                      <a:pt x="0" y="6"/>
                    </a:cubicBezTo>
                    <a:cubicBezTo>
                      <a:pt x="0" y="2"/>
                      <a:pt x="3" y="0"/>
                      <a:pt x="7" y="0"/>
                    </a:cubicBezTo>
                    <a:cubicBezTo>
                      <a:pt x="36" y="0"/>
                      <a:pt x="36" y="0"/>
                      <a:pt x="36" y="0"/>
                    </a:cubicBezTo>
                    <a:cubicBezTo>
                      <a:pt x="39" y="0"/>
                      <a:pt x="42" y="2"/>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Freeform 639"/>
              <p:cNvSpPr/>
              <p:nvPr/>
            </p:nvSpPr>
            <p:spPr bwMode="auto">
              <a:xfrm>
                <a:off x="2706815" y="3139452"/>
                <a:ext cx="54884" cy="41636"/>
              </a:xfrm>
              <a:custGeom>
                <a:gdLst>
                  <a:gd name="T0" fmla="*/ 36 w 42"/>
                  <a:gd name="T1" fmla="*/ 33 h 33"/>
                  <a:gd name="T2" fmla="*/ 6 w 42"/>
                  <a:gd name="T3" fmla="*/ 33 h 33"/>
                  <a:gd name="T4" fmla="*/ 0 w 42"/>
                  <a:gd name="T5" fmla="*/ 27 h 33"/>
                  <a:gd name="T6" fmla="*/ 0 w 42"/>
                  <a:gd name="T7" fmla="*/ 6 h 33"/>
                  <a:gd name="T8" fmla="*/ 6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0"/>
                      <a:pt x="0" y="27"/>
                    </a:cubicBezTo>
                    <a:cubicBezTo>
                      <a:pt x="0" y="6"/>
                      <a:pt x="0" y="6"/>
                      <a:pt x="0" y="6"/>
                    </a:cubicBezTo>
                    <a:cubicBezTo>
                      <a:pt x="0" y="3"/>
                      <a:pt x="3" y="0"/>
                      <a:pt x="6" y="0"/>
                    </a:cubicBezTo>
                    <a:cubicBezTo>
                      <a:pt x="36" y="0"/>
                      <a:pt x="36" y="0"/>
                      <a:pt x="36" y="0"/>
                    </a:cubicBezTo>
                    <a:cubicBezTo>
                      <a:pt x="39" y="0"/>
                      <a:pt x="42" y="3"/>
                      <a:pt x="42" y="6"/>
                    </a:cubicBezTo>
                    <a:cubicBezTo>
                      <a:pt x="42" y="27"/>
                      <a:pt x="42" y="27"/>
                      <a:pt x="42" y="27"/>
                    </a:cubicBezTo>
                    <a:cubicBezTo>
                      <a:pt x="42" y="30"/>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640"/>
              <p:cNvSpPr/>
              <p:nvPr/>
            </p:nvSpPr>
            <p:spPr bwMode="auto">
              <a:xfrm>
                <a:off x="2833615" y="3139452"/>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641"/>
              <p:cNvSpPr/>
              <p:nvPr/>
            </p:nvSpPr>
            <p:spPr bwMode="auto">
              <a:xfrm>
                <a:off x="2958524" y="3139452"/>
                <a:ext cx="54884"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2" y="33"/>
                      <a:pt x="0" y="31"/>
                      <a:pt x="0" y="27"/>
                    </a:cubicBezTo>
                    <a:cubicBezTo>
                      <a:pt x="0" y="6"/>
                      <a:pt x="0" y="6"/>
                      <a:pt x="0" y="6"/>
                    </a:cubicBezTo>
                    <a:cubicBezTo>
                      <a:pt x="0" y="3"/>
                      <a:pt x="2"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Freeform 649"/>
              <p:cNvSpPr/>
              <p:nvPr/>
            </p:nvSpPr>
            <p:spPr bwMode="auto">
              <a:xfrm>
                <a:off x="2455104" y="3290856"/>
                <a:ext cx="52991" cy="43529"/>
              </a:xfrm>
              <a:custGeom>
                <a:gdLst>
                  <a:gd name="T0" fmla="*/ 35 w 41"/>
                  <a:gd name="T1" fmla="*/ 34 h 34"/>
                  <a:gd name="T2" fmla="*/ 6 w 41"/>
                  <a:gd name="T3" fmla="*/ 34 h 34"/>
                  <a:gd name="T4" fmla="*/ 0 w 41"/>
                  <a:gd name="T5" fmla="*/ 27 h 34"/>
                  <a:gd name="T6" fmla="*/ 0 w 41"/>
                  <a:gd name="T7" fmla="*/ 7 h 34"/>
                  <a:gd name="T8" fmla="*/ 6 w 41"/>
                  <a:gd name="T9" fmla="*/ 0 h 34"/>
                  <a:gd name="T10" fmla="*/ 35 w 41"/>
                  <a:gd name="T11" fmla="*/ 0 h 34"/>
                  <a:gd name="T12" fmla="*/ 41 w 41"/>
                  <a:gd name="T13" fmla="*/ 7 h 34"/>
                  <a:gd name="T14" fmla="*/ 41 w 41"/>
                  <a:gd name="T15" fmla="*/ 28 h 34"/>
                  <a:gd name="T16" fmla="*/ 35 w 41"/>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35" y="34"/>
                    </a:moveTo>
                    <a:cubicBezTo>
                      <a:pt x="6" y="34"/>
                      <a:pt x="6" y="34"/>
                      <a:pt x="6" y="34"/>
                    </a:cubicBezTo>
                    <a:cubicBezTo>
                      <a:pt x="2" y="34"/>
                      <a:pt x="0" y="31"/>
                      <a:pt x="0" y="27"/>
                    </a:cubicBezTo>
                    <a:cubicBezTo>
                      <a:pt x="0" y="7"/>
                      <a:pt x="0" y="7"/>
                      <a:pt x="0" y="7"/>
                    </a:cubicBezTo>
                    <a:cubicBezTo>
                      <a:pt x="0" y="3"/>
                      <a:pt x="2" y="0"/>
                      <a:pt x="6" y="0"/>
                    </a:cubicBezTo>
                    <a:cubicBezTo>
                      <a:pt x="35" y="0"/>
                      <a:pt x="35" y="0"/>
                      <a:pt x="35" y="0"/>
                    </a:cubicBezTo>
                    <a:cubicBezTo>
                      <a:pt x="39" y="0"/>
                      <a:pt x="41" y="3"/>
                      <a:pt x="41" y="7"/>
                    </a:cubicBezTo>
                    <a:cubicBezTo>
                      <a:pt x="41" y="28"/>
                      <a:pt x="41" y="28"/>
                      <a:pt x="41" y="28"/>
                    </a:cubicBezTo>
                    <a:cubicBezTo>
                      <a:pt x="41"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Freeform 650"/>
              <p:cNvSpPr/>
              <p:nvPr/>
            </p:nvSpPr>
            <p:spPr bwMode="auto">
              <a:xfrm>
                <a:off x="2580013" y="3290856"/>
                <a:ext cx="54884" cy="43529"/>
              </a:xfrm>
              <a:custGeom>
                <a:gdLst>
                  <a:gd name="T0" fmla="*/ 36 w 42"/>
                  <a:gd name="T1" fmla="*/ 34 h 34"/>
                  <a:gd name="T2" fmla="*/ 7 w 42"/>
                  <a:gd name="T3" fmla="*/ 34 h 34"/>
                  <a:gd name="T4" fmla="*/ 0 w 42"/>
                  <a:gd name="T5" fmla="*/ 28 h 34"/>
                  <a:gd name="T6" fmla="*/ 0 w 42"/>
                  <a:gd name="T7" fmla="*/ 7 h 34"/>
                  <a:gd name="T8" fmla="*/ 7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8"/>
                    </a:cubicBezTo>
                    <a:cubicBezTo>
                      <a:pt x="0" y="7"/>
                      <a:pt x="0" y="7"/>
                      <a:pt x="0" y="7"/>
                    </a:cubicBezTo>
                    <a:cubicBezTo>
                      <a:pt x="0" y="3"/>
                      <a:pt x="3" y="0"/>
                      <a:pt x="7"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Freeform 651"/>
              <p:cNvSpPr/>
              <p:nvPr/>
            </p:nvSpPr>
            <p:spPr bwMode="auto">
              <a:xfrm>
                <a:off x="2706815" y="3290856"/>
                <a:ext cx="54884" cy="43529"/>
              </a:xfrm>
              <a:custGeom>
                <a:gdLst>
                  <a:gd name="T0" fmla="*/ 36 w 42"/>
                  <a:gd name="T1" fmla="*/ 34 h 34"/>
                  <a:gd name="T2" fmla="*/ 6 w 42"/>
                  <a:gd name="T3" fmla="*/ 34 h 34"/>
                  <a:gd name="T4" fmla="*/ 0 w 42"/>
                  <a:gd name="T5" fmla="*/ 28 h 34"/>
                  <a:gd name="T6" fmla="*/ 0 w 42"/>
                  <a:gd name="T7" fmla="*/ 7 h 34"/>
                  <a:gd name="T8" fmla="*/ 6 w 42"/>
                  <a:gd name="T9" fmla="*/ 0 h 34"/>
                  <a:gd name="T10" fmla="*/ 36 w 42"/>
                  <a:gd name="T11" fmla="*/ 0 h 34"/>
                  <a:gd name="T12" fmla="*/ 42 w 42"/>
                  <a:gd name="T13" fmla="*/ 7 h 34"/>
                  <a:gd name="T14" fmla="*/ 42 w 42"/>
                  <a:gd name="T15" fmla="*/ 28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8"/>
                    </a:cubicBezTo>
                    <a:cubicBezTo>
                      <a:pt x="0" y="7"/>
                      <a:pt x="0" y="7"/>
                      <a:pt x="0" y="7"/>
                    </a:cubicBezTo>
                    <a:cubicBezTo>
                      <a:pt x="0" y="3"/>
                      <a:pt x="3" y="0"/>
                      <a:pt x="6" y="0"/>
                    </a:cubicBezTo>
                    <a:cubicBezTo>
                      <a:pt x="36" y="0"/>
                      <a:pt x="36" y="0"/>
                      <a:pt x="36" y="0"/>
                    </a:cubicBezTo>
                    <a:cubicBezTo>
                      <a:pt x="39" y="0"/>
                      <a:pt x="42" y="3"/>
                      <a:pt x="42" y="7"/>
                    </a:cubicBezTo>
                    <a:cubicBezTo>
                      <a:pt x="42" y="28"/>
                      <a:pt x="42" y="28"/>
                      <a:pt x="42" y="28"/>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Freeform 652"/>
              <p:cNvSpPr/>
              <p:nvPr/>
            </p:nvSpPr>
            <p:spPr bwMode="auto">
              <a:xfrm>
                <a:off x="2833615" y="3292749"/>
                <a:ext cx="52991" cy="41636"/>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0"/>
                      <a:pt x="0" y="27"/>
                    </a:cubicBezTo>
                    <a:cubicBezTo>
                      <a:pt x="0" y="6"/>
                      <a:pt x="0" y="6"/>
                      <a:pt x="0" y="6"/>
                    </a:cubicBezTo>
                    <a:cubicBezTo>
                      <a:pt x="0" y="2"/>
                      <a:pt x="3" y="0"/>
                      <a:pt x="6" y="0"/>
                    </a:cubicBezTo>
                    <a:cubicBezTo>
                      <a:pt x="35" y="0"/>
                      <a:pt x="35" y="0"/>
                      <a:pt x="35" y="0"/>
                    </a:cubicBezTo>
                    <a:cubicBezTo>
                      <a:pt x="39" y="0"/>
                      <a:pt x="42" y="2"/>
                      <a:pt x="42" y="6"/>
                    </a:cubicBezTo>
                    <a:cubicBezTo>
                      <a:pt x="42" y="27"/>
                      <a:pt x="42" y="27"/>
                      <a:pt x="42" y="27"/>
                    </a:cubicBezTo>
                    <a:cubicBezTo>
                      <a:pt x="42"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653"/>
              <p:cNvSpPr/>
              <p:nvPr/>
            </p:nvSpPr>
            <p:spPr bwMode="auto">
              <a:xfrm>
                <a:off x="2958524" y="3292749"/>
                <a:ext cx="52991" cy="41636"/>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2"/>
                      <a:pt x="2" y="0"/>
                      <a:pt x="6" y="0"/>
                    </a:cubicBezTo>
                    <a:cubicBezTo>
                      <a:pt x="35" y="0"/>
                      <a:pt x="35" y="0"/>
                      <a:pt x="35" y="0"/>
                    </a:cubicBezTo>
                    <a:cubicBezTo>
                      <a:pt x="39" y="0"/>
                      <a:pt x="41" y="2"/>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660"/>
              <p:cNvSpPr/>
              <p:nvPr/>
            </p:nvSpPr>
            <p:spPr bwMode="auto">
              <a:xfrm>
                <a:off x="2580013" y="3139452"/>
                <a:ext cx="306594" cy="194934"/>
              </a:xfrm>
              <a:custGeom>
                <a:gdLst>
                  <a:gd name="T0" fmla="*/ 231 w 238"/>
                  <a:gd name="T1" fmla="*/ 119 h 152"/>
                  <a:gd name="T2" fmla="*/ 221 w 238"/>
                  <a:gd name="T3" fmla="*/ 119 h 152"/>
                  <a:gd name="T4" fmla="*/ 219 w 238"/>
                  <a:gd name="T5" fmla="*/ 115 h 152"/>
                  <a:gd name="T6" fmla="*/ 119 w 238"/>
                  <a:gd name="T7" fmla="*/ 89 h 152"/>
                  <a:gd name="T8" fmla="*/ 53 w 238"/>
                  <a:gd name="T9" fmla="*/ 67 h 152"/>
                  <a:gd name="T10" fmla="*/ 35 w 238"/>
                  <a:gd name="T11" fmla="*/ 33 h 152"/>
                  <a:gd name="T12" fmla="*/ 36 w 238"/>
                  <a:gd name="T13" fmla="*/ 33 h 152"/>
                  <a:gd name="T14" fmla="*/ 42 w 238"/>
                  <a:gd name="T15" fmla="*/ 27 h 152"/>
                  <a:gd name="T16" fmla="*/ 42 w 238"/>
                  <a:gd name="T17" fmla="*/ 6 h 152"/>
                  <a:gd name="T18" fmla="*/ 36 w 238"/>
                  <a:gd name="T19" fmla="*/ 0 h 152"/>
                  <a:gd name="T20" fmla="*/ 7 w 238"/>
                  <a:gd name="T21" fmla="*/ 0 h 152"/>
                  <a:gd name="T22" fmla="*/ 0 w 238"/>
                  <a:gd name="T23" fmla="*/ 6 h 152"/>
                  <a:gd name="T24" fmla="*/ 0 w 238"/>
                  <a:gd name="T25" fmla="*/ 27 h 152"/>
                  <a:gd name="T26" fmla="*/ 7 w 238"/>
                  <a:gd name="T27" fmla="*/ 33 h 152"/>
                  <a:gd name="T28" fmla="*/ 12 w 238"/>
                  <a:gd name="T29" fmla="*/ 33 h 152"/>
                  <a:gd name="T30" fmla="*/ 37 w 238"/>
                  <a:gd name="T31" fmla="*/ 82 h 152"/>
                  <a:gd name="T32" fmla="*/ 119 w 238"/>
                  <a:gd name="T33" fmla="*/ 112 h 152"/>
                  <a:gd name="T34" fmla="*/ 196 w 238"/>
                  <a:gd name="T35" fmla="*/ 125 h 152"/>
                  <a:gd name="T36" fmla="*/ 196 w 238"/>
                  <a:gd name="T37" fmla="*/ 146 h 152"/>
                  <a:gd name="T38" fmla="*/ 202 w 238"/>
                  <a:gd name="T39" fmla="*/ 152 h 152"/>
                  <a:gd name="T40" fmla="*/ 231 w 238"/>
                  <a:gd name="T41" fmla="*/ 152 h 152"/>
                  <a:gd name="T42" fmla="*/ 238 w 238"/>
                  <a:gd name="T43" fmla="*/ 146 h 152"/>
                  <a:gd name="T44" fmla="*/ 238 w 238"/>
                  <a:gd name="T45" fmla="*/ 125 h 152"/>
                  <a:gd name="T46" fmla="*/ 231 w 238"/>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152">
                    <a:moveTo>
                      <a:pt x="231" y="119"/>
                    </a:moveTo>
                    <a:cubicBezTo>
                      <a:pt x="221" y="119"/>
                      <a:pt x="221" y="119"/>
                      <a:pt x="221" y="119"/>
                    </a:cubicBezTo>
                    <a:cubicBezTo>
                      <a:pt x="220" y="117"/>
                      <a:pt x="220" y="116"/>
                      <a:pt x="219" y="115"/>
                    </a:cubicBezTo>
                    <a:cubicBezTo>
                      <a:pt x="202" y="98"/>
                      <a:pt x="169" y="90"/>
                      <a:pt x="119" y="89"/>
                    </a:cubicBezTo>
                    <a:cubicBezTo>
                      <a:pt x="90" y="89"/>
                      <a:pt x="68" y="82"/>
                      <a:pt x="53" y="67"/>
                    </a:cubicBezTo>
                    <a:cubicBezTo>
                      <a:pt x="42" y="56"/>
                      <a:pt x="37" y="43"/>
                      <a:pt x="35" y="33"/>
                    </a:cubicBezTo>
                    <a:cubicBezTo>
                      <a:pt x="36" y="33"/>
                      <a:pt x="36" y="33"/>
                      <a:pt x="36" y="33"/>
                    </a:cubicBezTo>
                    <a:cubicBezTo>
                      <a:pt x="39" y="33"/>
                      <a:pt x="42" y="30"/>
                      <a:pt x="42" y="27"/>
                    </a:cubicBezTo>
                    <a:cubicBezTo>
                      <a:pt x="42" y="6"/>
                      <a:pt x="42" y="6"/>
                      <a:pt x="42" y="6"/>
                    </a:cubicBezTo>
                    <a:cubicBezTo>
                      <a:pt x="42" y="2"/>
                      <a:pt x="39" y="0"/>
                      <a:pt x="36" y="0"/>
                    </a:cubicBezTo>
                    <a:cubicBezTo>
                      <a:pt x="7" y="0"/>
                      <a:pt x="7" y="0"/>
                      <a:pt x="7" y="0"/>
                    </a:cubicBezTo>
                    <a:cubicBezTo>
                      <a:pt x="3" y="0"/>
                      <a:pt x="0" y="2"/>
                      <a:pt x="0" y="6"/>
                    </a:cubicBezTo>
                    <a:cubicBezTo>
                      <a:pt x="0" y="27"/>
                      <a:pt x="0" y="27"/>
                      <a:pt x="0" y="27"/>
                    </a:cubicBezTo>
                    <a:cubicBezTo>
                      <a:pt x="0" y="30"/>
                      <a:pt x="3" y="33"/>
                      <a:pt x="7" y="33"/>
                    </a:cubicBezTo>
                    <a:cubicBezTo>
                      <a:pt x="12" y="33"/>
                      <a:pt x="12" y="33"/>
                      <a:pt x="12" y="33"/>
                    </a:cubicBezTo>
                    <a:cubicBezTo>
                      <a:pt x="15" y="47"/>
                      <a:pt x="21" y="66"/>
                      <a:pt x="37" y="82"/>
                    </a:cubicBezTo>
                    <a:cubicBezTo>
                      <a:pt x="56" y="102"/>
                      <a:pt x="83" y="112"/>
                      <a:pt x="119" y="112"/>
                    </a:cubicBezTo>
                    <a:cubicBezTo>
                      <a:pt x="164" y="112"/>
                      <a:pt x="185" y="119"/>
                      <a:pt x="196" y="125"/>
                    </a:cubicBezTo>
                    <a:cubicBezTo>
                      <a:pt x="196" y="146"/>
                      <a:pt x="196" y="146"/>
                      <a:pt x="196" y="146"/>
                    </a:cubicBezTo>
                    <a:cubicBezTo>
                      <a:pt x="196" y="149"/>
                      <a:pt x="199" y="152"/>
                      <a:pt x="202" y="152"/>
                    </a:cubicBezTo>
                    <a:cubicBezTo>
                      <a:pt x="231" y="152"/>
                      <a:pt x="231" y="152"/>
                      <a:pt x="231" y="152"/>
                    </a:cubicBezTo>
                    <a:cubicBezTo>
                      <a:pt x="235" y="152"/>
                      <a:pt x="238" y="149"/>
                      <a:pt x="238" y="146"/>
                    </a:cubicBezTo>
                    <a:cubicBezTo>
                      <a:pt x="238" y="125"/>
                      <a:pt x="238" y="125"/>
                      <a:pt x="238" y="125"/>
                    </a:cubicBezTo>
                    <a:cubicBezTo>
                      <a:pt x="238" y="121"/>
                      <a:pt x="235" y="119"/>
                      <a:pt x="231"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Freeform 662"/>
              <p:cNvSpPr/>
              <p:nvPr/>
            </p:nvSpPr>
            <p:spPr bwMode="auto">
              <a:xfrm>
                <a:off x="2455104" y="3139452"/>
                <a:ext cx="306594" cy="194934"/>
              </a:xfrm>
              <a:custGeom>
                <a:gdLst>
                  <a:gd name="T0" fmla="*/ 6 w 237"/>
                  <a:gd name="T1" fmla="*/ 118 h 152"/>
                  <a:gd name="T2" fmla="*/ 16 w 237"/>
                  <a:gd name="T3" fmla="*/ 118 h 152"/>
                  <a:gd name="T4" fmla="*/ 19 w 237"/>
                  <a:gd name="T5" fmla="*/ 114 h 152"/>
                  <a:gd name="T6" fmla="*/ 118 w 237"/>
                  <a:gd name="T7" fmla="*/ 89 h 152"/>
                  <a:gd name="T8" fmla="*/ 184 w 237"/>
                  <a:gd name="T9" fmla="*/ 67 h 152"/>
                  <a:gd name="T10" fmla="*/ 203 w 237"/>
                  <a:gd name="T11" fmla="*/ 33 h 152"/>
                  <a:gd name="T12" fmla="*/ 201 w 237"/>
                  <a:gd name="T13" fmla="*/ 33 h 152"/>
                  <a:gd name="T14" fmla="*/ 195 w 237"/>
                  <a:gd name="T15" fmla="*/ 27 h 152"/>
                  <a:gd name="T16" fmla="*/ 195 w 237"/>
                  <a:gd name="T17" fmla="*/ 6 h 152"/>
                  <a:gd name="T18" fmla="*/ 201 w 237"/>
                  <a:gd name="T19" fmla="*/ 0 h 152"/>
                  <a:gd name="T20" fmla="*/ 231 w 237"/>
                  <a:gd name="T21" fmla="*/ 0 h 152"/>
                  <a:gd name="T22" fmla="*/ 237 w 237"/>
                  <a:gd name="T23" fmla="*/ 6 h 152"/>
                  <a:gd name="T24" fmla="*/ 237 w 237"/>
                  <a:gd name="T25" fmla="*/ 27 h 152"/>
                  <a:gd name="T26" fmla="*/ 231 w 237"/>
                  <a:gd name="T27" fmla="*/ 33 h 152"/>
                  <a:gd name="T28" fmla="*/ 225 w 237"/>
                  <a:gd name="T29" fmla="*/ 33 h 152"/>
                  <a:gd name="T30" fmla="*/ 200 w 237"/>
                  <a:gd name="T31" fmla="*/ 82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5 h 152"/>
                  <a:gd name="T44" fmla="*/ 0 w 237"/>
                  <a:gd name="T45" fmla="*/ 125 h 152"/>
                  <a:gd name="T46" fmla="*/ 6 w 237"/>
                  <a:gd name="T47" fmla="*/ 118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8"/>
                    </a:moveTo>
                    <a:cubicBezTo>
                      <a:pt x="16" y="118"/>
                      <a:pt x="16" y="118"/>
                      <a:pt x="16" y="118"/>
                    </a:cubicBezTo>
                    <a:cubicBezTo>
                      <a:pt x="17" y="117"/>
                      <a:pt x="17" y="116"/>
                      <a:pt x="19" y="114"/>
                    </a:cubicBezTo>
                    <a:cubicBezTo>
                      <a:pt x="35" y="98"/>
                      <a:pt x="69" y="90"/>
                      <a:pt x="118" y="89"/>
                    </a:cubicBezTo>
                    <a:cubicBezTo>
                      <a:pt x="147" y="89"/>
                      <a:pt x="169" y="82"/>
                      <a:pt x="184" y="67"/>
                    </a:cubicBezTo>
                    <a:cubicBezTo>
                      <a:pt x="195" y="56"/>
                      <a:pt x="200" y="43"/>
                      <a:pt x="203" y="33"/>
                    </a:cubicBezTo>
                    <a:cubicBezTo>
                      <a:pt x="201" y="33"/>
                      <a:pt x="201" y="33"/>
                      <a:pt x="201" y="33"/>
                    </a:cubicBezTo>
                    <a:cubicBezTo>
                      <a:pt x="198" y="33"/>
                      <a:pt x="195" y="30"/>
                      <a:pt x="195" y="27"/>
                    </a:cubicBezTo>
                    <a:cubicBezTo>
                      <a:pt x="195" y="6"/>
                      <a:pt x="195" y="6"/>
                      <a:pt x="195" y="6"/>
                    </a:cubicBezTo>
                    <a:cubicBezTo>
                      <a:pt x="195" y="3"/>
                      <a:pt x="198" y="0"/>
                      <a:pt x="201" y="0"/>
                    </a:cubicBezTo>
                    <a:cubicBezTo>
                      <a:pt x="231" y="0"/>
                      <a:pt x="231" y="0"/>
                      <a:pt x="231" y="0"/>
                    </a:cubicBezTo>
                    <a:cubicBezTo>
                      <a:pt x="234" y="0"/>
                      <a:pt x="237" y="3"/>
                      <a:pt x="237" y="6"/>
                    </a:cubicBezTo>
                    <a:cubicBezTo>
                      <a:pt x="237" y="27"/>
                      <a:pt x="237" y="27"/>
                      <a:pt x="237" y="27"/>
                    </a:cubicBezTo>
                    <a:cubicBezTo>
                      <a:pt x="237" y="30"/>
                      <a:pt x="234" y="33"/>
                      <a:pt x="231" y="33"/>
                    </a:cubicBezTo>
                    <a:cubicBezTo>
                      <a:pt x="225" y="33"/>
                      <a:pt x="225" y="33"/>
                      <a:pt x="225" y="33"/>
                    </a:cubicBezTo>
                    <a:cubicBezTo>
                      <a:pt x="223" y="47"/>
                      <a:pt x="216" y="66"/>
                      <a:pt x="200" y="82"/>
                    </a:cubicBezTo>
                    <a:cubicBezTo>
                      <a:pt x="181" y="102"/>
                      <a:pt x="154" y="112"/>
                      <a:pt x="118" y="112"/>
                    </a:cubicBezTo>
                    <a:cubicBezTo>
                      <a:pt x="74" y="112"/>
                      <a:pt x="52" y="118"/>
                      <a:pt x="41" y="125"/>
                    </a:cubicBezTo>
                    <a:cubicBezTo>
                      <a:pt x="41" y="146"/>
                      <a:pt x="41" y="146"/>
                      <a:pt x="41" y="146"/>
                    </a:cubicBezTo>
                    <a:cubicBezTo>
                      <a:pt x="41" y="149"/>
                      <a:pt x="39" y="152"/>
                      <a:pt x="35" y="152"/>
                    </a:cubicBezTo>
                    <a:cubicBezTo>
                      <a:pt x="6" y="152"/>
                      <a:pt x="6" y="152"/>
                      <a:pt x="6" y="152"/>
                    </a:cubicBezTo>
                    <a:cubicBezTo>
                      <a:pt x="2" y="152"/>
                      <a:pt x="0" y="149"/>
                      <a:pt x="0" y="145"/>
                    </a:cubicBezTo>
                    <a:cubicBezTo>
                      <a:pt x="0" y="125"/>
                      <a:pt x="0" y="125"/>
                      <a:pt x="0" y="125"/>
                    </a:cubicBezTo>
                    <a:cubicBezTo>
                      <a:pt x="0" y="121"/>
                      <a:pt x="2" y="118"/>
                      <a:pt x="6" y="118"/>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Freeform 666"/>
              <p:cNvSpPr/>
              <p:nvPr/>
            </p:nvSpPr>
            <p:spPr bwMode="auto">
              <a:xfrm>
                <a:off x="2580013" y="3527427"/>
                <a:ext cx="54884" cy="43529"/>
              </a:xfrm>
              <a:custGeom>
                <a:gdLst>
                  <a:gd name="T0" fmla="*/ 36 w 42"/>
                  <a:gd name="T1" fmla="*/ 33 h 33"/>
                  <a:gd name="T2" fmla="*/ 6 w 42"/>
                  <a:gd name="T3" fmla="*/ 33 h 33"/>
                  <a:gd name="T4" fmla="*/ 0 w 42"/>
                  <a:gd name="T5" fmla="*/ 27 h 33"/>
                  <a:gd name="T6" fmla="*/ 0 w 42"/>
                  <a:gd name="T7" fmla="*/ 6 h 33"/>
                  <a:gd name="T8" fmla="*/ 7 w 42"/>
                  <a:gd name="T9" fmla="*/ 0 h 33"/>
                  <a:gd name="T10" fmla="*/ 36 w 42"/>
                  <a:gd name="T11" fmla="*/ 0 h 33"/>
                  <a:gd name="T12" fmla="*/ 42 w 42"/>
                  <a:gd name="T13" fmla="*/ 6 h 33"/>
                  <a:gd name="T14" fmla="*/ 42 w 42"/>
                  <a:gd name="T15" fmla="*/ 27 h 33"/>
                  <a:gd name="T16" fmla="*/ 36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6" y="33"/>
                    </a:moveTo>
                    <a:cubicBezTo>
                      <a:pt x="6" y="33"/>
                      <a:pt x="6" y="33"/>
                      <a:pt x="6" y="33"/>
                    </a:cubicBezTo>
                    <a:cubicBezTo>
                      <a:pt x="3" y="33"/>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3"/>
                      <a:pt x="36"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667"/>
              <p:cNvSpPr/>
              <p:nvPr/>
            </p:nvSpPr>
            <p:spPr bwMode="auto">
              <a:xfrm>
                <a:off x="2706815" y="3527427"/>
                <a:ext cx="54884" cy="43529"/>
              </a:xfrm>
              <a:custGeom>
                <a:gdLst>
                  <a:gd name="T0" fmla="*/ 35 w 42"/>
                  <a:gd name="T1" fmla="*/ 33 h 33"/>
                  <a:gd name="T2" fmla="*/ 6 w 42"/>
                  <a:gd name="T3" fmla="*/ 33 h 33"/>
                  <a:gd name="T4" fmla="*/ 0 w 42"/>
                  <a:gd name="T5" fmla="*/ 27 h 33"/>
                  <a:gd name="T6" fmla="*/ 0 w 42"/>
                  <a:gd name="T7" fmla="*/ 6 h 33"/>
                  <a:gd name="T8" fmla="*/ 6 w 42"/>
                  <a:gd name="T9" fmla="*/ 0 h 33"/>
                  <a:gd name="T10" fmla="*/ 35 w 42"/>
                  <a:gd name="T11" fmla="*/ 0 h 33"/>
                  <a:gd name="T12" fmla="*/ 42 w 42"/>
                  <a:gd name="T13" fmla="*/ 6 h 33"/>
                  <a:gd name="T14" fmla="*/ 42 w 42"/>
                  <a:gd name="T15" fmla="*/ 27 h 33"/>
                  <a:gd name="T16" fmla="*/ 35 w 42"/>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3">
                    <a:moveTo>
                      <a:pt x="35" y="33"/>
                    </a:moveTo>
                    <a:cubicBezTo>
                      <a:pt x="6" y="33"/>
                      <a:pt x="6" y="33"/>
                      <a:pt x="6" y="33"/>
                    </a:cubicBezTo>
                    <a:cubicBezTo>
                      <a:pt x="3"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668"/>
              <p:cNvSpPr/>
              <p:nvPr/>
            </p:nvSpPr>
            <p:spPr bwMode="auto">
              <a:xfrm>
                <a:off x="2833615" y="3527427"/>
                <a:ext cx="52991" cy="43529"/>
              </a:xfrm>
              <a:custGeom>
                <a:gdLst>
                  <a:gd name="T0" fmla="*/ 35 w 42"/>
                  <a:gd name="T1" fmla="*/ 34 h 34"/>
                  <a:gd name="T2" fmla="*/ 6 w 42"/>
                  <a:gd name="T3" fmla="*/ 33 h 34"/>
                  <a:gd name="T4" fmla="*/ 0 w 42"/>
                  <a:gd name="T5" fmla="*/ 27 h 34"/>
                  <a:gd name="T6" fmla="*/ 0 w 42"/>
                  <a:gd name="T7" fmla="*/ 6 h 34"/>
                  <a:gd name="T8" fmla="*/ 6 w 42"/>
                  <a:gd name="T9" fmla="*/ 0 h 34"/>
                  <a:gd name="T10" fmla="*/ 35 w 42"/>
                  <a:gd name="T11" fmla="*/ 0 h 34"/>
                  <a:gd name="T12" fmla="*/ 42 w 42"/>
                  <a:gd name="T13" fmla="*/ 6 h 34"/>
                  <a:gd name="T14" fmla="*/ 42 w 42"/>
                  <a:gd name="T15" fmla="*/ 27 h 34"/>
                  <a:gd name="T16" fmla="*/ 35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5" y="34"/>
                    </a:moveTo>
                    <a:cubicBezTo>
                      <a:pt x="6" y="33"/>
                      <a:pt x="6" y="33"/>
                      <a:pt x="6" y="33"/>
                    </a:cubicBezTo>
                    <a:cubicBezTo>
                      <a:pt x="2" y="33"/>
                      <a:pt x="0" y="31"/>
                      <a:pt x="0" y="27"/>
                    </a:cubicBezTo>
                    <a:cubicBezTo>
                      <a:pt x="0" y="6"/>
                      <a:pt x="0" y="6"/>
                      <a:pt x="0" y="6"/>
                    </a:cubicBezTo>
                    <a:cubicBezTo>
                      <a:pt x="0" y="3"/>
                      <a:pt x="3" y="0"/>
                      <a:pt x="6" y="0"/>
                    </a:cubicBezTo>
                    <a:cubicBezTo>
                      <a:pt x="35" y="0"/>
                      <a:pt x="35" y="0"/>
                      <a:pt x="35" y="0"/>
                    </a:cubicBezTo>
                    <a:cubicBezTo>
                      <a:pt x="39" y="0"/>
                      <a:pt x="42" y="3"/>
                      <a:pt x="42" y="6"/>
                    </a:cubicBezTo>
                    <a:cubicBezTo>
                      <a:pt x="42" y="27"/>
                      <a:pt x="42" y="27"/>
                      <a:pt x="42" y="27"/>
                    </a:cubicBezTo>
                    <a:cubicBezTo>
                      <a:pt x="42" y="31"/>
                      <a:pt x="39" y="34"/>
                      <a:pt x="35"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669"/>
              <p:cNvSpPr/>
              <p:nvPr/>
            </p:nvSpPr>
            <p:spPr bwMode="auto">
              <a:xfrm>
                <a:off x="2958524" y="3527427"/>
                <a:ext cx="52991" cy="43529"/>
              </a:xfrm>
              <a:custGeom>
                <a:gdLst>
                  <a:gd name="T0" fmla="*/ 36 w 42"/>
                  <a:gd name="T1" fmla="*/ 34 h 34"/>
                  <a:gd name="T2" fmla="*/ 7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7" y="34"/>
                      <a:pt x="7" y="34"/>
                      <a:pt x="7"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670"/>
              <p:cNvSpPr/>
              <p:nvPr/>
            </p:nvSpPr>
            <p:spPr bwMode="auto">
              <a:xfrm>
                <a:off x="3083432" y="3527427"/>
                <a:ext cx="54884" cy="43529"/>
              </a:xfrm>
              <a:custGeom>
                <a:gdLst>
                  <a:gd name="T0" fmla="*/ 36 w 42"/>
                  <a:gd name="T1" fmla="*/ 34 h 34"/>
                  <a:gd name="T2" fmla="*/ 6 w 42"/>
                  <a:gd name="T3" fmla="*/ 34 h 34"/>
                  <a:gd name="T4" fmla="*/ 0 w 42"/>
                  <a:gd name="T5" fmla="*/ 27 h 34"/>
                  <a:gd name="T6" fmla="*/ 0 w 42"/>
                  <a:gd name="T7" fmla="*/ 6 h 34"/>
                  <a:gd name="T8" fmla="*/ 7 w 42"/>
                  <a:gd name="T9" fmla="*/ 0 h 34"/>
                  <a:gd name="T10" fmla="*/ 36 w 42"/>
                  <a:gd name="T11" fmla="*/ 0 h 34"/>
                  <a:gd name="T12" fmla="*/ 42 w 42"/>
                  <a:gd name="T13" fmla="*/ 6 h 34"/>
                  <a:gd name="T14" fmla="*/ 42 w 42"/>
                  <a:gd name="T15" fmla="*/ 27 h 34"/>
                  <a:gd name="T16" fmla="*/ 36 w 42"/>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36" y="34"/>
                    </a:moveTo>
                    <a:cubicBezTo>
                      <a:pt x="6" y="34"/>
                      <a:pt x="6" y="34"/>
                      <a:pt x="6" y="34"/>
                    </a:cubicBezTo>
                    <a:cubicBezTo>
                      <a:pt x="3" y="34"/>
                      <a:pt x="0" y="31"/>
                      <a:pt x="0" y="27"/>
                    </a:cubicBezTo>
                    <a:cubicBezTo>
                      <a:pt x="0" y="6"/>
                      <a:pt x="0" y="6"/>
                      <a:pt x="0" y="6"/>
                    </a:cubicBezTo>
                    <a:cubicBezTo>
                      <a:pt x="0" y="3"/>
                      <a:pt x="3" y="0"/>
                      <a:pt x="7" y="0"/>
                    </a:cubicBezTo>
                    <a:cubicBezTo>
                      <a:pt x="36" y="0"/>
                      <a:pt x="36" y="0"/>
                      <a:pt x="36" y="0"/>
                    </a:cubicBezTo>
                    <a:cubicBezTo>
                      <a:pt x="39" y="0"/>
                      <a:pt x="42" y="3"/>
                      <a:pt x="42" y="6"/>
                    </a:cubicBezTo>
                    <a:cubicBezTo>
                      <a:pt x="42" y="27"/>
                      <a:pt x="42" y="27"/>
                      <a:pt x="42" y="27"/>
                    </a:cubicBezTo>
                    <a:cubicBezTo>
                      <a:pt x="42" y="31"/>
                      <a:pt x="39" y="34"/>
                      <a:pt x="36" y="34"/>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Freeform 680"/>
              <p:cNvSpPr/>
              <p:nvPr/>
            </p:nvSpPr>
            <p:spPr bwMode="auto">
              <a:xfrm>
                <a:off x="2833614" y="3680724"/>
                <a:ext cx="52991" cy="43529"/>
              </a:xfrm>
              <a:custGeom>
                <a:gdLst>
                  <a:gd name="T0" fmla="*/ 35 w 41"/>
                  <a:gd name="T1" fmla="*/ 33 h 33"/>
                  <a:gd name="T2" fmla="*/ 6 w 41"/>
                  <a:gd name="T3" fmla="*/ 33 h 33"/>
                  <a:gd name="T4" fmla="*/ 0 w 41"/>
                  <a:gd name="T5" fmla="*/ 27 h 33"/>
                  <a:gd name="T6" fmla="*/ 0 w 41"/>
                  <a:gd name="T7" fmla="*/ 6 h 33"/>
                  <a:gd name="T8" fmla="*/ 6 w 41"/>
                  <a:gd name="T9" fmla="*/ 0 h 33"/>
                  <a:gd name="T10" fmla="*/ 35 w 41"/>
                  <a:gd name="T11" fmla="*/ 0 h 33"/>
                  <a:gd name="T12" fmla="*/ 41 w 41"/>
                  <a:gd name="T13" fmla="*/ 6 h 33"/>
                  <a:gd name="T14" fmla="*/ 41 w 41"/>
                  <a:gd name="T15" fmla="*/ 27 h 33"/>
                  <a:gd name="T16" fmla="*/ 35 w 41"/>
                  <a:gd name="T17" fmla="*/ 33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3">
                    <a:moveTo>
                      <a:pt x="35" y="33"/>
                    </a:moveTo>
                    <a:cubicBezTo>
                      <a:pt x="6" y="33"/>
                      <a:pt x="6" y="33"/>
                      <a:pt x="6" y="33"/>
                    </a:cubicBezTo>
                    <a:cubicBezTo>
                      <a:pt x="2" y="33"/>
                      <a:pt x="0" y="30"/>
                      <a:pt x="0" y="27"/>
                    </a:cubicBezTo>
                    <a:cubicBezTo>
                      <a:pt x="0" y="6"/>
                      <a:pt x="0" y="6"/>
                      <a:pt x="0" y="6"/>
                    </a:cubicBezTo>
                    <a:cubicBezTo>
                      <a:pt x="0" y="3"/>
                      <a:pt x="2" y="0"/>
                      <a:pt x="6" y="0"/>
                    </a:cubicBezTo>
                    <a:cubicBezTo>
                      <a:pt x="35" y="0"/>
                      <a:pt x="35" y="0"/>
                      <a:pt x="35" y="0"/>
                    </a:cubicBezTo>
                    <a:cubicBezTo>
                      <a:pt x="39" y="0"/>
                      <a:pt x="41" y="3"/>
                      <a:pt x="41" y="6"/>
                    </a:cubicBezTo>
                    <a:cubicBezTo>
                      <a:pt x="41" y="27"/>
                      <a:pt x="41" y="27"/>
                      <a:pt x="41" y="27"/>
                    </a:cubicBezTo>
                    <a:cubicBezTo>
                      <a:pt x="41" y="30"/>
                      <a:pt x="39" y="33"/>
                      <a:pt x="35" y="33"/>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Freeform 690"/>
              <p:cNvSpPr/>
              <p:nvPr/>
            </p:nvSpPr>
            <p:spPr bwMode="auto">
              <a:xfrm>
                <a:off x="2833614" y="3527427"/>
                <a:ext cx="304701" cy="196826"/>
              </a:xfrm>
              <a:custGeom>
                <a:gdLst>
                  <a:gd name="T0" fmla="*/ 6 w 237"/>
                  <a:gd name="T1" fmla="*/ 119 h 152"/>
                  <a:gd name="T2" fmla="*/ 16 w 237"/>
                  <a:gd name="T3" fmla="*/ 119 h 152"/>
                  <a:gd name="T4" fmla="*/ 19 w 237"/>
                  <a:gd name="T5" fmla="*/ 115 h 152"/>
                  <a:gd name="T6" fmla="*/ 118 w 237"/>
                  <a:gd name="T7" fmla="*/ 90 h 152"/>
                  <a:gd name="T8" fmla="*/ 184 w 237"/>
                  <a:gd name="T9" fmla="*/ 67 h 152"/>
                  <a:gd name="T10" fmla="*/ 203 w 237"/>
                  <a:gd name="T11" fmla="*/ 34 h 152"/>
                  <a:gd name="T12" fmla="*/ 201 w 237"/>
                  <a:gd name="T13" fmla="*/ 34 h 152"/>
                  <a:gd name="T14" fmla="*/ 195 w 237"/>
                  <a:gd name="T15" fmla="*/ 27 h 152"/>
                  <a:gd name="T16" fmla="*/ 195 w 237"/>
                  <a:gd name="T17" fmla="*/ 6 h 152"/>
                  <a:gd name="T18" fmla="*/ 202 w 237"/>
                  <a:gd name="T19" fmla="*/ 0 h 152"/>
                  <a:gd name="T20" fmla="*/ 231 w 237"/>
                  <a:gd name="T21" fmla="*/ 0 h 152"/>
                  <a:gd name="T22" fmla="*/ 237 w 237"/>
                  <a:gd name="T23" fmla="*/ 6 h 152"/>
                  <a:gd name="T24" fmla="*/ 237 w 237"/>
                  <a:gd name="T25" fmla="*/ 27 h 152"/>
                  <a:gd name="T26" fmla="*/ 231 w 237"/>
                  <a:gd name="T27" fmla="*/ 34 h 152"/>
                  <a:gd name="T28" fmla="*/ 225 w 237"/>
                  <a:gd name="T29" fmla="*/ 34 h 152"/>
                  <a:gd name="T30" fmla="*/ 200 w 237"/>
                  <a:gd name="T31" fmla="*/ 83 h 152"/>
                  <a:gd name="T32" fmla="*/ 118 w 237"/>
                  <a:gd name="T33" fmla="*/ 112 h 152"/>
                  <a:gd name="T34" fmla="*/ 41 w 237"/>
                  <a:gd name="T35" fmla="*/ 125 h 152"/>
                  <a:gd name="T36" fmla="*/ 41 w 237"/>
                  <a:gd name="T37" fmla="*/ 146 h 152"/>
                  <a:gd name="T38" fmla="*/ 35 w 237"/>
                  <a:gd name="T39" fmla="*/ 152 h 152"/>
                  <a:gd name="T40" fmla="*/ 6 w 237"/>
                  <a:gd name="T41" fmla="*/ 152 h 152"/>
                  <a:gd name="T42" fmla="*/ 0 w 237"/>
                  <a:gd name="T43" fmla="*/ 146 h 152"/>
                  <a:gd name="T44" fmla="*/ 0 w 237"/>
                  <a:gd name="T45" fmla="*/ 125 h 152"/>
                  <a:gd name="T46" fmla="*/ 6 w 237"/>
                  <a:gd name="T47" fmla="*/ 119 h 1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152">
                    <a:moveTo>
                      <a:pt x="6" y="119"/>
                    </a:moveTo>
                    <a:cubicBezTo>
                      <a:pt x="16" y="119"/>
                      <a:pt x="16" y="119"/>
                      <a:pt x="16" y="119"/>
                    </a:cubicBezTo>
                    <a:cubicBezTo>
                      <a:pt x="17" y="117"/>
                      <a:pt x="18" y="116"/>
                      <a:pt x="19" y="115"/>
                    </a:cubicBezTo>
                    <a:cubicBezTo>
                      <a:pt x="35" y="98"/>
                      <a:pt x="69" y="91"/>
                      <a:pt x="118" y="90"/>
                    </a:cubicBezTo>
                    <a:cubicBezTo>
                      <a:pt x="147" y="90"/>
                      <a:pt x="170" y="82"/>
                      <a:pt x="184" y="67"/>
                    </a:cubicBezTo>
                    <a:cubicBezTo>
                      <a:pt x="195" y="57"/>
                      <a:pt x="200" y="44"/>
                      <a:pt x="203" y="34"/>
                    </a:cubicBezTo>
                    <a:cubicBezTo>
                      <a:pt x="201" y="34"/>
                      <a:pt x="201" y="34"/>
                      <a:pt x="201" y="34"/>
                    </a:cubicBezTo>
                    <a:cubicBezTo>
                      <a:pt x="198" y="34"/>
                      <a:pt x="195" y="31"/>
                      <a:pt x="195" y="27"/>
                    </a:cubicBezTo>
                    <a:cubicBezTo>
                      <a:pt x="195" y="6"/>
                      <a:pt x="195" y="6"/>
                      <a:pt x="195" y="6"/>
                    </a:cubicBezTo>
                    <a:cubicBezTo>
                      <a:pt x="195" y="3"/>
                      <a:pt x="198" y="0"/>
                      <a:pt x="202" y="0"/>
                    </a:cubicBezTo>
                    <a:cubicBezTo>
                      <a:pt x="231" y="0"/>
                      <a:pt x="231" y="0"/>
                      <a:pt x="231" y="0"/>
                    </a:cubicBezTo>
                    <a:cubicBezTo>
                      <a:pt x="234" y="0"/>
                      <a:pt x="237" y="3"/>
                      <a:pt x="237" y="6"/>
                    </a:cubicBezTo>
                    <a:cubicBezTo>
                      <a:pt x="237" y="27"/>
                      <a:pt x="237" y="27"/>
                      <a:pt x="237" y="27"/>
                    </a:cubicBezTo>
                    <a:cubicBezTo>
                      <a:pt x="237" y="31"/>
                      <a:pt x="234" y="34"/>
                      <a:pt x="231" y="34"/>
                    </a:cubicBezTo>
                    <a:cubicBezTo>
                      <a:pt x="225" y="34"/>
                      <a:pt x="225" y="34"/>
                      <a:pt x="225" y="34"/>
                    </a:cubicBezTo>
                    <a:cubicBezTo>
                      <a:pt x="223" y="47"/>
                      <a:pt x="217" y="67"/>
                      <a:pt x="200" y="83"/>
                    </a:cubicBezTo>
                    <a:cubicBezTo>
                      <a:pt x="181" y="102"/>
                      <a:pt x="154" y="112"/>
                      <a:pt x="118" y="112"/>
                    </a:cubicBezTo>
                    <a:cubicBezTo>
                      <a:pt x="74" y="112"/>
                      <a:pt x="52" y="119"/>
                      <a:pt x="41" y="125"/>
                    </a:cubicBezTo>
                    <a:cubicBezTo>
                      <a:pt x="41" y="146"/>
                      <a:pt x="41" y="146"/>
                      <a:pt x="41" y="146"/>
                    </a:cubicBezTo>
                    <a:cubicBezTo>
                      <a:pt x="41" y="149"/>
                      <a:pt x="39" y="152"/>
                      <a:pt x="35" y="152"/>
                    </a:cubicBezTo>
                    <a:cubicBezTo>
                      <a:pt x="6" y="152"/>
                      <a:pt x="6" y="152"/>
                      <a:pt x="6" y="152"/>
                    </a:cubicBezTo>
                    <a:cubicBezTo>
                      <a:pt x="2" y="152"/>
                      <a:pt x="0" y="149"/>
                      <a:pt x="0" y="146"/>
                    </a:cubicBezTo>
                    <a:cubicBezTo>
                      <a:pt x="0" y="125"/>
                      <a:pt x="0" y="125"/>
                      <a:pt x="0" y="125"/>
                    </a:cubicBezTo>
                    <a:cubicBezTo>
                      <a:pt x="0" y="122"/>
                      <a:pt x="2" y="119"/>
                      <a:pt x="6" y="119"/>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Freeform 755"/>
              <p:cNvSpPr/>
              <p:nvPr/>
            </p:nvSpPr>
            <p:spPr bwMode="auto">
              <a:xfrm>
                <a:off x="2818473" y="4503986"/>
                <a:ext cx="249817" cy="105984"/>
              </a:xfrm>
              <a:custGeom>
                <a:gdLst>
                  <a:gd name="T0" fmla="*/ 84 w 195"/>
                  <a:gd name="T1" fmla="*/ 0 h 83"/>
                  <a:gd name="T2" fmla="*/ 151 w 195"/>
                  <a:gd name="T3" fmla="*/ 39 h 83"/>
                  <a:gd name="T4" fmla="*/ 191 w 195"/>
                  <a:gd name="T5" fmla="*/ 83 h 83"/>
                  <a:gd name="T6" fmla="*/ 0 w 195"/>
                  <a:gd name="T7" fmla="*/ 83 h 83"/>
                  <a:gd name="T8" fmla="*/ 0 w 195"/>
                  <a:gd name="T9" fmla="*/ 0 h 83"/>
                  <a:gd name="T10" fmla="*/ 84 w 195"/>
                  <a:gd name="T11" fmla="*/ 0 h 83"/>
                </a:gdLst>
                <a:cxnLst>
                  <a:cxn ang="0">
                    <a:pos x="T0" y="T1"/>
                  </a:cxn>
                  <a:cxn ang="0">
                    <a:pos x="T2" y="T3"/>
                  </a:cxn>
                  <a:cxn ang="0">
                    <a:pos x="T4" y="T5"/>
                  </a:cxn>
                  <a:cxn ang="0">
                    <a:pos x="T6" y="T7"/>
                  </a:cxn>
                  <a:cxn ang="0">
                    <a:pos x="T8" y="T9"/>
                  </a:cxn>
                  <a:cxn ang="0">
                    <a:pos x="T10" y="T11"/>
                  </a:cxn>
                </a:cxnLst>
                <a:rect l="0" t="0" r="r" b="b"/>
                <a:pathLst>
                  <a:path w="195" h="83">
                    <a:moveTo>
                      <a:pt x="84" y="0"/>
                    </a:moveTo>
                    <a:cubicBezTo>
                      <a:pt x="84" y="0"/>
                      <a:pt x="84" y="12"/>
                      <a:pt x="151" y="39"/>
                    </a:cubicBezTo>
                    <a:cubicBezTo>
                      <a:pt x="195" y="57"/>
                      <a:pt x="191" y="83"/>
                      <a:pt x="191" y="83"/>
                    </a:cubicBezTo>
                    <a:cubicBezTo>
                      <a:pt x="0" y="83"/>
                      <a:pt x="0" y="83"/>
                      <a:pt x="0" y="83"/>
                    </a:cubicBezTo>
                    <a:cubicBezTo>
                      <a:pt x="0" y="0"/>
                      <a:pt x="0" y="0"/>
                      <a:pt x="0" y="0"/>
                    </a:cubicBezTo>
                    <a:lnTo>
                      <a:pt x="8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756"/>
              <p:cNvSpPr/>
              <p:nvPr/>
            </p:nvSpPr>
            <p:spPr bwMode="auto">
              <a:xfrm>
                <a:off x="2502417" y="4502093"/>
                <a:ext cx="251709" cy="107876"/>
              </a:xfrm>
              <a:custGeom>
                <a:gdLst>
                  <a:gd name="T0" fmla="*/ 110 w 194"/>
                  <a:gd name="T1" fmla="*/ 0 h 84"/>
                  <a:gd name="T2" fmla="*/ 43 w 194"/>
                  <a:gd name="T3" fmla="*/ 40 h 84"/>
                  <a:gd name="T4" fmla="*/ 3 w 194"/>
                  <a:gd name="T5" fmla="*/ 83 h 84"/>
                  <a:gd name="T6" fmla="*/ 194 w 194"/>
                  <a:gd name="T7" fmla="*/ 84 h 84"/>
                  <a:gd name="T8" fmla="*/ 194 w 194"/>
                  <a:gd name="T9" fmla="*/ 1 h 84"/>
                  <a:gd name="T10" fmla="*/ 110 w 194"/>
                  <a:gd name="T11" fmla="*/ 0 h 84"/>
                </a:gdLst>
                <a:cxnLst>
                  <a:cxn ang="0">
                    <a:pos x="T0" y="T1"/>
                  </a:cxn>
                  <a:cxn ang="0">
                    <a:pos x="T2" y="T3"/>
                  </a:cxn>
                  <a:cxn ang="0">
                    <a:pos x="T4" y="T5"/>
                  </a:cxn>
                  <a:cxn ang="0">
                    <a:pos x="T6" y="T7"/>
                  </a:cxn>
                  <a:cxn ang="0">
                    <a:pos x="T8" y="T9"/>
                  </a:cxn>
                  <a:cxn ang="0">
                    <a:pos x="T10" y="T11"/>
                  </a:cxn>
                </a:cxnLst>
                <a:rect l="0" t="0" r="r" b="b"/>
                <a:pathLst>
                  <a:path w="194" h="84">
                    <a:moveTo>
                      <a:pt x="110" y="0"/>
                    </a:moveTo>
                    <a:cubicBezTo>
                      <a:pt x="110" y="0"/>
                      <a:pt x="111" y="12"/>
                      <a:pt x="43" y="40"/>
                    </a:cubicBezTo>
                    <a:cubicBezTo>
                      <a:pt x="0" y="57"/>
                      <a:pt x="3" y="83"/>
                      <a:pt x="3" y="83"/>
                    </a:cubicBezTo>
                    <a:cubicBezTo>
                      <a:pt x="194" y="84"/>
                      <a:pt x="194" y="84"/>
                      <a:pt x="194" y="84"/>
                    </a:cubicBezTo>
                    <a:cubicBezTo>
                      <a:pt x="194" y="1"/>
                      <a:pt x="194" y="1"/>
                      <a:pt x="194" y="1"/>
                    </a:cubicBezTo>
                    <a:lnTo>
                      <a:pt x="1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757"/>
              <p:cNvSpPr/>
              <p:nvPr/>
            </p:nvSpPr>
            <p:spPr bwMode="auto">
              <a:xfrm>
                <a:off x="2573388" y="3680724"/>
                <a:ext cx="423931" cy="834618"/>
              </a:xfrm>
              <a:custGeom>
                <a:gdLst>
                  <a:gd name="T0" fmla="*/ 224 w 224"/>
                  <a:gd name="T1" fmla="*/ 0 h 441"/>
                  <a:gd name="T2" fmla="*/ 197 w 224"/>
                  <a:gd name="T3" fmla="*/ 441 h 441"/>
                  <a:gd name="T4" fmla="*/ 129 w 224"/>
                  <a:gd name="T5" fmla="*/ 441 h 441"/>
                  <a:gd name="T6" fmla="*/ 112 w 224"/>
                  <a:gd name="T7" fmla="*/ 71 h 441"/>
                  <a:gd name="T8" fmla="*/ 95 w 224"/>
                  <a:gd name="T9" fmla="*/ 441 h 441"/>
                  <a:gd name="T10" fmla="*/ 26 w 224"/>
                  <a:gd name="T11" fmla="*/ 441 h 441"/>
                  <a:gd name="T12" fmla="*/ 0 w 224"/>
                  <a:gd name="T13" fmla="*/ 0 h 441"/>
                  <a:gd name="T14" fmla="*/ 224 w 224"/>
                  <a:gd name="T15" fmla="*/ 0 h 4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441">
                    <a:moveTo>
                      <a:pt x="224" y="0"/>
                    </a:moveTo>
                    <a:lnTo>
                      <a:pt x="197" y="441"/>
                    </a:lnTo>
                    <a:lnTo>
                      <a:pt x="129" y="441"/>
                    </a:lnTo>
                    <a:lnTo>
                      <a:pt x="112" y="71"/>
                    </a:lnTo>
                    <a:lnTo>
                      <a:pt x="95" y="441"/>
                    </a:lnTo>
                    <a:lnTo>
                      <a:pt x="26" y="441"/>
                    </a:lnTo>
                    <a:lnTo>
                      <a:pt x="0" y="0"/>
                    </a:lnTo>
                    <a:lnTo>
                      <a:pt x="22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758"/>
              <p:cNvSpPr/>
              <p:nvPr/>
            </p:nvSpPr>
            <p:spPr bwMode="auto">
              <a:xfrm>
                <a:off x="2455103" y="2999403"/>
                <a:ext cx="664286" cy="683213"/>
              </a:xfrm>
              <a:custGeom>
                <a:gdLst>
                  <a:gd name="T0" fmla="*/ 417 w 515"/>
                  <a:gd name="T1" fmla="*/ 530 h 530"/>
                  <a:gd name="T2" fmla="*/ 436 w 515"/>
                  <a:gd name="T3" fmla="*/ 510 h 530"/>
                  <a:gd name="T4" fmla="*/ 435 w 515"/>
                  <a:gd name="T5" fmla="*/ 452 h 530"/>
                  <a:gd name="T6" fmla="*/ 450 w 515"/>
                  <a:gd name="T7" fmla="*/ 452 h 530"/>
                  <a:gd name="T8" fmla="*/ 513 w 515"/>
                  <a:gd name="T9" fmla="*/ 377 h 530"/>
                  <a:gd name="T10" fmla="*/ 413 w 515"/>
                  <a:gd name="T11" fmla="*/ 29 h 530"/>
                  <a:gd name="T12" fmla="*/ 301 w 515"/>
                  <a:gd name="T13" fmla="*/ 0 h 530"/>
                  <a:gd name="T14" fmla="*/ 211 w 515"/>
                  <a:gd name="T15" fmla="*/ 0 h 530"/>
                  <a:gd name="T16" fmla="*/ 100 w 515"/>
                  <a:gd name="T17" fmla="*/ 29 h 530"/>
                  <a:gd name="T18" fmla="*/ 0 w 515"/>
                  <a:gd name="T19" fmla="*/ 307 h 530"/>
                  <a:gd name="T20" fmla="*/ 62 w 515"/>
                  <a:gd name="T21" fmla="*/ 382 h 530"/>
                  <a:gd name="T22" fmla="*/ 78 w 515"/>
                  <a:gd name="T23" fmla="*/ 382 h 530"/>
                  <a:gd name="T24" fmla="*/ 76 w 515"/>
                  <a:gd name="T25" fmla="*/ 510 h 530"/>
                  <a:gd name="T26" fmla="*/ 95 w 515"/>
                  <a:gd name="T27" fmla="*/ 530 h 530"/>
                  <a:gd name="T28" fmla="*/ 417 w 515"/>
                  <a:gd name="T29" fmla="*/ 530 h 5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30">
                    <a:moveTo>
                      <a:pt x="417" y="530"/>
                    </a:moveTo>
                    <a:cubicBezTo>
                      <a:pt x="428" y="530"/>
                      <a:pt x="437" y="521"/>
                      <a:pt x="436" y="510"/>
                    </a:cubicBezTo>
                    <a:cubicBezTo>
                      <a:pt x="435" y="452"/>
                      <a:pt x="435" y="452"/>
                      <a:pt x="435" y="452"/>
                    </a:cubicBezTo>
                    <a:cubicBezTo>
                      <a:pt x="450" y="452"/>
                      <a:pt x="450" y="452"/>
                      <a:pt x="450" y="452"/>
                    </a:cubicBezTo>
                    <a:cubicBezTo>
                      <a:pt x="486" y="452"/>
                      <a:pt x="515" y="418"/>
                      <a:pt x="513" y="377"/>
                    </a:cubicBezTo>
                    <a:cubicBezTo>
                      <a:pt x="495" y="49"/>
                      <a:pt x="413" y="29"/>
                      <a:pt x="413" y="29"/>
                    </a:cubicBezTo>
                    <a:cubicBezTo>
                      <a:pt x="301" y="0"/>
                      <a:pt x="301" y="0"/>
                      <a:pt x="301" y="0"/>
                    </a:cubicBezTo>
                    <a:cubicBezTo>
                      <a:pt x="211" y="0"/>
                      <a:pt x="211" y="0"/>
                      <a:pt x="211" y="0"/>
                    </a:cubicBezTo>
                    <a:cubicBezTo>
                      <a:pt x="100" y="29"/>
                      <a:pt x="100" y="29"/>
                      <a:pt x="100" y="29"/>
                    </a:cubicBezTo>
                    <a:cubicBezTo>
                      <a:pt x="100" y="29"/>
                      <a:pt x="0" y="50"/>
                      <a:pt x="0" y="307"/>
                    </a:cubicBezTo>
                    <a:cubicBezTo>
                      <a:pt x="0" y="347"/>
                      <a:pt x="26" y="382"/>
                      <a:pt x="62" y="382"/>
                    </a:cubicBezTo>
                    <a:cubicBezTo>
                      <a:pt x="78" y="382"/>
                      <a:pt x="78" y="382"/>
                      <a:pt x="78" y="382"/>
                    </a:cubicBezTo>
                    <a:cubicBezTo>
                      <a:pt x="76" y="510"/>
                      <a:pt x="76" y="510"/>
                      <a:pt x="76" y="510"/>
                    </a:cubicBezTo>
                    <a:cubicBezTo>
                      <a:pt x="76" y="521"/>
                      <a:pt x="84" y="530"/>
                      <a:pt x="95" y="530"/>
                    </a:cubicBezTo>
                    <a:lnTo>
                      <a:pt x="417" y="530"/>
                    </a:ln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759"/>
              <p:cNvSpPr/>
              <p:nvPr/>
            </p:nvSpPr>
            <p:spPr bwMode="auto">
              <a:xfrm>
                <a:off x="2727630" y="2946411"/>
                <a:ext cx="117338" cy="81380"/>
              </a:xfrm>
              <a:custGeom>
                <a:gdLst>
                  <a:gd name="T0" fmla="*/ 0 w 91"/>
                  <a:gd name="T1" fmla="*/ 0 h 64"/>
                  <a:gd name="T2" fmla="*/ 0 w 91"/>
                  <a:gd name="T3" fmla="*/ 38 h 64"/>
                  <a:gd name="T4" fmla="*/ 45 w 91"/>
                  <a:gd name="T5" fmla="*/ 64 h 64"/>
                  <a:gd name="T6" fmla="*/ 45 w 91"/>
                  <a:gd name="T7" fmla="*/ 64 h 64"/>
                  <a:gd name="T8" fmla="*/ 91 w 91"/>
                  <a:gd name="T9" fmla="*/ 38 h 64"/>
                  <a:gd name="T10" fmla="*/ 91 w 91"/>
                  <a:gd name="T11" fmla="*/ 0 h 64"/>
                  <a:gd name="T12" fmla="*/ 0 w 91"/>
                  <a:gd name="T13" fmla="*/ 0 h 64"/>
                </a:gdLst>
                <a:cxnLst>
                  <a:cxn ang="0">
                    <a:pos x="T0" y="T1"/>
                  </a:cxn>
                  <a:cxn ang="0">
                    <a:pos x="T2" y="T3"/>
                  </a:cxn>
                  <a:cxn ang="0">
                    <a:pos x="T4" y="T5"/>
                  </a:cxn>
                  <a:cxn ang="0">
                    <a:pos x="T6" y="T7"/>
                  </a:cxn>
                  <a:cxn ang="0">
                    <a:pos x="T8" y="T9"/>
                  </a:cxn>
                  <a:cxn ang="0">
                    <a:pos x="T10" y="T11"/>
                  </a:cxn>
                  <a:cxn ang="0">
                    <a:pos x="T12" y="T13"/>
                  </a:cxn>
                </a:cxnLst>
                <a:rect l="0" t="0" r="r" b="b"/>
                <a:pathLst>
                  <a:path w="91" h="64">
                    <a:moveTo>
                      <a:pt x="0" y="0"/>
                    </a:moveTo>
                    <a:cubicBezTo>
                      <a:pt x="0" y="38"/>
                      <a:pt x="0" y="38"/>
                      <a:pt x="0" y="38"/>
                    </a:cubicBezTo>
                    <a:cubicBezTo>
                      <a:pt x="0" y="57"/>
                      <a:pt x="20" y="64"/>
                      <a:pt x="45" y="64"/>
                    </a:cubicBezTo>
                    <a:cubicBezTo>
                      <a:pt x="45" y="64"/>
                      <a:pt x="45" y="64"/>
                      <a:pt x="45" y="64"/>
                    </a:cubicBezTo>
                    <a:cubicBezTo>
                      <a:pt x="71" y="64"/>
                      <a:pt x="91" y="57"/>
                      <a:pt x="91" y="38"/>
                    </a:cubicBezTo>
                    <a:cubicBezTo>
                      <a:pt x="91" y="0"/>
                      <a:pt x="91" y="0"/>
                      <a:pt x="91" y="0"/>
                    </a:cubicBezTo>
                    <a:lnTo>
                      <a:pt x="0" y="0"/>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Freeform 760"/>
              <p:cNvSpPr/>
              <p:nvPr/>
            </p:nvSpPr>
            <p:spPr bwMode="auto">
              <a:xfrm>
                <a:off x="2727630" y="2912344"/>
                <a:ext cx="117338" cy="83272"/>
              </a:xfrm>
              <a:custGeom>
                <a:gdLst>
                  <a:gd name="T0" fmla="*/ 0 w 91"/>
                  <a:gd name="T1" fmla="*/ 0 h 65"/>
                  <a:gd name="T2" fmla="*/ 0 w 91"/>
                  <a:gd name="T3" fmla="*/ 39 h 65"/>
                  <a:gd name="T4" fmla="*/ 45 w 91"/>
                  <a:gd name="T5" fmla="*/ 65 h 65"/>
                  <a:gd name="T6" fmla="*/ 45 w 91"/>
                  <a:gd name="T7" fmla="*/ 65 h 65"/>
                  <a:gd name="T8" fmla="*/ 91 w 91"/>
                  <a:gd name="T9" fmla="*/ 39 h 65"/>
                  <a:gd name="T10" fmla="*/ 91 w 91"/>
                  <a:gd name="T11" fmla="*/ 0 h 65"/>
                  <a:gd name="T12" fmla="*/ 0 w 91"/>
                  <a:gd name="T13" fmla="*/ 0 h 65"/>
                </a:gdLst>
                <a:cxnLst>
                  <a:cxn ang="0">
                    <a:pos x="T0" y="T1"/>
                  </a:cxn>
                  <a:cxn ang="0">
                    <a:pos x="T2" y="T3"/>
                  </a:cxn>
                  <a:cxn ang="0">
                    <a:pos x="T4" y="T5"/>
                  </a:cxn>
                  <a:cxn ang="0">
                    <a:pos x="T6" y="T7"/>
                  </a:cxn>
                  <a:cxn ang="0">
                    <a:pos x="T8" y="T9"/>
                  </a:cxn>
                  <a:cxn ang="0">
                    <a:pos x="T10" y="T11"/>
                  </a:cxn>
                  <a:cxn ang="0">
                    <a:pos x="T12" y="T13"/>
                  </a:cxn>
                </a:cxnLst>
                <a:rect l="0" t="0" r="r" b="b"/>
                <a:pathLst>
                  <a:path w="91" h="65">
                    <a:moveTo>
                      <a:pt x="0" y="0"/>
                    </a:moveTo>
                    <a:cubicBezTo>
                      <a:pt x="0" y="39"/>
                      <a:pt x="0" y="39"/>
                      <a:pt x="0" y="39"/>
                    </a:cubicBezTo>
                    <a:cubicBezTo>
                      <a:pt x="0" y="58"/>
                      <a:pt x="20" y="65"/>
                      <a:pt x="45" y="65"/>
                    </a:cubicBezTo>
                    <a:cubicBezTo>
                      <a:pt x="45" y="65"/>
                      <a:pt x="45" y="65"/>
                      <a:pt x="45" y="65"/>
                    </a:cubicBezTo>
                    <a:cubicBezTo>
                      <a:pt x="71" y="65"/>
                      <a:pt x="91" y="58"/>
                      <a:pt x="91" y="39"/>
                    </a:cubicBezTo>
                    <a:cubicBezTo>
                      <a:pt x="91" y="0"/>
                      <a:pt x="91" y="0"/>
                      <a:pt x="91" y="0"/>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Freeform 761"/>
              <p:cNvSpPr/>
              <p:nvPr/>
            </p:nvSpPr>
            <p:spPr bwMode="auto">
              <a:xfrm>
                <a:off x="2636788" y="2626568"/>
                <a:ext cx="297130" cy="355802"/>
              </a:xfrm>
              <a:custGeom>
                <a:gdLst>
                  <a:gd name="T0" fmla="*/ 0 w 230"/>
                  <a:gd name="T1" fmla="*/ 124 h 276"/>
                  <a:gd name="T2" fmla="*/ 115 w 230"/>
                  <a:gd name="T3" fmla="*/ 276 h 276"/>
                  <a:gd name="T4" fmla="*/ 230 w 230"/>
                  <a:gd name="T5" fmla="*/ 125 h 276"/>
                  <a:gd name="T6" fmla="*/ 115 w 230"/>
                  <a:gd name="T7" fmla="*/ 0 h 276"/>
                  <a:gd name="T8" fmla="*/ 0 w 230"/>
                  <a:gd name="T9" fmla="*/ 124 h 276"/>
                </a:gdLst>
                <a:cxnLst>
                  <a:cxn ang="0">
                    <a:pos x="T0" y="T1"/>
                  </a:cxn>
                  <a:cxn ang="0">
                    <a:pos x="T2" y="T3"/>
                  </a:cxn>
                  <a:cxn ang="0">
                    <a:pos x="T4" y="T5"/>
                  </a:cxn>
                  <a:cxn ang="0">
                    <a:pos x="T6" y="T7"/>
                  </a:cxn>
                  <a:cxn ang="0">
                    <a:pos x="T8" y="T9"/>
                  </a:cxn>
                </a:cxnLst>
                <a:rect l="0" t="0" r="r" b="b"/>
                <a:pathLst>
                  <a:path w="230" h="276">
                    <a:moveTo>
                      <a:pt x="0" y="124"/>
                    </a:moveTo>
                    <a:cubicBezTo>
                      <a:pt x="0" y="208"/>
                      <a:pt x="52" y="276"/>
                      <a:pt x="115" y="276"/>
                    </a:cubicBezTo>
                    <a:cubicBezTo>
                      <a:pt x="179" y="276"/>
                      <a:pt x="230" y="208"/>
                      <a:pt x="230" y="125"/>
                    </a:cubicBezTo>
                    <a:cubicBezTo>
                      <a:pt x="230" y="41"/>
                      <a:pt x="179" y="0"/>
                      <a:pt x="115" y="0"/>
                    </a:cubicBezTo>
                    <a:cubicBezTo>
                      <a:pt x="52" y="0"/>
                      <a:pt x="0" y="41"/>
                      <a:pt x="0" y="124"/>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Freeform 762"/>
              <p:cNvSpPr/>
              <p:nvPr/>
            </p:nvSpPr>
            <p:spPr bwMode="auto">
              <a:xfrm>
                <a:off x="2890389" y="2768511"/>
                <a:ext cx="68132" cy="75702"/>
              </a:xfrm>
              <a:custGeom>
                <a:gdLst>
                  <a:gd name="T0" fmla="*/ 0 w 52"/>
                  <a:gd name="T1" fmla="*/ 27 h 60"/>
                  <a:gd name="T2" fmla="*/ 26 w 52"/>
                  <a:gd name="T3" fmla="*/ 60 h 60"/>
                  <a:gd name="T4" fmla="*/ 52 w 52"/>
                  <a:gd name="T5" fmla="*/ 27 h 60"/>
                  <a:gd name="T6" fmla="*/ 26 w 52"/>
                  <a:gd name="T7" fmla="*/ 0 h 60"/>
                  <a:gd name="T8" fmla="*/ 0 w 52"/>
                  <a:gd name="T9" fmla="*/ 27 h 60"/>
                </a:gdLst>
                <a:cxnLst>
                  <a:cxn ang="0">
                    <a:pos x="T0" y="T1"/>
                  </a:cxn>
                  <a:cxn ang="0">
                    <a:pos x="T2" y="T3"/>
                  </a:cxn>
                  <a:cxn ang="0">
                    <a:pos x="T4" y="T5"/>
                  </a:cxn>
                  <a:cxn ang="0">
                    <a:pos x="T6" y="T7"/>
                  </a:cxn>
                  <a:cxn ang="0">
                    <a:pos x="T8" y="T9"/>
                  </a:cxn>
                </a:cxnLst>
                <a:rect l="0" t="0" r="r" b="b"/>
                <a:pathLst>
                  <a:path w="52" h="60">
                    <a:moveTo>
                      <a:pt x="0" y="27"/>
                    </a:moveTo>
                    <a:cubicBezTo>
                      <a:pt x="0" y="45"/>
                      <a:pt x="11" y="60"/>
                      <a:pt x="26" y="60"/>
                    </a:cubicBezTo>
                    <a:cubicBezTo>
                      <a:pt x="40" y="60"/>
                      <a:pt x="52" y="45"/>
                      <a:pt x="52" y="27"/>
                    </a:cubicBezTo>
                    <a:cubicBezTo>
                      <a:pt x="52" y="9"/>
                      <a:pt x="40" y="0"/>
                      <a:pt x="26" y="0"/>
                    </a:cubicBezTo>
                    <a:cubicBezTo>
                      <a:pt x="12" y="0"/>
                      <a:pt x="0" y="9"/>
                      <a:pt x="0" y="27"/>
                    </a:cubicBez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Freeform 763"/>
              <p:cNvSpPr/>
              <p:nvPr/>
            </p:nvSpPr>
            <p:spPr bwMode="auto">
              <a:xfrm>
                <a:off x="2708705" y="2982370"/>
                <a:ext cx="77595" cy="94627"/>
              </a:xfrm>
              <a:custGeom>
                <a:gdLst>
                  <a:gd name="T0" fmla="*/ 59 w 59"/>
                  <a:gd name="T1" fmla="*/ 36 h 74"/>
                  <a:gd name="T2" fmla="*/ 14 w 59"/>
                  <a:gd name="T3" fmla="*/ 0 h 74"/>
                  <a:gd name="T4" fmla="*/ 0 w 59"/>
                  <a:gd name="T5" fmla="*/ 18 h 74"/>
                  <a:gd name="T6" fmla="*/ 30 w 59"/>
                  <a:gd name="T7" fmla="*/ 74 h 74"/>
                  <a:gd name="T8" fmla="*/ 59 w 59"/>
                  <a:gd name="T9" fmla="*/ 36 h 74"/>
                </a:gdLst>
                <a:cxnLst>
                  <a:cxn ang="0">
                    <a:pos x="T0" y="T1"/>
                  </a:cxn>
                  <a:cxn ang="0">
                    <a:pos x="T2" y="T3"/>
                  </a:cxn>
                  <a:cxn ang="0">
                    <a:pos x="T4" y="T5"/>
                  </a:cxn>
                  <a:cxn ang="0">
                    <a:pos x="T6" y="T7"/>
                  </a:cxn>
                  <a:cxn ang="0">
                    <a:pos x="T8" y="T9"/>
                  </a:cxn>
                </a:cxnLst>
                <a:rect l="0" t="0" r="r" b="b"/>
                <a:pathLst>
                  <a:path w="59" h="74">
                    <a:moveTo>
                      <a:pt x="59" y="36"/>
                    </a:moveTo>
                    <a:cubicBezTo>
                      <a:pt x="33" y="30"/>
                      <a:pt x="14" y="0"/>
                      <a:pt x="14" y="0"/>
                    </a:cubicBezTo>
                    <a:cubicBezTo>
                      <a:pt x="0" y="18"/>
                      <a:pt x="0" y="18"/>
                      <a:pt x="0" y="18"/>
                    </a:cubicBezTo>
                    <a:cubicBezTo>
                      <a:pt x="0" y="18"/>
                      <a:pt x="4" y="51"/>
                      <a:pt x="30" y="74"/>
                    </a:cubicBezTo>
                    <a:cubicBezTo>
                      <a:pt x="59" y="36"/>
                      <a:pt x="59" y="36"/>
                      <a:pt x="59"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Freeform 764"/>
              <p:cNvSpPr/>
              <p:nvPr/>
            </p:nvSpPr>
            <p:spPr bwMode="auto">
              <a:xfrm>
                <a:off x="2786300" y="2982370"/>
                <a:ext cx="75702" cy="94627"/>
              </a:xfrm>
              <a:custGeom>
                <a:gdLst>
                  <a:gd name="T0" fmla="*/ 0 w 59"/>
                  <a:gd name="T1" fmla="*/ 36 h 74"/>
                  <a:gd name="T2" fmla="*/ 46 w 59"/>
                  <a:gd name="T3" fmla="*/ 0 h 74"/>
                  <a:gd name="T4" fmla="*/ 59 w 59"/>
                  <a:gd name="T5" fmla="*/ 18 h 74"/>
                  <a:gd name="T6" fmla="*/ 30 w 59"/>
                  <a:gd name="T7" fmla="*/ 74 h 74"/>
                  <a:gd name="T8" fmla="*/ 0 w 59"/>
                  <a:gd name="T9" fmla="*/ 36 h 74"/>
                </a:gdLst>
                <a:cxnLst>
                  <a:cxn ang="0">
                    <a:pos x="T0" y="T1"/>
                  </a:cxn>
                  <a:cxn ang="0">
                    <a:pos x="T2" y="T3"/>
                  </a:cxn>
                  <a:cxn ang="0">
                    <a:pos x="T4" y="T5"/>
                  </a:cxn>
                  <a:cxn ang="0">
                    <a:pos x="T6" y="T7"/>
                  </a:cxn>
                  <a:cxn ang="0">
                    <a:pos x="T8" y="T9"/>
                  </a:cxn>
                </a:cxnLst>
                <a:rect l="0" t="0" r="r" b="b"/>
                <a:pathLst>
                  <a:path w="59" h="74">
                    <a:moveTo>
                      <a:pt x="0" y="36"/>
                    </a:moveTo>
                    <a:cubicBezTo>
                      <a:pt x="26" y="30"/>
                      <a:pt x="46" y="0"/>
                      <a:pt x="46" y="0"/>
                    </a:cubicBezTo>
                    <a:cubicBezTo>
                      <a:pt x="59" y="18"/>
                      <a:pt x="59" y="18"/>
                      <a:pt x="59" y="18"/>
                    </a:cubicBezTo>
                    <a:cubicBezTo>
                      <a:pt x="59" y="18"/>
                      <a:pt x="55" y="51"/>
                      <a:pt x="30" y="74"/>
                    </a:cubicBezTo>
                    <a:cubicBezTo>
                      <a:pt x="0" y="36"/>
                      <a:pt x="0" y="36"/>
                      <a:pt x="0" y="3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Oval 765"/>
              <p:cNvSpPr>
                <a:spLocks noChangeArrowheads="1"/>
              </p:cNvSpPr>
              <p:nvPr/>
            </p:nvSpPr>
            <p:spPr bwMode="auto">
              <a:xfrm>
                <a:off x="2865787" y="2776081"/>
                <a:ext cx="28389" cy="2649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766"/>
              <p:cNvSpPr/>
              <p:nvPr/>
            </p:nvSpPr>
            <p:spPr bwMode="auto">
              <a:xfrm>
                <a:off x="2708705" y="2776081"/>
                <a:ext cx="26496" cy="26496"/>
              </a:xfrm>
              <a:custGeom>
                <a:gdLst>
                  <a:gd name="T0" fmla="*/ 0 w 20"/>
                  <a:gd name="T1" fmla="*/ 10 h 20"/>
                  <a:gd name="T2" fmla="*/ 10 w 20"/>
                  <a:gd name="T3" fmla="*/ 20 h 20"/>
                  <a:gd name="T4" fmla="*/ 20 w 20"/>
                  <a:gd name="T5" fmla="*/ 10 h 20"/>
                  <a:gd name="T6" fmla="*/ 10 w 20"/>
                  <a:gd name="T7" fmla="*/ 0 h 20"/>
                  <a:gd name="T8" fmla="*/ 0 w 20"/>
                  <a:gd name="T9" fmla="*/ 10 h 20"/>
                </a:gdLst>
                <a:cxnLst>
                  <a:cxn ang="0">
                    <a:pos x="T0" y="T1"/>
                  </a:cxn>
                  <a:cxn ang="0">
                    <a:pos x="T2" y="T3"/>
                  </a:cxn>
                  <a:cxn ang="0">
                    <a:pos x="T4" y="T5"/>
                  </a:cxn>
                  <a:cxn ang="0">
                    <a:pos x="T6" y="T7"/>
                  </a:cxn>
                  <a:cxn ang="0">
                    <a:pos x="T8" y="T9"/>
                  </a:cxn>
                </a:cxnLst>
                <a:rect l="0" t="0" r="r" b="b"/>
                <a:pathLst>
                  <a:path w="20" h="20">
                    <a:moveTo>
                      <a:pt x="0" y="10"/>
                    </a:moveTo>
                    <a:cubicBezTo>
                      <a:pt x="0" y="15"/>
                      <a:pt x="4" y="20"/>
                      <a:pt x="10" y="20"/>
                    </a:cubicBezTo>
                    <a:cubicBezTo>
                      <a:pt x="16" y="20"/>
                      <a:pt x="20" y="16"/>
                      <a:pt x="20" y="10"/>
                    </a:cubicBezTo>
                    <a:cubicBezTo>
                      <a:pt x="20" y="4"/>
                      <a:pt x="16" y="0"/>
                      <a:pt x="10" y="0"/>
                    </a:cubicBezTo>
                    <a:cubicBezTo>
                      <a:pt x="4" y="0"/>
                      <a:pt x="0" y="4"/>
                      <a:pt x="0"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767"/>
              <p:cNvSpPr/>
              <p:nvPr/>
            </p:nvSpPr>
            <p:spPr bwMode="auto">
              <a:xfrm>
                <a:off x="2636788" y="2598180"/>
                <a:ext cx="297130" cy="177900"/>
              </a:xfrm>
              <a:custGeom>
                <a:gdLst>
                  <a:gd name="T0" fmla="*/ 35 w 230"/>
                  <a:gd name="T1" fmla="*/ 55 h 137"/>
                  <a:gd name="T2" fmla="*/ 15 w 230"/>
                  <a:gd name="T3" fmla="*/ 137 h 137"/>
                  <a:gd name="T4" fmla="*/ 0 w 230"/>
                  <a:gd name="T5" fmla="*/ 132 h 137"/>
                  <a:gd name="T6" fmla="*/ 115 w 230"/>
                  <a:gd name="T7" fmla="*/ 0 h 137"/>
                  <a:gd name="T8" fmla="*/ 230 w 230"/>
                  <a:gd name="T9" fmla="*/ 131 h 137"/>
                  <a:gd name="T10" fmla="*/ 199 w 230"/>
                  <a:gd name="T11" fmla="*/ 54 h 137"/>
                  <a:gd name="T12" fmla="*/ 35 w 230"/>
                  <a:gd name="T13" fmla="*/ 55 h 137"/>
                </a:gdLst>
                <a:cxnLst>
                  <a:cxn ang="0">
                    <a:pos x="T0" y="T1"/>
                  </a:cxn>
                  <a:cxn ang="0">
                    <a:pos x="T2" y="T3"/>
                  </a:cxn>
                  <a:cxn ang="0">
                    <a:pos x="T4" y="T5"/>
                  </a:cxn>
                  <a:cxn ang="0">
                    <a:pos x="T6" y="T7"/>
                  </a:cxn>
                  <a:cxn ang="0">
                    <a:pos x="T8" y="T9"/>
                  </a:cxn>
                  <a:cxn ang="0">
                    <a:pos x="T10" y="T11"/>
                  </a:cxn>
                  <a:cxn ang="0">
                    <a:pos x="T12" y="T13"/>
                  </a:cxn>
                </a:cxnLst>
                <a:rect l="0" t="0" r="r" b="b"/>
                <a:pathLst>
                  <a:path w="230" h="137">
                    <a:moveTo>
                      <a:pt x="35" y="55"/>
                    </a:moveTo>
                    <a:cubicBezTo>
                      <a:pt x="15" y="137"/>
                      <a:pt x="15" y="137"/>
                      <a:pt x="15" y="137"/>
                    </a:cubicBezTo>
                    <a:cubicBezTo>
                      <a:pt x="0" y="132"/>
                      <a:pt x="0" y="132"/>
                      <a:pt x="0" y="132"/>
                    </a:cubicBezTo>
                    <a:cubicBezTo>
                      <a:pt x="0" y="41"/>
                      <a:pt x="46" y="0"/>
                      <a:pt x="115" y="0"/>
                    </a:cubicBezTo>
                    <a:cubicBezTo>
                      <a:pt x="185" y="0"/>
                      <a:pt x="230" y="40"/>
                      <a:pt x="230" y="131"/>
                    </a:cubicBezTo>
                    <a:cubicBezTo>
                      <a:pt x="199" y="54"/>
                      <a:pt x="199" y="54"/>
                      <a:pt x="199" y="54"/>
                    </a:cubicBezTo>
                    <a:cubicBezTo>
                      <a:pt x="199" y="54"/>
                      <a:pt x="146" y="92"/>
                      <a:pt x="35" y="5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768"/>
              <p:cNvSpPr/>
              <p:nvPr/>
            </p:nvSpPr>
            <p:spPr bwMode="auto">
              <a:xfrm>
                <a:off x="2756019" y="2887741"/>
                <a:ext cx="81380" cy="13248"/>
              </a:xfrm>
              <a:custGeom>
                <a:gdLst>
                  <a:gd name="T0" fmla="*/ 0 w 63"/>
                  <a:gd name="T1" fmla="*/ 0 h 11"/>
                  <a:gd name="T2" fmla="*/ 31 w 63"/>
                  <a:gd name="T3" fmla="*/ 11 h 11"/>
                  <a:gd name="T4" fmla="*/ 63 w 63"/>
                  <a:gd name="T5" fmla="*/ 0 h 11"/>
                  <a:gd name="T6" fmla="*/ 0 w 63"/>
                  <a:gd name="T7" fmla="*/ 0 h 11"/>
                </a:gdLst>
                <a:cxnLst>
                  <a:cxn ang="0">
                    <a:pos x="T0" y="T1"/>
                  </a:cxn>
                  <a:cxn ang="0">
                    <a:pos x="T2" y="T3"/>
                  </a:cxn>
                  <a:cxn ang="0">
                    <a:pos x="T4" y="T5"/>
                  </a:cxn>
                  <a:cxn ang="0">
                    <a:pos x="T6" y="T7"/>
                  </a:cxn>
                </a:cxnLst>
                <a:rect l="0" t="0" r="r" b="b"/>
                <a:pathLst>
                  <a:path w="62" h="11">
                    <a:moveTo>
                      <a:pt x="0" y="0"/>
                    </a:moveTo>
                    <a:cubicBezTo>
                      <a:pt x="0" y="8"/>
                      <a:pt x="17" y="11"/>
                      <a:pt x="31" y="11"/>
                    </a:cubicBezTo>
                    <a:cubicBezTo>
                      <a:pt x="46" y="11"/>
                      <a:pt x="63" y="8"/>
                      <a:pt x="63"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Oval 769"/>
              <p:cNvSpPr>
                <a:spLocks noChangeArrowheads="1"/>
              </p:cNvSpPr>
              <p:nvPr/>
            </p:nvSpPr>
            <p:spPr bwMode="auto">
              <a:xfrm>
                <a:off x="2608399" y="2768510"/>
                <a:ext cx="68132" cy="75702"/>
              </a:xfrm>
              <a:prstGeom prst="ellipse">
                <a:avLst/>
              </a:pr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770"/>
              <p:cNvSpPr/>
              <p:nvPr/>
            </p:nvSpPr>
            <p:spPr bwMode="auto">
              <a:xfrm>
                <a:off x="2773051" y="2838533"/>
                <a:ext cx="56776" cy="13248"/>
              </a:xfrm>
              <a:custGeom>
                <a:gdLst>
                  <a:gd name="T0" fmla="*/ 8 w 44"/>
                  <a:gd name="T1" fmla="*/ 3 h 10"/>
                  <a:gd name="T2" fmla="*/ 36 w 44"/>
                  <a:gd name="T3" fmla="*/ 3 h 10"/>
                  <a:gd name="T4" fmla="*/ 43 w 44"/>
                  <a:gd name="T5" fmla="*/ 0 h 10"/>
                  <a:gd name="T6" fmla="*/ 35 w 44"/>
                  <a:gd name="T7" fmla="*/ 10 h 10"/>
                  <a:gd name="T8" fmla="*/ 9 w 44"/>
                  <a:gd name="T9" fmla="*/ 10 h 10"/>
                  <a:gd name="T10" fmla="*/ 1 w 44"/>
                  <a:gd name="T11" fmla="*/ 0 h 10"/>
                  <a:gd name="T12" fmla="*/ 8 w 44"/>
                  <a:gd name="T13" fmla="*/ 3 h 10"/>
                </a:gdLst>
                <a:cxnLst>
                  <a:cxn ang="0">
                    <a:pos x="T0" y="T1"/>
                  </a:cxn>
                  <a:cxn ang="0">
                    <a:pos x="T2" y="T3"/>
                  </a:cxn>
                  <a:cxn ang="0">
                    <a:pos x="T4" y="T5"/>
                  </a:cxn>
                  <a:cxn ang="0">
                    <a:pos x="T6" y="T7"/>
                  </a:cxn>
                  <a:cxn ang="0">
                    <a:pos x="T8" y="T9"/>
                  </a:cxn>
                  <a:cxn ang="0">
                    <a:pos x="T10" y="T11"/>
                  </a:cxn>
                  <a:cxn ang="0">
                    <a:pos x="T12" y="T13"/>
                  </a:cxn>
                </a:cxnLst>
                <a:rect l="0" t="0" r="r" b="b"/>
                <a:pathLst>
                  <a:path w="44" h="10">
                    <a:moveTo>
                      <a:pt x="8" y="3"/>
                    </a:moveTo>
                    <a:cubicBezTo>
                      <a:pt x="36" y="3"/>
                      <a:pt x="36" y="3"/>
                      <a:pt x="36" y="3"/>
                    </a:cubicBezTo>
                    <a:cubicBezTo>
                      <a:pt x="39" y="3"/>
                      <a:pt x="41" y="2"/>
                      <a:pt x="43" y="0"/>
                    </a:cubicBezTo>
                    <a:cubicBezTo>
                      <a:pt x="44" y="5"/>
                      <a:pt x="40" y="10"/>
                      <a:pt x="35" y="10"/>
                    </a:cubicBezTo>
                    <a:cubicBezTo>
                      <a:pt x="9" y="10"/>
                      <a:pt x="9" y="10"/>
                      <a:pt x="9" y="10"/>
                    </a:cubicBezTo>
                    <a:cubicBezTo>
                      <a:pt x="3" y="10"/>
                      <a:pt x="0" y="5"/>
                      <a:pt x="1" y="0"/>
                    </a:cubicBezTo>
                    <a:cubicBezTo>
                      <a:pt x="3" y="2"/>
                      <a:pt x="5" y="3"/>
                      <a:pt x="8"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771"/>
              <p:cNvSpPr/>
              <p:nvPr/>
            </p:nvSpPr>
            <p:spPr bwMode="auto">
              <a:xfrm>
                <a:off x="2687886" y="2734443"/>
                <a:ext cx="52991" cy="13248"/>
              </a:xfrm>
              <a:custGeom>
                <a:gdLst>
                  <a:gd name="T0" fmla="*/ 0 w 28"/>
                  <a:gd name="T1" fmla="*/ 7 h 7"/>
                  <a:gd name="T2" fmla="*/ 28 w 28"/>
                  <a:gd name="T3" fmla="*/ 7 h 7"/>
                  <a:gd name="T4" fmla="*/ 28 w 28"/>
                  <a:gd name="T5" fmla="*/ 0 h 7"/>
                  <a:gd name="T6" fmla="*/ 0 w 28"/>
                  <a:gd name="T7" fmla="*/ 3 h 7"/>
                  <a:gd name="T8" fmla="*/ 0 w 28"/>
                  <a:gd name="T9" fmla="*/ 7 h 7"/>
                </a:gdLst>
                <a:cxnLst>
                  <a:cxn ang="0">
                    <a:pos x="T0" y="T1"/>
                  </a:cxn>
                  <a:cxn ang="0">
                    <a:pos x="T2" y="T3"/>
                  </a:cxn>
                  <a:cxn ang="0">
                    <a:pos x="T4" y="T5"/>
                  </a:cxn>
                  <a:cxn ang="0">
                    <a:pos x="T6" y="T7"/>
                  </a:cxn>
                  <a:cxn ang="0">
                    <a:pos x="T8" y="T9"/>
                  </a:cxn>
                </a:cxnLst>
                <a:rect l="0" t="0" r="r" b="b"/>
                <a:pathLst>
                  <a:path w="28" h="7">
                    <a:moveTo>
                      <a:pt x="0" y="7"/>
                    </a:moveTo>
                    <a:lnTo>
                      <a:pt x="28" y="7"/>
                    </a:lnTo>
                    <a:lnTo>
                      <a:pt x="28" y="0"/>
                    </a:lnTo>
                    <a:lnTo>
                      <a:pt x="0" y="3"/>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772"/>
              <p:cNvSpPr/>
              <p:nvPr/>
            </p:nvSpPr>
            <p:spPr bwMode="auto">
              <a:xfrm>
                <a:off x="2860108" y="2734443"/>
                <a:ext cx="54884" cy="13248"/>
              </a:xfrm>
              <a:custGeom>
                <a:gdLst>
                  <a:gd name="T0" fmla="*/ 29 w 29"/>
                  <a:gd name="T1" fmla="*/ 7 h 7"/>
                  <a:gd name="T2" fmla="*/ 0 w 29"/>
                  <a:gd name="T3" fmla="*/ 7 h 7"/>
                  <a:gd name="T4" fmla="*/ 0 w 29"/>
                  <a:gd name="T5" fmla="*/ 0 h 7"/>
                  <a:gd name="T6" fmla="*/ 29 w 29"/>
                  <a:gd name="T7" fmla="*/ 4 h 7"/>
                  <a:gd name="T8" fmla="*/ 29 w 29"/>
                  <a:gd name="T9" fmla="*/ 7 h 7"/>
                </a:gdLst>
                <a:cxnLst>
                  <a:cxn ang="0">
                    <a:pos x="T0" y="T1"/>
                  </a:cxn>
                  <a:cxn ang="0">
                    <a:pos x="T2" y="T3"/>
                  </a:cxn>
                  <a:cxn ang="0">
                    <a:pos x="T4" y="T5"/>
                  </a:cxn>
                  <a:cxn ang="0">
                    <a:pos x="T6" y="T7"/>
                  </a:cxn>
                  <a:cxn ang="0">
                    <a:pos x="T8" y="T9"/>
                  </a:cxn>
                </a:cxnLst>
                <a:rect l="0" t="0" r="r" b="b"/>
                <a:pathLst>
                  <a:path w="28" h="7">
                    <a:moveTo>
                      <a:pt x="29" y="7"/>
                    </a:moveTo>
                    <a:lnTo>
                      <a:pt x="0" y="7"/>
                    </a:lnTo>
                    <a:lnTo>
                      <a:pt x="0" y="0"/>
                    </a:lnTo>
                    <a:lnTo>
                      <a:pt x="29" y="4"/>
                    </a:lnTo>
                    <a:lnTo>
                      <a:pt x="29"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8" name="Freeform 773"/>
              <p:cNvSpPr/>
              <p:nvPr/>
            </p:nvSpPr>
            <p:spPr bwMode="auto">
              <a:xfrm>
                <a:off x="2491061" y="3179195"/>
                <a:ext cx="611293" cy="319842"/>
              </a:xfrm>
              <a:custGeom>
                <a:gdLst>
                  <a:gd name="T0" fmla="*/ 18 w 475"/>
                  <a:gd name="T1" fmla="*/ 249 h 249"/>
                  <a:gd name="T2" fmla="*/ 456 w 475"/>
                  <a:gd name="T3" fmla="*/ 249 h 249"/>
                  <a:gd name="T4" fmla="*/ 464 w 475"/>
                  <a:gd name="T5" fmla="*/ 241 h 249"/>
                  <a:gd name="T6" fmla="*/ 474 w 475"/>
                  <a:gd name="T7" fmla="*/ 9 h 249"/>
                  <a:gd name="T8" fmla="*/ 467 w 475"/>
                  <a:gd name="T9" fmla="*/ 1 h 249"/>
                  <a:gd name="T10" fmla="*/ 8 w 475"/>
                  <a:gd name="T11" fmla="*/ 0 h 249"/>
                  <a:gd name="T12" fmla="*/ 0 w 475"/>
                  <a:gd name="T13" fmla="*/ 9 h 249"/>
                  <a:gd name="T14" fmla="*/ 10 w 475"/>
                  <a:gd name="T15" fmla="*/ 241 h 249"/>
                  <a:gd name="T16" fmla="*/ 18 w 475"/>
                  <a:gd name="T17" fmla="*/ 249 h 2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249">
                    <a:moveTo>
                      <a:pt x="18" y="249"/>
                    </a:moveTo>
                    <a:cubicBezTo>
                      <a:pt x="456" y="249"/>
                      <a:pt x="456" y="249"/>
                      <a:pt x="456" y="249"/>
                    </a:cubicBezTo>
                    <a:cubicBezTo>
                      <a:pt x="460" y="249"/>
                      <a:pt x="464" y="246"/>
                      <a:pt x="464" y="241"/>
                    </a:cubicBezTo>
                    <a:cubicBezTo>
                      <a:pt x="474" y="9"/>
                      <a:pt x="474" y="9"/>
                      <a:pt x="474" y="9"/>
                    </a:cubicBezTo>
                    <a:cubicBezTo>
                      <a:pt x="475" y="4"/>
                      <a:pt x="471" y="1"/>
                      <a:pt x="467" y="1"/>
                    </a:cubicBezTo>
                    <a:cubicBezTo>
                      <a:pt x="8" y="0"/>
                      <a:pt x="8" y="0"/>
                      <a:pt x="8" y="0"/>
                    </a:cubicBezTo>
                    <a:cubicBezTo>
                      <a:pt x="4" y="0"/>
                      <a:pt x="0" y="4"/>
                      <a:pt x="0" y="9"/>
                    </a:cubicBezTo>
                    <a:cubicBezTo>
                      <a:pt x="10" y="241"/>
                      <a:pt x="10" y="241"/>
                      <a:pt x="10" y="241"/>
                    </a:cubicBezTo>
                    <a:cubicBezTo>
                      <a:pt x="11" y="245"/>
                      <a:pt x="14" y="249"/>
                      <a:pt x="18" y="24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9" name="Freeform 774"/>
              <p:cNvSpPr/>
              <p:nvPr/>
            </p:nvSpPr>
            <p:spPr bwMode="auto">
              <a:xfrm>
                <a:off x="2754124" y="3304105"/>
                <a:ext cx="83272" cy="68132"/>
              </a:xfrm>
              <a:custGeom>
                <a:gdLst>
                  <a:gd name="T0" fmla="*/ 3 w 64"/>
                  <a:gd name="T1" fmla="*/ 30 h 53"/>
                  <a:gd name="T2" fmla="*/ 32 w 64"/>
                  <a:gd name="T3" fmla="*/ 53 h 53"/>
                  <a:gd name="T4" fmla="*/ 62 w 64"/>
                  <a:gd name="T5" fmla="*/ 30 h 53"/>
                  <a:gd name="T6" fmla="*/ 32 w 64"/>
                  <a:gd name="T7" fmla="*/ 0 h 53"/>
                  <a:gd name="T8" fmla="*/ 3 w 64"/>
                  <a:gd name="T9" fmla="*/ 30 h 53"/>
                </a:gdLst>
                <a:cxnLst>
                  <a:cxn ang="0">
                    <a:pos x="T0" y="T1"/>
                  </a:cxn>
                  <a:cxn ang="0">
                    <a:pos x="T2" y="T3"/>
                  </a:cxn>
                  <a:cxn ang="0">
                    <a:pos x="T4" y="T5"/>
                  </a:cxn>
                  <a:cxn ang="0">
                    <a:pos x="T6" y="T7"/>
                  </a:cxn>
                  <a:cxn ang="0">
                    <a:pos x="T8" y="T9"/>
                  </a:cxn>
                </a:cxnLst>
                <a:rect l="0" t="0" r="r" b="b"/>
                <a:pathLst>
                  <a:path w="64" h="52">
                    <a:moveTo>
                      <a:pt x="3" y="30"/>
                    </a:moveTo>
                    <a:cubicBezTo>
                      <a:pt x="4" y="43"/>
                      <a:pt x="18" y="53"/>
                      <a:pt x="32" y="53"/>
                    </a:cubicBezTo>
                    <a:cubicBezTo>
                      <a:pt x="47" y="53"/>
                      <a:pt x="60" y="43"/>
                      <a:pt x="62" y="30"/>
                    </a:cubicBezTo>
                    <a:cubicBezTo>
                      <a:pt x="64" y="15"/>
                      <a:pt x="51" y="0"/>
                      <a:pt x="32" y="0"/>
                    </a:cubicBezTo>
                    <a:cubicBezTo>
                      <a:pt x="14" y="0"/>
                      <a:pt x="0" y="15"/>
                      <a:pt x="3" y="3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50" name="Freeform 775"/>
              <p:cNvSpPr/>
              <p:nvPr/>
            </p:nvSpPr>
            <p:spPr bwMode="auto">
              <a:xfrm>
                <a:off x="2795759" y="3485785"/>
                <a:ext cx="141941" cy="92735"/>
              </a:xfrm>
              <a:custGeom>
                <a:gdLst>
                  <a:gd name="T0" fmla="*/ 23 w 110"/>
                  <a:gd name="T1" fmla="*/ 1 h 72"/>
                  <a:gd name="T2" fmla="*/ 0 w 110"/>
                  <a:gd name="T3" fmla="*/ 16 h 72"/>
                  <a:gd name="T4" fmla="*/ 110 w 110"/>
                  <a:gd name="T5" fmla="*/ 72 h 72"/>
                  <a:gd name="T6" fmla="*/ 110 w 110"/>
                  <a:gd name="T7" fmla="*/ 10 h 72"/>
                  <a:gd name="T8" fmla="*/ 23 w 110"/>
                  <a:gd name="T9" fmla="*/ 1 h 72"/>
                </a:gdLst>
                <a:cxnLst>
                  <a:cxn ang="0">
                    <a:pos x="T0" y="T1"/>
                  </a:cxn>
                  <a:cxn ang="0">
                    <a:pos x="T2" y="T3"/>
                  </a:cxn>
                  <a:cxn ang="0">
                    <a:pos x="T4" y="T5"/>
                  </a:cxn>
                  <a:cxn ang="0">
                    <a:pos x="T6" y="T7"/>
                  </a:cxn>
                  <a:cxn ang="0">
                    <a:pos x="T8" y="T9"/>
                  </a:cxn>
                </a:cxnLst>
                <a:rect l="0" t="0" r="r" b="b"/>
                <a:pathLst>
                  <a:path w="110" h="72">
                    <a:moveTo>
                      <a:pt x="23" y="1"/>
                    </a:moveTo>
                    <a:cubicBezTo>
                      <a:pt x="23" y="1"/>
                      <a:pt x="0" y="0"/>
                      <a:pt x="0" y="16"/>
                    </a:cubicBezTo>
                    <a:cubicBezTo>
                      <a:pt x="0" y="33"/>
                      <a:pt x="38" y="72"/>
                      <a:pt x="110" y="72"/>
                    </a:cubicBezTo>
                    <a:cubicBezTo>
                      <a:pt x="110" y="10"/>
                      <a:pt x="110" y="10"/>
                      <a:pt x="110" y="10"/>
                    </a:cubicBezTo>
                    <a:lnTo>
                      <a:pt x="23" y="1"/>
                    </a:lnTo>
                    <a:close/>
                  </a:path>
                </a:pathLst>
              </a:custGeom>
              <a:solidFill>
                <a:srgbClr val="6234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2" name="Group 5"/>
            <p:cNvGrpSpPr>
              <a:grpSpLocks noChangeAspect="1"/>
            </p:cNvGrpSpPr>
            <p:nvPr userDrawn="1"/>
          </p:nvGrpSpPr>
          <p:grpSpPr>
            <a:xfrm>
              <a:off x="4827587" y="1795462"/>
              <a:ext cx="4316413" cy="3348038"/>
              <a:chOff x="3048" y="788"/>
              <a:chExt cx="2719" cy="2109"/>
            </a:xfrm>
          </p:grpSpPr>
          <p:grpSp>
            <p:nvGrpSpPr>
              <p:cNvPr id="166" name="Group 206"/>
              <p:cNvGrpSpPr/>
              <p:nvPr userDrawn="1"/>
            </p:nvGrpSpPr>
            <p:grpSpPr>
              <a:xfrm>
                <a:off x="3048" y="788"/>
                <a:ext cx="2719" cy="2109"/>
                <a:chOff x="3048" y="788"/>
                <a:chExt cx="2719" cy="2109"/>
              </a:xfrm>
            </p:grpSpPr>
            <p:sp>
              <p:nvSpPr>
                <p:cNvPr id="3341" name="Freeform 8"/>
                <p:cNvSpPr/>
                <p:nvPr userDrawn="1"/>
              </p:nvSpPr>
              <p:spPr bwMode="auto">
                <a:xfrm>
                  <a:off x="3048" y="1184"/>
                  <a:ext cx="2719" cy="1713"/>
                </a:xfrm>
                <a:custGeom>
                  <a:gdLst>
                    <a:gd name="T0" fmla="*/ 2495 w 2719"/>
                    <a:gd name="T1" fmla="*/ 0 h 1713"/>
                    <a:gd name="T2" fmla="*/ 2476 w 2719"/>
                    <a:gd name="T3" fmla="*/ 0 h 1713"/>
                    <a:gd name="T4" fmla="*/ 2476 w 2719"/>
                    <a:gd name="T5" fmla="*/ 156 h 1713"/>
                    <a:gd name="T6" fmla="*/ 2429 w 2719"/>
                    <a:gd name="T7" fmla="*/ 156 h 1713"/>
                    <a:gd name="T8" fmla="*/ 2380 w 2719"/>
                    <a:gd name="T9" fmla="*/ 313 h 1713"/>
                    <a:gd name="T10" fmla="*/ 2380 w 2719"/>
                    <a:gd name="T11" fmla="*/ 675 h 1713"/>
                    <a:gd name="T12" fmla="*/ 2256 w 2719"/>
                    <a:gd name="T13" fmla="*/ 675 h 1713"/>
                    <a:gd name="T14" fmla="*/ 2256 w 2719"/>
                    <a:gd name="T15" fmla="*/ 423 h 1713"/>
                    <a:gd name="T16" fmla="*/ 2130 w 2719"/>
                    <a:gd name="T17" fmla="*/ 423 h 1713"/>
                    <a:gd name="T18" fmla="*/ 2130 w 2719"/>
                    <a:gd name="T19" fmla="*/ 488 h 1713"/>
                    <a:gd name="T20" fmla="*/ 1446 w 2719"/>
                    <a:gd name="T21" fmla="*/ 488 h 1713"/>
                    <a:gd name="T22" fmla="*/ 1446 w 2719"/>
                    <a:gd name="T23" fmla="*/ 784 h 1713"/>
                    <a:gd name="T24" fmla="*/ 1357 w 2719"/>
                    <a:gd name="T25" fmla="*/ 784 h 1713"/>
                    <a:gd name="T26" fmla="*/ 1357 w 2719"/>
                    <a:gd name="T27" fmla="*/ 646 h 1713"/>
                    <a:gd name="T28" fmla="*/ 1218 w 2719"/>
                    <a:gd name="T29" fmla="*/ 646 h 1713"/>
                    <a:gd name="T30" fmla="*/ 1112 w 2719"/>
                    <a:gd name="T31" fmla="*/ 539 h 1713"/>
                    <a:gd name="T32" fmla="*/ 1112 w 2719"/>
                    <a:gd name="T33" fmla="*/ 291 h 1713"/>
                    <a:gd name="T34" fmla="*/ 1073 w 2719"/>
                    <a:gd name="T35" fmla="*/ 291 h 1713"/>
                    <a:gd name="T36" fmla="*/ 1073 w 2719"/>
                    <a:gd name="T37" fmla="*/ 243 h 1713"/>
                    <a:gd name="T38" fmla="*/ 958 w 2719"/>
                    <a:gd name="T39" fmla="*/ 243 h 1713"/>
                    <a:gd name="T40" fmla="*/ 958 w 2719"/>
                    <a:gd name="T41" fmla="*/ 291 h 1713"/>
                    <a:gd name="T42" fmla="*/ 870 w 2719"/>
                    <a:gd name="T43" fmla="*/ 291 h 1713"/>
                    <a:gd name="T44" fmla="*/ 870 w 2719"/>
                    <a:gd name="T45" fmla="*/ 527 h 1713"/>
                    <a:gd name="T46" fmla="*/ 718 w 2719"/>
                    <a:gd name="T47" fmla="*/ 527 h 1713"/>
                    <a:gd name="T48" fmla="*/ 718 w 2719"/>
                    <a:gd name="T49" fmla="*/ 462 h 1713"/>
                    <a:gd name="T50" fmla="*/ 610 w 2719"/>
                    <a:gd name="T51" fmla="*/ 462 h 1713"/>
                    <a:gd name="T52" fmla="*/ 610 w 2719"/>
                    <a:gd name="T53" fmla="*/ 413 h 1713"/>
                    <a:gd name="T54" fmla="*/ 497 w 2719"/>
                    <a:gd name="T55" fmla="*/ 370 h 1713"/>
                    <a:gd name="T56" fmla="*/ 385 w 2719"/>
                    <a:gd name="T57" fmla="*/ 413 h 1713"/>
                    <a:gd name="T58" fmla="*/ 385 w 2719"/>
                    <a:gd name="T59" fmla="*/ 486 h 1713"/>
                    <a:gd name="T60" fmla="*/ 91 w 2719"/>
                    <a:gd name="T61" fmla="*/ 486 h 1713"/>
                    <a:gd name="T62" fmla="*/ 91 w 2719"/>
                    <a:gd name="T63" fmla="*/ 702 h 1713"/>
                    <a:gd name="T64" fmla="*/ 0 w 2719"/>
                    <a:gd name="T65" fmla="*/ 702 h 1713"/>
                    <a:gd name="T66" fmla="*/ 0 w 2719"/>
                    <a:gd name="T67" fmla="*/ 1713 h 1713"/>
                    <a:gd name="T68" fmla="*/ 2719 w 2719"/>
                    <a:gd name="T69" fmla="*/ 1711 h 1713"/>
                    <a:gd name="T70" fmla="*/ 2719 w 2719"/>
                    <a:gd name="T71" fmla="*/ 675 h 1713"/>
                    <a:gd name="T72" fmla="*/ 2608 w 2719"/>
                    <a:gd name="T73" fmla="*/ 675 h 1713"/>
                    <a:gd name="T74" fmla="*/ 2608 w 2719"/>
                    <a:gd name="T75" fmla="*/ 313 h 1713"/>
                    <a:gd name="T76" fmla="*/ 2495 w 2719"/>
                    <a:gd name="T77" fmla="*/ 236 h 1713"/>
                    <a:gd name="T78" fmla="*/ 2495 w 2719"/>
                    <a:gd name="T79" fmla="*/ 0 h 17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9" h="1712">
                      <a:moveTo>
                        <a:pt x="2495" y="0"/>
                      </a:moveTo>
                      <a:lnTo>
                        <a:pt x="2476" y="0"/>
                      </a:lnTo>
                      <a:lnTo>
                        <a:pt x="2476" y="156"/>
                      </a:lnTo>
                      <a:lnTo>
                        <a:pt x="2429" y="156"/>
                      </a:lnTo>
                      <a:lnTo>
                        <a:pt x="2380" y="313"/>
                      </a:lnTo>
                      <a:lnTo>
                        <a:pt x="2380" y="675"/>
                      </a:lnTo>
                      <a:lnTo>
                        <a:pt x="2256" y="675"/>
                      </a:lnTo>
                      <a:lnTo>
                        <a:pt x="2256" y="423"/>
                      </a:lnTo>
                      <a:lnTo>
                        <a:pt x="2130" y="423"/>
                      </a:lnTo>
                      <a:lnTo>
                        <a:pt x="2130" y="488"/>
                      </a:lnTo>
                      <a:lnTo>
                        <a:pt x="1446" y="488"/>
                      </a:lnTo>
                      <a:lnTo>
                        <a:pt x="1446" y="784"/>
                      </a:lnTo>
                      <a:lnTo>
                        <a:pt x="1357" y="784"/>
                      </a:lnTo>
                      <a:lnTo>
                        <a:pt x="1357" y="646"/>
                      </a:lnTo>
                      <a:lnTo>
                        <a:pt x="1218" y="646"/>
                      </a:lnTo>
                      <a:lnTo>
                        <a:pt x="1112" y="539"/>
                      </a:lnTo>
                      <a:lnTo>
                        <a:pt x="1112" y="291"/>
                      </a:lnTo>
                      <a:lnTo>
                        <a:pt x="1073" y="291"/>
                      </a:lnTo>
                      <a:lnTo>
                        <a:pt x="1073" y="243"/>
                      </a:lnTo>
                      <a:lnTo>
                        <a:pt x="958" y="243"/>
                      </a:lnTo>
                      <a:lnTo>
                        <a:pt x="958" y="291"/>
                      </a:lnTo>
                      <a:lnTo>
                        <a:pt x="870" y="291"/>
                      </a:lnTo>
                      <a:lnTo>
                        <a:pt x="870" y="527"/>
                      </a:lnTo>
                      <a:lnTo>
                        <a:pt x="718" y="527"/>
                      </a:lnTo>
                      <a:lnTo>
                        <a:pt x="718" y="462"/>
                      </a:lnTo>
                      <a:lnTo>
                        <a:pt x="610" y="462"/>
                      </a:lnTo>
                      <a:lnTo>
                        <a:pt x="610" y="413"/>
                      </a:lnTo>
                      <a:lnTo>
                        <a:pt x="497" y="370"/>
                      </a:lnTo>
                      <a:lnTo>
                        <a:pt x="385" y="413"/>
                      </a:lnTo>
                      <a:lnTo>
                        <a:pt x="385" y="486"/>
                      </a:lnTo>
                      <a:lnTo>
                        <a:pt x="91" y="486"/>
                      </a:lnTo>
                      <a:lnTo>
                        <a:pt x="91" y="702"/>
                      </a:lnTo>
                      <a:lnTo>
                        <a:pt x="0" y="702"/>
                      </a:lnTo>
                      <a:lnTo>
                        <a:pt x="0" y="1713"/>
                      </a:lnTo>
                      <a:lnTo>
                        <a:pt x="2719" y="1711"/>
                      </a:lnTo>
                      <a:lnTo>
                        <a:pt x="2719" y="675"/>
                      </a:lnTo>
                      <a:lnTo>
                        <a:pt x="2608" y="675"/>
                      </a:lnTo>
                      <a:lnTo>
                        <a:pt x="2608" y="313"/>
                      </a:lnTo>
                      <a:lnTo>
                        <a:pt x="2495" y="236"/>
                      </a:lnTo>
                      <a:lnTo>
                        <a:pt x="2495"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2" name="Rectangle 9"/>
                <p:cNvSpPr>
                  <a:spLocks noChangeArrowheads="1"/>
                </p:cNvSpPr>
                <p:nvPr userDrawn="1"/>
              </p:nvSpPr>
              <p:spPr bwMode="auto">
                <a:xfrm>
                  <a:off x="4521" y="988"/>
                  <a:ext cx="343" cy="190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3" name="Rectangle 10"/>
                <p:cNvSpPr>
                  <a:spLocks noChangeArrowheads="1"/>
                </p:cNvSpPr>
                <p:nvPr userDrawn="1"/>
              </p:nvSpPr>
              <p:spPr bwMode="auto">
                <a:xfrm>
                  <a:off x="4521" y="98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4" name="Rectangle 11"/>
                <p:cNvSpPr>
                  <a:spLocks noChangeArrowheads="1"/>
                </p:cNvSpPr>
                <p:nvPr userDrawn="1"/>
              </p:nvSpPr>
              <p:spPr bwMode="auto">
                <a:xfrm>
                  <a:off x="4521" y="1033"/>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5" name="Rectangle 12"/>
                <p:cNvSpPr>
                  <a:spLocks noChangeArrowheads="1"/>
                </p:cNvSpPr>
                <p:nvPr userDrawn="1"/>
              </p:nvSpPr>
              <p:spPr bwMode="auto">
                <a:xfrm>
                  <a:off x="4521" y="1047"/>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6" name="Rectangle 13"/>
                <p:cNvSpPr>
                  <a:spLocks noChangeArrowheads="1"/>
                </p:cNvSpPr>
                <p:nvPr userDrawn="1"/>
              </p:nvSpPr>
              <p:spPr bwMode="auto">
                <a:xfrm>
                  <a:off x="4521" y="106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7" name="Rectangle 14"/>
                <p:cNvSpPr>
                  <a:spLocks noChangeArrowheads="1"/>
                </p:cNvSpPr>
                <p:nvPr userDrawn="1"/>
              </p:nvSpPr>
              <p:spPr bwMode="auto">
                <a:xfrm>
                  <a:off x="4521" y="1076"/>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8" name="Rectangle 15"/>
                <p:cNvSpPr>
                  <a:spLocks noChangeArrowheads="1"/>
                </p:cNvSpPr>
                <p:nvPr userDrawn="1"/>
              </p:nvSpPr>
              <p:spPr bwMode="auto">
                <a:xfrm>
                  <a:off x="4521" y="108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49" name="Rectangle 16"/>
                <p:cNvSpPr>
                  <a:spLocks noChangeArrowheads="1"/>
                </p:cNvSpPr>
                <p:nvPr userDrawn="1"/>
              </p:nvSpPr>
              <p:spPr bwMode="auto">
                <a:xfrm>
                  <a:off x="4521" y="1105"/>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0" name="Rectangle 17"/>
                <p:cNvSpPr>
                  <a:spLocks noChangeArrowheads="1"/>
                </p:cNvSpPr>
                <p:nvPr userDrawn="1"/>
              </p:nvSpPr>
              <p:spPr bwMode="auto">
                <a:xfrm>
                  <a:off x="4521" y="1119"/>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1" name="Rectangle 18"/>
                <p:cNvSpPr>
                  <a:spLocks noChangeArrowheads="1"/>
                </p:cNvSpPr>
                <p:nvPr userDrawn="1"/>
              </p:nvSpPr>
              <p:spPr bwMode="auto">
                <a:xfrm>
                  <a:off x="4521" y="113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2" name="Rectangle 19"/>
                <p:cNvSpPr>
                  <a:spLocks noChangeArrowheads="1"/>
                </p:cNvSpPr>
                <p:nvPr userDrawn="1"/>
              </p:nvSpPr>
              <p:spPr bwMode="auto">
                <a:xfrm>
                  <a:off x="4521" y="1148"/>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3" name="Rectangle 20"/>
                <p:cNvSpPr>
                  <a:spLocks noChangeArrowheads="1"/>
                </p:cNvSpPr>
                <p:nvPr userDrawn="1"/>
              </p:nvSpPr>
              <p:spPr bwMode="auto">
                <a:xfrm>
                  <a:off x="4521" y="116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4" name="Rectangle 21"/>
                <p:cNvSpPr>
                  <a:spLocks noChangeArrowheads="1"/>
                </p:cNvSpPr>
                <p:nvPr userDrawn="1"/>
              </p:nvSpPr>
              <p:spPr bwMode="auto">
                <a:xfrm>
                  <a:off x="4521" y="117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5" name="Rectangle 22"/>
                <p:cNvSpPr>
                  <a:spLocks noChangeArrowheads="1"/>
                </p:cNvSpPr>
                <p:nvPr userDrawn="1"/>
              </p:nvSpPr>
              <p:spPr bwMode="auto">
                <a:xfrm>
                  <a:off x="4521" y="1191"/>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6" name="Rectangle 23"/>
                <p:cNvSpPr>
                  <a:spLocks noChangeArrowheads="1"/>
                </p:cNvSpPr>
                <p:nvPr userDrawn="1"/>
              </p:nvSpPr>
              <p:spPr bwMode="auto">
                <a:xfrm>
                  <a:off x="4521" y="120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7" name="Rectangle 24"/>
                <p:cNvSpPr>
                  <a:spLocks noChangeArrowheads="1"/>
                </p:cNvSpPr>
                <p:nvPr userDrawn="1"/>
              </p:nvSpPr>
              <p:spPr bwMode="auto">
                <a:xfrm>
                  <a:off x="4521" y="1220"/>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8" name="Rectangle 25"/>
                <p:cNvSpPr>
                  <a:spLocks noChangeArrowheads="1"/>
                </p:cNvSpPr>
                <p:nvPr userDrawn="1"/>
              </p:nvSpPr>
              <p:spPr bwMode="auto">
                <a:xfrm>
                  <a:off x="4521" y="123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59" name="Rectangle 26"/>
                <p:cNvSpPr>
                  <a:spLocks noChangeArrowheads="1"/>
                </p:cNvSpPr>
                <p:nvPr userDrawn="1"/>
              </p:nvSpPr>
              <p:spPr bwMode="auto">
                <a:xfrm>
                  <a:off x="4521" y="124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0" name="Rectangle 27"/>
                <p:cNvSpPr>
                  <a:spLocks noChangeArrowheads="1"/>
                </p:cNvSpPr>
                <p:nvPr userDrawn="1"/>
              </p:nvSpPr>
              <p:spPr bwMode="auto">
                <a:xfrm>
                  <a:off x="4521" y="1262"/>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1" name="Rectangle 28"/>
                <p:cNvSpPr>
                  <a:spLocks noChangeArrowheads="1"/>
                </p:cNvSpPr>
                <p:nvPr userDrawn="1"/>
              </p:nvSpPr>
              <p:spPr bwMode="auto">
                <a:xfrm>
                  <a:off x="4521" y="127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2" name="Rectangle 29"/>
                <p:cNvSpPr>
                  <a:spLocks noChangeArrowheads="1"/>
                </p:cNvSpPr>
                <p:nvPr userDrawn="1"/>
              </p:nvSpPr>
              <p:spPr bwMode="auto">
                <a:xfrm>
                  <a:off x="4521" y="129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3" name="Rectangle 30"/>
                <p:cNvSpPr>
                  <a:spLocks noChangeArrowheads="1"/>
                </p:cNvSpPr>
                <p:nvPr userDrawn="1"/>
              </p:nvSpPr>
              <p:spPr bwMode="auto">
                <a:xfrm>
                  <a:off x="4521" y="130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4" name="Rectangle 31"/>
                <p:cNvSpPr>
                  <a:spLocks noChangeArrowheads="1"/>
                </p:cNvSpPr>
                <p:nvPr userDrawn="1"/>
              </p:nvSpPr>
              <p:spPr bwMode="auto">
                <a:xfrm>
                  <a:off x="4521" y="131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5" name="Rectangle 32"/>
                <p:cNvSpPr>
                  <a:spLocks noChangeArrowheads="1"/>
                </p:cNvSpPr>
                <p:nvPr userDrawn="1"/>
              </p:nvSpPr>
              <p:spPr bwMode="auto">
                <a:xfrm>
                  <a:off x="4521" y="1334"/>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6" name="Rectangle 33"/>
                <p:cNvSpPr>
                  <a:spLocks noChangeArrowheads="1"/>
                </p:cNvSpPr>
                <p:nvPr userDrawn="1"/>
              </p:nvSpPr>
              <p:spPr bwMode="auto">
                <a:xfrm>
                  <a:off x="4521" y="134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7" name="Rectangle 34"/>
                <p:cNvSpPr>
                  <a:spLocks noChangeArrowheads="1"/>
                </p:cNvSpPr>
                <p:nvPr userDrawn="1"/>
              </p:nvSpPr>
              <p:spPr bwMode="auto">
                <a:xfrm>
                  <a:off x="4521" y="136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8" name="Rectangle 35"/>
                <p:cNvSpPr>
                  <a:spLocks noChangeArrowheads="1"/>
                </p:cNvSpPr>
                <p:nvPr userDrawn="1"/>
              </p:nvSpPr>
              <p:spPr bwMode="auto">
                <a:xfrm>
                  <a:off x="4521" y="1377"/>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69" name="Rectangle 36"/>
                <p:cNvSpPr>
                  <a:spLocks noChangeArrowheads="1"/>
                </p:cNvSpPr>
                <p:nvPr userDrawn="1"/>
              </p:nvSpPr>
              <p:spPr bwMode="auto">
                <a:xfrm>
                  <a:off x="4521" y="139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0" name="Rectangle 37"/>
                <p:cNvSpPr>
                  <a:spLocks noChangeArrowheads="1"/>
                </p:cNvSpPr>
                <p:nvPr userDrawn="1"/>
              </p:nvSpPr>
              <p:spPr bwMode="auto">
                <a:xfrm>
                  <a:off x="4521" y="140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1" name="Rectangle 38"/>
                <p:cNvSpPr>
                  <a:spLocks noChangeArrowheads="1"/>
                </p:cNvSpPr>
                <p:nvPr userDrawn="1"/>
              </p:nvSpPr>
              <p:spPr bwMode="auto">
                <a:xfrm>
                  <a:off x="4521" y="142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2" name="Rectangle 39"/>
                <p:cNvSpPr>
                  <a:spLocks noChangeArrowheads="1"/>
                </p:cNvSpPr>
                <p:nvPr userDrawn="1"/>
              </p:nvSpPr>
              <p:spPr bwMode="auto">
                <a:xfrm>
                  <a:off x="4521" y="143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3" name="Rectangle 40"/>
                <p:cNvSpPr>
                  <a:spLocks noChangeArrowheads="1"/>
                </p:cNvSpPr>
                <p:nvPr userDrawn="1"/>
              </p:nvSpPr>
              <p:spPr bwMode="auto">
                <a:xfrm>
                  <a:off x="4521" y="1449"/>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4" name="Rectangle 41"/>
                <p:cNvSpPr>
                  <a:spLocks noChangeArrowheads="1"/>
                </p:cNvSpPr>
                <p:nvPr userDrawn="1"/>
              </p:nvSpPr>
              <p:spPr bwMode="auto">
                <a:xfrm>
                  <a:off x="4521" y="146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5" name="Rectangle 42"/>
                <p:cNvSpPr>
                  <a:spLocks noChangeArrowheads="1"/>
                </p:cNvSpPr>
                <p:nvPr userDrawn="1"/>
              </p:nvSpPr>
              <p:spPr bwMode="auto">
                <a:xfrm>
                  <a:off x="4521" y="147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6" name="Rectangle 43"/>
                <p:cNvSpPr>
                  <a:spLocks noChangeArrowheads="1"/>
                </p:cNvSpPr>
                <p:nvPr userDrawn="1"/>
              </p:nvSpPr>
              <p:spPr bwMode="auto">
                <a:xfrm>
                  <a:off x="4521" y="1492"/>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7" name="Rectangle 44"/>
                <p:cNvSpPr>
                  <a:spLocks noChangeArrowheads="1"/>
                </p:cNvSpPr>
                <p:nvPr userDrawn="1"/>
              </p:nvSpPr>
              <p:spPr bwMode="auto">
                <a:xfrm>
                  <a:off x="4521" y="150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8" name="Rectangle 45"/>
                <p:cNvSpPr>
                  <a:spLocks noChangeArrowheads="1"/>
                </p:cNvSpPr>
                <p:nvPr userDrawn="1"/>
              </p:nvSpPr>
              <p:spPr bwMode="auto">
                <a:xfrm>
                  <a:off x="4521" y="151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79" name="Rectangle 46"/>
                <p:cNvSpPr>
                  <a:spLocks noChangeArrowheads="1"/>
                </p:cNvSpPr>
                <p:nvPr userDrawn="1"/>
              </p:nvSpPr>
              <p:spPr bwMode="auto">
                <a:xfrm>
                  <a:off x="4521" y="153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0" name="Rectangle 47"/>
                <p:cNvSpPr>
                  <a:spLocks noChangeArrowheads="1"/>
                </p:cNvSpPr>
                <p:nvPr userDrawn="1"/>
              </p:nvSpPr>
              <p:spPr bwMode="auto">
                <a:xfrm>
                  <a:off x="4521" y="1549"/>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1" name="Rectangle 48"/>
                <p:cNvSpPr>
                  <a:spLocks noChangeArrowheads="1"/>
                </p:cNvSpPr>
                <p:nvPr userDrawn="1"/>
              </p:nvSpPr>
              <p:spPr bwMode="auto">
                <a:xfrm>
                  <a:off x="4521" y="1564"/>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2" name="Rectangle 49"/>
                <p:cNvSpPr>
                  <a:spLocks noChangeArrowheads="1"/>
                </p:cNvSpPr>
                <p:nvPr userDrawn="1"/>
              </p:nvSpPr>
              <p:spPr bwMode="auto">
                <a:xfrm>
                  <a:off x="4521" y="157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3" name="Rectangle 50"/>
                <p:cNvSpPr>
                  <a:spLocks noChangeArrowheads="1"/>
                </p:cNvSpPr>
                <p:nvPr userDrawn="1"/>
              </p:nvSpPr>
              <p:spPr bwMode="auto">
                <a:xfrm>
                  <a:off x="4521" y="159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4" name="Rectangle 51"/>
                <p:cNvSpPr>
                  <a:spLocks noChangeArrowheads="1"/>
                </p:cNvSpPr>
                <p:nvPr userDrawn="1"/>
              </p:nvSpPr>
              <p:spPr bwMode="auto">
                <a:xfrm>
                  <a:off x="4521" y="1607"/>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5" name="Rectangle 52"/>
                <p:cNvSpPr>
                  <a:spLocks noChangeArrowheads="1"/>
                </p:cNvSpPr>
                <p:nvPr userDrawn="1"/>
              </p:nvSpPr>
              <p:spPr bwMode="auto">
                <a:xfrm>
                  <a:off x="4521" y="1621"/>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6" name="Rectangle 53"/>
                <p:cNvSpPr>
                  <a:spLocks noChangeArrowheads="1"/>
                </p:cNvSpPr>
                <p:nvPr userDrawn="1"/>
              </p:nvSpPr>
              <p:spPr bwMode="auto">
                <a:xfrm>
                  <a:off x="4521" y="163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7" name="Rectangle 54"/>
                <p:cNvSpPr>
                  <a:spLocks noChangeArrowheads="1"/>
                </p:cNvSpPr>
                <p:nvPr userDrawn="1"/>
              </p:nvSpPr>
              <p:spPr bwMode="auto">
                <a:xfrm>
                  <a:off x="4521" y="165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8" name="Rectangle 55"/>
                <p:cNvSpPr>
                  <a:spLocks noChangeArrowheads="1"/>
                </p:cNvSpPr>
                <p:nvPr userDrawn="1"/>
              </p:nvSpPr>
              <p:spPr bwMode="auto">
                <a:xfrm>
                  <a:off x="4521" y="166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89" name="Rectangle 56"/>
                <p:cNvSpPr>
                  <a:spLocks noChangeArrowheads="1"/>
                </p:cNvSpPr>
                <p:nvPr userDrawn="1"/>
              </p:nvSpPr>
              <p:spPr bwMode="auto">
                <a:xfrm>
                  <a:off x="4521" y="1679"/>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0" name="Rectangle 57"/>
                <p:cNvSpPr>
                  <a:spLocks noChangeArrowheads="1"/>
                </p:cNvSpPr>
                <p:nvPr userDrawn="1"/>
              </p:nvSpPr>
              <p:spPr bwMode="auto">
                <a:xfrm>
                  <a:off x="4521" y="1693"/>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1" name="Rectangle 58"/>
                <p:cNvSpPr>
                  <a:spLocks noChangeArrowheads="1"/>
                </p:cNvSpPr>
                <p:nvPr userDrawn="1"/>
              </p:nvSpPr>
              <p:spPr bwMode="auto">
                <a:xfrm>
                  <a:off x="4521" y="170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2" name="Rectangle 59"/>
                <p:cNvSpPr>
                  <a:spLocks noChangeArrowheads="1"/>
                </p:cNvSpPr>
                <p:nvPr userDrawn="1"/>
              </p:nvSpPr>
              <p:spPr bwMode="auto">
                <a:xfrm>
                  <a:off x="4521" y="1722"/>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3" name="Rectangle 60"/>
                <p:cNvSpPr>
                  <a:spLocks noChangeArrowheads="1"/>
                </p:cNvSpPr>
                <p:nvPr userDrawn="1"/>
              </p:nvSpPr>
              <p:spPr bwMode="auto">
                <a:xfrm>
                  <a:off x="4521" y="173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4" name="Rectangle 61"/>
                <p:cNvSpPr>
                  <a:spLocks noChangeArrowheads="1"/>
                </p:cNvSpPr>
                <p:nvPr userDrawn="1"/>
              </p:nvSpPr>
              <p:spPr bwMode="auto">
                <a:xfrm>
                  <a:off x="4521" y="174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5" name="Rectangle 62"/>
                <p:cNvSpPr>
                  <a:spLocks noChangeArrowheads="1"/>
                </p:cNvSpPr>
                <p:nvPr userDrawn="1"/>
              </p:nvSpPr>
              <p:spPr bwMode="auto">
                <a:xfrm>
                  <a:off x="4521" y="1765"/>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6" name="Rectangle 63"/>
                <p:cNvSpPr>
                  <a:spLocks noChangeArrowheads="1"/>
                </p:cNvSpPr>
                <p:nvPr userDrawn="1"/>
              </p:nvSpPr>
              <p:spPr bwMode="auto">
                <a:xfrm>
                  <a:off x="4521" y="177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7" name="Rectangle 64"/>
                <p:cNvSpPr>
                  <a:spLocks noChangeArrowheads="1"/>
                </p:cNvSpPr>
                <p:nvPr userDrawn="1"/>
              </p:nvSpPr>
              <p:spPr bwMode="auto">
                <a:xfrm>
                  <a:off x="4521" y="1794"/>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8" name="Rectangle 65"/>
                <p:cNvSpPr>
                  <a:spLocks noChangeArrowheads="1"/>
                </p:cNvSpPr>
                <p:nvPr userDrawn="1"/>
              </p:nvSpPr>
              <p:spPr bwMode="auto">
                <a:xfrm>
                  <a:off x="4521" y="180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99" name="Rectangle 66"/>
                <p:cNvSpPr>
                  <a:spLocks noChangeArrowheads="1"/>
                </p:cNvSpPr>
                <p:nvPr userDrawn="1"/>
              </p:nvSpPr>
              <p:spPr bwMode="auto">
                <a:xfrm>
                  <a:off x="4521" y="182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0" name="Rectangle 67"/>
                <p:cNvSpPr>
                  <a:spLocks noChangeArrowheads="1"/>
                </p:cNvSpPr>
                <p:nvPr userDrawn="1"/>
              </p:nvSpPr>
              <p:spPr bwMode="auto">
                <a:xfrm>
                  <a:off x="4521" y="1836"/>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1" name="Rectangle 68"/>
                <p:cNvSpPr>
                  <a:spLocks noChangeArrowheads="1"/>
                </p:cNvSpPr>
                <p:nvPr userDrawn="1"/>
              </p:nvSpPr>
              <p:spPr bwMode="auto">
                <a:xfrm>
                  <a:off x="4521" y="185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2" name="Rectangle 69"/>
                <p:cNvSpPr>
                  <a:spLocks noChangeArrowheads="1"/>
                </p:cNvSpPr>
                <p:nvPr userDrawn="1"/>
              </p:nvSpPr>
              <p:spPr bwMode="auto">
                <a:xfrm>
                  <a:off x="4521" y="186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3" name="Rectangle 70"/>
                <p:cNvSpPr>
                  <a:spLocks noChangeArrowheads="1"/>
                </p:cNvSpPr>
                <p:nvPr userDrawn="1"/>
              </p:nvSpPr>
              <p:spPr bwMode="auto">
                <a:xfrm>
                  <a:off x="4521" y="187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4" name="Rectangle 71"/>
                <p:cNvSpPr>
                  <a:spLocks noChangeArrowheads="1"/>
                </p:cNvSpPr>
                <p:nvPr userDrawn="1"/>
              </p:nvSpPr>
              <p:spPr bwMode="auto">
                <a:xfrm>
                  <a:off x="4521" y="189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5" name="Rectangle 72"/>
                <p:cNvSpPr>
                  <a:spLocks noChangeArrowheads="1"/>
                </p:cNvSpPr>
                <p:nvPr userDrawn="1"/>
              </p:nvSpPr>
              <p:spPr bwMode="auto">
                <a:xfrm>
                  <a:off x="4521" y="1908"/>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6" name="Rectangle 73"/>
                <p:cNvSpPr>
                  <a:spLocks noChangeArrowheads="1"/>
                </p:cNvSpPr>
                <p:nvPr userDrawn="1"/>
              </p:nvSpPr>
              <p:spPr bwMode="auto">
                <a:xfrm>
                  <a:off x="4521" y="192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7" name="Rectangle 74"/>
                <p:cNvSpPr>
                  <a:spLocks noChangeArrowheads="1"/>
                </p:cNvSpPr>
                <p:nvPr userDrawn="1"/>
              </p:nvSpPr>
              <p:spPr bwMode="auto">
                <a:xfrm>
                  <a:off x="4521" y="193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8" name="Rectangle 75"/>
                <p:cNvSpPr>
                  <a:spLocks noChangeArrowheads="1"/>
                </p:cNvSpPr>
                <p:nvPr userDrawn="1"/>
              </p:nvSpPr>
              <p:spPr bwMode="auto">
                <a:xfrm>
                  <a:off x="4521" y="1951"/>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09" name="Rectangle 76"/>
                <p:cNvSpPr>
                  <a:spLocks noChangeArrowheads="1"/>
                </p:cNvSpPr>
                <p:nvPr userDrawn="1"/>
              </p:nvSpPr>
              <p:spPr bwMode="auto">
                <a:xfrm>
                  <a:off x="4521" y="196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0" name="Rectangle 77"/>
                <p:cNvSpPr>
                  <a:spLocks noChangeArrowheads="1"/>
                </p:cNvSpPr>
                <p:nvPr userDrawn="1"/>
              </p:nvSpPr>
              <p:spPr bwMode="auto">
                <a:xfrm>
                  <a:off x="4521" y="197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1" name="Rectangle 78"/>
                <p:cNvSpPr>
                  <a:spLocks noChangeArrowheads="1"/>
                </p:cNvSpPr>
                <p:nvPr userDrawn="1"/>
              </p:nvSpPr>
              <p:spPr bwMode="auto">
                <a:xfrm>
                  <a:off x="4521" y="199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2" name="Rectangle 79"/>
                <p:cNvSpPr>
                  <a:spLocks noChangeArrowheads="1"/>
                </p:cNvSpPr>
                <p:nvPr userDrawn="1"/>
              </p:nvSpPr>
              <p:spPr bwMode="auto">
                <a:xfrm>
                  <a:off x="4521" y="200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3" name="Rectangle 80"/>
                <p:cNvSpPr>
                  <a:spLocks noChangeArrowheads="1"/>
                </p:cNvSpPr>
                <p:nvPr userDrawn="1"/>
              </p:nvSpPr>
              <p:spPr bwMode="auto">
                <a:xfrm>
                  <a:off x="4521" y="2023"/>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4" name="Rectangle 81"/>
                <p:cNvSpPr>
                  <a:spLocks noChangeArrowheads="1"/>
                </p:cNvSpPr>
                <p:nvPr userDrawn="1"/>
              </p:nvSpPr>
              <p:spPr bwMode="auto">
                <a:xfrm>
                  <a:off x="4521" y="203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5" name="Rectangle 82"/>
                <p:cNvSpPr>
                  <a:spLocks noChangeArrowheads="1"/>
                </p:cNvSpPr>
                <p:nvPr userDrawn="1"/>
              </p:nvSpPr>
              <p:spPr bwMode="auto">
                <a:xfrm>
                  <a:off x="4521" y="205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6" name="Rectangle 83"/>
                <p:cNvSpPr>
                  <a:spLocks noChangeArrowheads="1"/>
                </p:cNvSpPr>
                <p:nvPr userDrawn="1"/>
              </p:nvSpPr>
              <p:spPr bwMode="auto">
                <a:xfrm>
                  <a:off x="4521" y="2066"/>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7" name="Rectangle 84"/>
                <p:cNvSpPr>
                  <a:spLocks noChangeArrowheads="1"/>
                </p:cNvSpPr>
                <p:nvPr userDrawn="1"/>
              </p:nvSpPr>
              <p:spPr bwMode="auto">
                <a:xfrm>
                  <a:off x="4521" y="208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8" name="Rectangle 85"/>
                <p:cNvSpPr>
                  <a:spLocks noChangeArrowheads="1"/>
                </p:cNvSpPr>
                <p:nvPr userDrawn="1"/>
              </p:nvSpPr>
              <p:spPr bwMode="auto">
                <a:xfrm>
                  <a:off x="4521" y="2095"/>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19" name="Rectangle 86"/>
                <p:cNvSpPr>
                  <a:spLocks noChangeArrowheads="1"/>
                </p:cNvSpPr>
                <p:nvPr userDrawn="1"/>
              </p:nvSpPr>
              <p:spPr bwMode="auto">
                <a:xfrm>
                  <a:off x="4521" y="210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0" name="Rectangle 87"/>
                <p:cNvSpPr>
                  <a:spLocks noChangeArrowheads="1"/>
                </p:cNvSpPr>
                <p:nvPr userDrawn="1"/>
              </p:nvSpPr>
              <p:spPr bwMode="auto">
                <a:xfrm>
                  <a:off x="4521" y="2123"/>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1" name="Rectangle 88"/>
                <p:cNvSpPr>
                  <a:spLocks noChangeArrowheads="1"/>
                </p:cNvSpPr>
                <p:nvPr userDrawn="1"/>
              </p:nvSpPr>
              <p:spPr bwMode="auto">
                <a:xfrm>
                  <a:off x="4521" y="2138"/>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2" name="Rectangle 89"/>
                <p:cNvSpPr>
                  <a:spLocks noChangeArrowheads="1"/>
                </p:cNvSpPr>
                <p:nvPr userDrawn="1"/>
              </p:nvSpPr>
              <p:spPr bwMode="auto">
                <a:xfrm>
                  <a:off x="4521" y="215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3" name="Rectangle 90"/>
                <p:cNvSpPr>
                  <a:spLocks noChangeArrowheads="1"/>
                </p:cNvSpPr>
                <p:nvPr userDrawn="1"/>
              </p:nvSpPr>
              <p:spPr bwMode="auto">
                <a:xfrm>
                  <a:off x="4521" y="216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4" name="Rectangle 91"/>
                <p:cNvSpPr>
                  <a:spLocks noChangeArrowheads="1"/>
                </p:cNvSpPr>
                <p:nvPr userDrawn="1"/>
              </p:nvSpPr>
              <p:spPr bwMode="auto">
                <a:xfrm>
                  <a:off x="4521" y="2181"/>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5" name="Rectangle 92"/>
                <p:cNvSpPr>
                  <a:spLocks noChangeArrowheads="1"/>
                </p:cNvSpPr>
                <p:nvPr userDrawn="1"/>
              </p:nvSpPr>
              <p:spPr bwMode="auto">
                <a:xfrm>
                  <a:off x="4521" y="2195"/>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6" name="Rectangle 93"/>
                <p:cNvSpPr>
                  <a:spLocks noChangeArrowheads="1"/>
                </p:cNvSpPr>
                <p:nvPr userDrawn="1"/>
              </p:nvSpPr>
              <p:spPr bwMode="auto">
                <a:xfrm>
                  <a:off x="4521" y="2210"/>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7" name="Rectangle 94"/>
                <p:cNvSpPr>
                  <a:spLocks noChangeArrowheads="1"/>
                </p:cNvSpPr>
                <p:nvPr userDrawn="1"/>
              </p:nvSpPr>
              <p:spPr bwMode="auto">
                <a:xfrm>
                  <a:off x="4521" y="222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8" name="Rectangle 95"/>
                <p:cNvSpPr>
                  <a:spLocks noChangeArrowheads="1"/>
                </p:cNvSpPr>
                <p:nvPr userDrawn="1"/>
              </p:nvSpPr>
              <p:spPr bwMode="auto">
                <a:xfrm>
                  <a:off x="4521" y="223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29" name="Rectangle 96"/>
                <p:cNvSpPr>
                  <a:spLocks noChangeArrowheads="1"/>
                </p:cNvSpPr>
                <p:nvPr userDrawn="1"/>
              </p:nvSpPr>
              <p:spPr bwMode="auto">
                <a:xfrm>
                  <a:off x="4521" y="2253"/>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0" name="Rectangle 97"/>
                <p:cNvSpPr>
                  <a:spLocks noChangeArrowheads="1"/>
                </p:cNvSpPr>
                <p:nvPr userDrawn="1"/>
              </p:nvSpPr>
              <p:spPr bwMode="auto">
                <a:xfrm>
                  <a:off x="4521" y="2267"/>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1" name="Rectangle 98"/>
                <p:cNvSpPr>
                  <a:spLocks noChangeArrowheads="1"/>
                </p:cNvSpPr>
                <p:nvPr userDrawn="1"/>
              </p:nvSpPr>
              <p:spPr bwMode="auto">
                <a:xfrm>
                  <a:off x="4521" y="228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2" name="Rectangle 99"/>
                <p:cNvSpPr>
                  <a:spLocks noChangeArrowheads="1"/>
                </p:cNvSpPr>
                <p:nvPr userDrawn="1"/>
              </p:nvSpPr>
              <p:spPr bwMode="auto">
                <a:xfrm>
                  <a:off x="4521" y="229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3" name="Rectangle 100"/>
                <p:cNvSpPr>
                  <a:spLocks noChangeArrowheads="1"/>
                </p:cNvSpPr>
                <p:nvPr userDrawn="1"/>
              </p:nvSpPr>
              <p:spPr bwMode="auto">
                <a:xfrm>
                  <a:off x="4521" y="230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4" name="Rectangle 101"/>
                <p:cNvSpPr>
                  <a:spLocks noChangeArrowheads="1"/>
                </p:cNvSpPr>
                <p:nvPr userDrawn="1"/>
              </p:nvSpPr>
              <p:spPr bwMode="auto">
                <a:xfrm>
                  <a:off x="4521" y="2325"/>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5" name="Rectangle 102"/>
                <p:cNvSpPr>
                  <a:spLocks noChangeArrowheads="1"/>
                </p:cNvSpPr>
                <p:nvPr userDrawn="1"/>
              </p:nvSpPr>
              <p:spPr bwMode="auto">
                <a:xfrm>
                  <a:off x="4521" y="233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6" name="Rectangle 103"/>
                <p:cNvSpPr>
                  <a:spLocks noChangeArrowheads="1"/>
                </p:cNvSpPr>
                <p:nvPr userDrawn="1"/>
              </p:nvSpPr>
              <p:spPr bwMode="auto">
                <a:xfrm>
                  <a:off x="4521" y="235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7" name="Rectangle 104"/>
                <p:cNvSpPr>
                  <a:spLocks noChangeArrowheads="1"/>
                </p:cNvSpPr>
                <p:nvPr userDrawn="1"/>
              </p:nvSpPr>
              <p:spPr bwMode="auto">
                <a:xfrm>
                  <a:off x="4521" y="2368"/>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8" name="Rectangle 105"/>
                <p:cNvSpPr>
                  <a:spLocks noChangeArrowheads="1"/>
                </p:cNvSpPr>
                <p:nvPr userDrawn="1"/>
              </p:nvSpPr>
              <p:spPr bwMode="auto">
                <a:xfrm>
                  <a:off x="4521" y="238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39" name="Rectangle 106"/>
                <p:cNvSpPr>
                  <a:spLocks noChangeArrowheads="1"/>
                </p:cNvSpPr>
                <p:nvPr userDrawn="1"/>
              </p:nvSpPr>
              <p:spPr bwMode="auto">
                <a:xfrm>
                  <a:off x="4521" y="239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0" name="Rectangle 107"/>
                <p:cNvSpPr>
                  <a:spLocks noChangeArrowheads="1"/>
                </p:cNvSpPr>
                <p:nvPr userDrawn="1"/>
              </p:nvSpPr>
              <p:spPr bwMode="auto">
                <a:xfrm>
                  <a:off x="4521" y="241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1" name="Rectangle 108"/>
                <p:cNvSpPr>
                  <a:spLocks noChangeArrowheads="1"/>
                </p:cNvSpPr>
                <p:nvPr userDrawn="1"/>
              </p:nvSpPr>
              <p:spPr bwMode="auto">
                <a:xfrm>
                  <a:off x="4521" y="242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2" name="Rectangle 109"/>
                <p:cNvSpPr>
                  <a:spLocks noChangeArrowheads="1"/>
                </p:cNvSpPr>
                <p:nvPr userDrawn="1"/>
              </p:nvSpPr>
              <p:spPr bwMode="auto">
                <a:xfrm>
                  <a:off x="4521" y="2440"/>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3" name="Rectangle 110"/>
                <p:cNvSpPr>
                  <a:spLocks noChangeArrowheads="1"/>
                </p:cNvSpPr>
                <p:nvPr userDrawn="1"/>
              </p:nvSpPr>
              <p:spPr bwMode="auto">
                <a:xfrm>
                  <a:off x="4521" y="245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4" name="Rectangle 111"/>
                <p:cNvSpPr>
                  <a:spLocks noChangeArrowheads="1"/>
                </p:cNvSpPr>
                <p:nvPr userDrawn="1"/>
              </p:nvSpPr>
              <p:spPr bwMode="auto">
                <a:xfrm>
                  <a:off x="4521" y="2467"/>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5" name="Rectangle 112"/>
                <p:cNvSpPr>
                  <a:spLocks noChangeArrowheads="1"/>
                </p:cNvSpPr>
                <p:nvPr userDrawn="1"/>
              </p:nvSpPr>
              <p:spPr bwMode="auto">
                <a:xfrm>
                  <a:off x="4521" y="2482"/>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6" name="Rectangle 113"/>
                <p:cNvSpPr>
                  <a:spLocks noChangeArrowheads="1"/>
                </p:cNvSpPr>
                <p:nvPr userDrawn="1"/>
              </p:nvSpPr>
              <p:spPr bwMode="auto">
                <a:xfrm>
                  <a:off x="4521" y="249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7" name="Rectangle 114"/>
                <p:cNvSpPr>
                  <a:spLocks noChangeArrowheads="1"/>
                </p:cNvSpPr>
                <p:nvPr userDrawn="1"/>
              </p:nvSpPr>
              <p:spPr bwMode="auto">
                <a:xfrm>
                  <a:off x="4521" y="251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8" name="Rectangle 115"/>
                <p:cNvSpPr>
                  <a:spLocks noChangeArrowheads="1"/>
                </p:cNvSpPr>
                <p:nvPr userDrawn="1"/>
              </p:nvSpPr>
              <p:spPr bwMode="auto">
                <a:xfrm>
                  <a:off x="4521" y="252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49" name="Rectangle 116"/>
                <p:cNvSpPr>
                  <a:spLocks noChangeArrowheads="1"/>
                </p:cNvSpPr>
                <p:nvPr userDrawn="1"/>
              </p:nvSpPr>
              <p:spPr bwMode="auto">
                <a:xfrm>
                  <a:off x="4521" y="253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0" name="Rectangle 117"/>
                <p:cNvSpPr>
                  <a:spLocks noChangeArrowheads="1"/>
                </p:cNvSpPr>
                <p:nvPr userDrawn="1"/>
              </p:nvSpPr>
              <p:spPr bwMode="auto">
                <a:xfrm>
                  <a:off x="4521" y="2554"/>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1" name="Rectangle 118"/>
                <p:cNvSpPr>
                  <a:spLocks noChangeArrowheads="1"/>
                </p:cNvSpPr>
                <p:nvPr userDrawn="1"/>
              </p:nvSpPr>
              <p:spPr bwMode="auto">
                <a:xfrm>
                  <a:off x="4521" y="2568"/>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2" name="Rectangle 119"/>
                <p:cNvSpPr>
                  <a:spLocks noChangeArrowheads="1"/>
                </p:cNvSpPr>
                <p:nvPr userDrawn="1"/>
              </p:nvSpPr>
              <p:spPr bwMode="auto">
                <a:xfrm>
                  <a:off x="4521" y="2582"/>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3" name="Rectangle 120"/>
                <p:cNvSpPr>
                  <a:spLocks noChangeArrowheads="1"/>
                </p:cNvSpPr>
                <p:nvPr userDrawn="1"/>
              </p:nvSpPr>
              <p:spPr bwMode="auto">
                <a:xfrm>
                  <a:off x="4521" y="2597"/>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4" name="Rectangle 121"/>
                <p:cNvSpPr>
                  <a:spLocks noChangeArrowheads="1"/>
                </p:cNvSpPr>
                <p:nvPr userDrawn="1"/>
              </p:nvSpPr>
              <p:spPr bwMode="auto">
                <a:xfrm>
                  <a:off x="4521" y="2611"/>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5" name="Rectangle 122"/>
                <p:cNvSpPr>
                  <a:spLocks noChangeArrowheads="1"/>
                </p:cNvSpPr>
                <p:nvPr userDrawn="1"/>
              </p:nvSpPr>
              <p:spPr bwMode="auto">
                <a:xfrm>
                  <a:off x="4521" y="2625"/>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6" name="Rectangle 123"/>
                <p:cNvSpPr>
                  <a:spLocks noChangeArrowheads="1"/>
                </p:cNvSpPr>
                <p:nvPr userDrawn="1"/>
              </p:nvSpPr>
              <p:spPr bwMode="auto">
                <a:xfrm>
                  <a:off x="4521" y="2640"/>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7" name="Rectangle 124"/>
                <p:cNvSpPr>
                  <a:spLocks noChangeArrowheads="1"/>
                </p:cNvSpPr>
                <p:nvPr userDrawn="1"/>
              </p:nvSpPr>
              <p:spPr bwMode="auto">
                <a:xfrm>
                  <a:off x="4521" y="2654"/>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8" name="Rectangle 125"/>
                <p:cNvSpPr>
                  <a:spLocks noChangeArrowheads="1"/>
                </p:cNvSpPr>
                <p:nvPr userDrawn="1"/>
              </p:nvSpPr>
              <p:spPr bwMode="auto">
                <a:xfrm>
                  <a:off x="4521" y="2669"/>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59" name="Rectangle 126"/>
                <p:cNvSpPr>
                  <a:spLocks noChangeArrowheads="1"/>
                </p:cNvSpPr>
                <p:nvPr userDrawn="1"/>
              </p:nvSpPr>
              <p:spPr bwMode="auto">
                <a:xfrm>
                  <a:off x="4521" y="2683"/>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0" name="Rectangle 127"/>
                <p:cNvSpPr>
                  <a:spLocks noChangeArrowheads="1"/>
                </p:cNvSpPr>
                <p:nvPr userDrawn="1"/>
              </p:nvSpPr>
              <p:spPr bwMode="auto">
                <a:xfrm>
                  <a:off x="4521" y="2697"/>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1" name="Rectangle 128"/>
                <p:cNvSpPr>
                  <a:spLocks noChangeArrowheads="1"/>
                </p:cNvSpPr>
                <p:nvPr userDrawn="1"/>
              </p:nvSpPr>
              <p:spPr bwMode="auto">
                <a:xfrm>
                  <a:off x="4521" y="2712"/>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2" name="Rectangle 129"/>
                <p:cNvSpPr>
                  <a:spLocks noChangeArrowheads="1"/>
                </p:cNvSpPr>
                <p:nvPr userDrawn="1"/>
              </p:nvSpPr>
              <p:spPr bwMode="auto">
                <a:xfrm>
                  <a:off x="4521" y="2726"/>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3" name="Rectangle 130"/>
                <p:cNvSpPr>
                  <a:spLocks noChangeArrowheads="1"/>
                </p:cNvSpPr>
                <p:nvPr userDrawn="1"/>
              </p:nvSpPr>
              <p:spPr bwMode="auto">
                <a:xfrm>
                  <a:off x="4521" y="2739"/>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4" name="Rectangle 131"/>
                <p:cNvSpPr>
                  <a:spLocks noChangeArrowheads="1"/>
                </p:cNvSpPr>
                <p:nvPr userDrawn="1"/>
              </p:nvSpPr>
              <p:spPr bwMode="auto">
                <a:xfrm>
                  <a:off x="4521" y="2755"/>
                  <a:ext cx="343" cy="7"/>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5" name="Rectangle 132"/>
                <p:cNvSpPr>
                  <a:spLocks noChangeArrowheads="1"/>
                </p:cNvSpPr>
                <p:nvPr userDrawn="1"/>
              </p:nvSpPr>
              <p:spPr bwMode="auto">
                <a:xfrm>
                  <a:off x="4521" y="2769"/>
                  <a:ext cx="343" cy="6"/>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6" name="Rectangle 133"/>
                <p:cNvSpPr>
                  <a:spLocks noChangeArrowheads="1"/>
                </p:cNvSpPr>
                <p:nvPr userDrawn="1"/>
              </p:nvSpPr>
              <p:spPr bwMode="auto">
                <a:xfrm>
                  <a:off x="4521" y="2784"/>
                  <a:ext cx="343"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7" name="Rectangle 134"/>
                <p:cNvSpPr>
                  <a:spLocks noChangeArrowheads="1"/>
                </p:cNvSpPr>
                <p:nvPr userDrawn="1"/>
              </p:nvSpPr>
              <p:spPr bwMode="auto">
                <a:xfrm>
                  <a:off x="4521" y="2798"/>
                  <a:ext cx="343" cy="97"/>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8" name="Oval 135"/>
                <p:cNvSpPr>
                  <a:spLocks noChangeArrowheads="1"/>
                </p:cNvSpPr>
                <p:nvPr userDrawn="1"/>
              </p:nvSpPr>
              <p:spPr bwMode="auto">
                <a:xfrm>
                  <a:off x="4635" y="935"/>
                  <a:ext cx="114" cy="11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69" name="Rectangle 136"/>
                <p:cNvSpPr>
                  <a:spLocks noChangeArrowheads="1"/>
                </p:cNvSpPr>
                <p:nvPr userDrawn="1"/>
              </p:nvSpPr>
              <p:spPr bwMode="auto">
                <a:xfrm>
                  <a:off x="4521" y="788"/>
                  <a:ext cx="343" cy="236"/>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0" name="Rectangle 137"/>
                <p:cNvSpPr>
                  <a:spLocks noChangeArrowheads="1"/>
                </p:cNvSpPr>
                <p:nvPr userDrawn="1"/>
              </p:nvSpPr>
              <p:spPr bwMode="auto">
                <a:xfrm>
                  <a:off x="4626" y="1024"/>
                  <a:ext cx="9" cy="1774"/>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1" name="Rectangle 138"/>
                <p:cNvSpPr>
                  <a:spLocks noChangeArrowheads="1"/>
                </p:cNvSpPr>
                <p:nvPr userDrawn="1"/>
              </p:nvSpPr>
              <p:spPr bwMode="auto">
                <a:xfrm>
                  <a:off x="4749" y="1024"/>
                  <a:ext cx="11" cy="1774"/>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2" name="Rectangle 139"/>
                <p:cNvSpPr>
                  <a:spLocks noChangeArrowheads="1"/>
                </p:cNvSpPr>
                <p:nvPr userDrawn="1"/>
              </p:nvSpPr>
              <p:spPr bwMode="auto">
                <a:xfrm>
                  <a:off x="4556" y="1711"/>
                  <a:ext cx="276" cy="370"/>
                </a:xfrm>
                <a:prstGeom prst="rect">
                  <a:avLst/>
                </a:prstGeom>
                <a:solidFill>
                  <a:srgbClr val="B5E8F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3" name="Freeform 140"/>
                <p:cNvSpPr/>
                <p:nvPr userDrawn="1"/>
              </p:nvSpPr>
              <p:spPr bwMode="auto">
                <a:xfrm>
                  <a:off x="4712" y="2020"/>
                  <a:ext cx="3" cy="2"/>
                </a:xfrm>
                <a:custGeom>
                  <a:gdLst>
                    <a:gd name="T0" fmla="*/ 0 w 2"/>
                    <a:gd name="T1" fmla="*/ 0 h 1"/>
                    <a:gd name="T2" fmla="*/ 2 w 2"/>
                    <a:gd name="T3" fmla="*/ 0 h 1"/>
                    <a:gd name="T4" fmla="*/ 2 w 2"/>
                    <a:gd name="T5" fmla="*/ 0 h 1"/>
                    <a:gd name="T6" fmla="*/ 2 w 2"/>
                    <a:gd name="T7" fmla="*/ 0 h 1"/>
                    <a:gd name="T8" fmla="*/ 2 w 2"/>
                    <a:gd name="T9" fmla="*/ 1 h 1"/>
                    <a:gd name="T10" fmla="*/ 0 w 2"/>
                    <a:gd name="T11" fmla="*/ 1 h 1"/>
                    <a:gd name="T12" fmla="*/ 0 w 2"/>
                    <a:gd name="T13" fmla="*/ 0 h 1"/>
                    <a:gd name="T14" fmla="*/ 0 w 2"/>
                    <a:gd name="T15" fmla="*/ 0 h 1"/>
                    <a:gd name="T16" fmla="*/ 0 w 2"/>
                    <a:gd name="T17" fmla="*/ 0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0" y="0"/>
                      </a:moveTo>
                      <a:cubicBezTo>
                        <a:pt x="2" y="0"/>
                        <a:pt x="2" y="0"/>
                        <a:pt x="2" y="0"/>
                      </a:cubicBezTo>
                      <a:cubicBezTo>
                        <a:pt x="2" y="0"/>
                        <a:pt x="2" y="0"/>
                        <a:pt x="2" y="0"/>
                      </a:cubicBezTo>
                      <a:cubicBezTo>
                        <a:pt x="2" y="0"/>
                        <a:pt x="2" y="0"/>
                        <a:pt x="2" y="0"/>
                      </a:cubicBezTo>
                      <a:cubicBezTo>
                        <a:pt x="2" y="0"/>
                        <a:pt x="2" y="1"/>
                        <a:pt x="2" y="1"/>
                      </a:cubicBezTo>
                      <a:cubicBezTo>
                        <a:pt x="0" y="1"/>
                        <a:pt x="0" y="1"/>
                        <a:pt x="0" y="1"/>
                      </a:cubicBezTo>
                      <a:cubicBezTo>
                        <a:pt x="0" y="1"/>
                        <a:pt x="0" y="0"/>
                        <a:pt x="0" y="0"/>
                      </a:cubicBezTo>
                      <a:cubicBezTo>
                        <a:pt x="0" y="0"/>
                        <a:pt x="0" y="0"/>
                        <a:pt x="0" y="0"/>
                      </a:cubicBezTo>
                      <a:cubicBezTo>
                        <a:pt x="0" y="0"/>
                        <a:pt x="0" y="0"/>
                        <a:pt x="0"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4" name="Freeform 141"/>
                <p:cNvSpPr/>
                <p:nvPr userDrawn="1"/>
              </p:nvSpPr>
              <p:spPr bwMode="auto">
                <a:xfrm>
                  <a:off x="4754" y="2020"/>
                  <a:ext cx="6" cy="2"/>
                </a:xfrm>
                <a:custGeom>
                  <a:gdLst>
                    <a:gd name="T0" fmla="*/ 1 w 3"/>
                    <a:gd name="T1" fmla="*/ 0 h 1"/>
                    <a:gd name="T2" fmla="*/ 3 w 3"/>
                    <a:gd name="T3" fmla="*/ 0 h 1"/>
                    <a:gd name="T4" fmla="*/ 3 w 3"/>
                    <a:gd name="T5" fmla="*/ 0 h 1"/>
                    <a:gd name="T6" fmla="*/ 3 w 3"/>
                    <a:gd name="T7" fmla="*/ 0 h 1"/>
                    <a:gd name="T8" fmla="*/ 3 w 3"/>
                    <a:gd name="T9" fmla="*/ 1 h 1"/>
                    <a:gd name="T10" fmla="*/ 1 w 3"/>
                    <a:gd name="T11" fmla="*/ 1 h 1"/>
                    <a:gd name="T12" fmla="*/ 0 w 3"/>
                    <a:gd name="T13" fmla="*/ 0 h 1"/>
                    <a:gd name="T14" fmla="*/ 0 w 3"/>
                    <a:gd name="T15" fmla="*/ 0 h 1"/>
                    <a:gd name="T16" fmla="*/ 1 w 3"/>
                    <a:gd name="T17" fmla="*/ 0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1" y="0"/>
                      </a:moveTo>
                      <a:cubicBezTo>
                        <a:pt x="3" y="0"/>
                        <a:pt x="3" y="0"/>
                        <a:pt x="3" y="0"/>
                      </a:cubicBezTo>
                      <a:cubicBezTo>
                        <a:pt x="3" y="0"/>
                        <a:pt x="3" y="0"/>
                        <a:pt x="3" y="0"/>
                      </a:cubicBezTo>
                      <a:cubicBezTo>
                        <a:pt x="3" y="0"/>
                        <a:pt x="3" y="0"/>
                        <a:pt x="3" y="0"/>
                      </a:cubicBezTo>
                      <a:cubicBezTo>
                        <a:pt x="3" y="0"/>
                        <a:pt x="3" y="1"/>
                        <a:pt x="3" y="1"/>
                      </a:cubicBezTo>
                      <a:cubicBezTo>
                        <a:pt x="1" y="1"/>
                        <a:pt x="1" y="1"/>
                        <a:pt x="1" y="1"/>
                      </a:cubicBezTo>
                      <a:cubicBezTo>
                        <a:pt x="0" y="1"/>
                        <a:pt x="0" y="0"/>
                        <a:pt x="0" y="0"/>
                      </a:cubicBezTo>
                      <a:cubicBezTo>
                        <a:pt x="0" y="0"/>
                        <a:pt x="0" y="0"/>
                        <a:pt x="0" y="0"/>
                      </a:cubicBezTo>
                      <a:cubicBezTo>
                        <a:pt x="0" y="0"/>
                        <a:pt x="0" y="0"/>
                        <a:pt x="1"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5" name="Rectangle 142"/>
                <p:cNvSpPr>
                  <a:spLocks noChangeArrowheads="1"/>
                </p:cNvSpPr>
                <p:nvPr userDrawn="1"/>
              </p:nvSpPr>
              <p:spPr bwMode="auto">
                <a:xfrm>
                  <a:off x="4705" y="2020"/>
                  <a:ext cx="60" cy="4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6" name="Freeform 143"/>
                <p:cNvSpPr/>
                <p:nvPr userDrawn="1"/>
              </p:nvSpPr>
              <p:spPr bwMode="auto">
                <a:xfrm>
                  <a:off x="4727" y="2018"/>
                  <a:ext cx="17" cy="2"/>
                </a:xfrm>
                <a:custGeom>
                  <a:gdLst>
                    <a:gd name="T0" fmla="*/ 9 w 10"/>
                    <a:gd name="T1" fmla="*/ 1 h 1"/>
                    <a:gd name="T2" fmla="*/ 0 w 10"/>
                    <a:gd name="T3" fmla="*/ 1 h 1"/>
                    <a:gd name="T4" fmla="*/ 0 w 10"/>
                    <a:gd name="T5" fmla="*/ 1 h 1"/>
                    <a:gd name="T6" fmla="*/ 0 w 10"/>
                    <a:gd name="T7" fmla="*/ 1 h 1"/>
                    <a:gd name="T8" fmla="*/ 0 w 10"/>
                    <a:gd name="T9" fmla="*/ 0 h 1"/>
                    <a:gd name="T10" fmla="*/ 9 w 10"/>
                    <a:gd name="T11" fmla="*/ 0 h 1"/>
                    <a:gd name="T12" fmla="*/ 10 w 10"/>
                    <a:gd name="T13" fmla="*/ 1 h 1"/>
                    <a:gd name="T14" fmla="*/ 10 w 10"/>
                    <a:gd name="T15" fmla="*/ 1 h 1"/>
                    <a:gd name="T16" fmla="*/ 9 w 10"/>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
                      <a:moveTo>
                        <a:pt x="9" y="1"/>
                      </a:moveTo>
                      <a:cubicBezTo>
                        <a:pt x="0" y="1"/>
                        <a:pt x="0" y="1"/>
                        <a:pt x="0" y="1"/>
                      </a:cubicBezTo>
                      <a:cubicBezTo>
                        <a:pt x="0" y="1"/>
                        <a:pt x="0" y="1"/>
                        <a:pt x="0" y="1"/>
                      </a:cubicBezTo>
                      <a:cubicBezTo>
                        <a:pt x="0" y="1"/>
                        <a:pt x="0" y="1"/>
                        <a:pt x="0" y="1"/>
                      </a:cubicBezTo>
                      <a:cubicBezTo>
                        <a:pt x="0" y="0"/>
                        <a:pt x="0" y="0"/>
                        <a:pt x="0" y="0"/>
                      </a:cubicBezTo>
                      <a:cubicBezTo>
                        <a:pt x="9" y="0"/>
                        <a:pt x="9" y="0"/>
                        <a:pt x="9" y="0"/>
                      </a:cubicBezTo>
                      <a:cubicBezTo>
                        <a:pt x="10" y="0"/>
                        <a:pt x="10" y="0"/>
                        <a:pt x="10" y="1"/>
                      </a:cubicBezTo>
                      <a:cubicBezTo>
                        <a:pt x="10" y="1"/>
                        <a:pt x="10" y="1"/>
                        <a:pt x="10" y="1"/>
                      </a:cubicBezTo>
                      <a:cubicBezTo>
                        <a:pt x="10" y="1"/>
                        <a:pt x="10" y="1"/>
                        <a:pt x="9" y="1"/>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7" name="Rectangle 144"/>
                <p:cNvSpPr>
                  <a:spLocks noChangeArrowheads="1"/>
                </p:cNvSpPr>
                <p:nvPr userDrawn="1"/>
              </p:nvSpPr>
              <p:spPr bwMode="auto">
                <a:xfrm>
                  <a:off x="4799" y="1860"/>
                  <a:ext cx="24" cy="48"/>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8" name="Oval 145"/>
                <p:cNvSpPr>
                  <a:spLocks noChangeArrowheads="1"/>
                </p:cNvSpPr>
                <p:nvPr userDrawn="1"/>
              </p:nvSpPr>
              <p:spPr bwMode="auto">
                <a:xfrm>
                  <a:off x="4808" y="1866"/>
                  <a:ext cx="6" cy="5"/>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79" name="Oval 146"/>
                <p:cNvSpPr>
                  <a:spLocks noChangeArrowheads="1"/>
                </p:cNvSpPr>
                <p:nvPr userDrawn="1"/>
              </p:nvSpPr>
              <p:spPr bwMode="auto">
                <a:xfrm>
                  <a:off x="4808" y="1876"/>
                  <a:ext cx="6" cy="7"/>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0" name="Oval 147"/>
                <p:cNvSpPr>
                  <a:spLocks noChangeArrowheads="1"/>
                </p:cNvSpPr>
                <p:nvPr userDrawn="1"/>
              </p:nvSpPr>
              <p:spPr bwMode="auto">
                <a:xfrm>
                  <a:off x="4808" y="1888"/>
                  <a:ext cx="6" cy="5"/>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1" name="Oval 148"/>
                <p:cNvSpPr>
                  <a:spLocks noChangeArrowheads="1"/>
                </p:cNvSpPr>
                <p:nvPr userDrawn="1"/>
              </p:nvSpPr>
              <p:spPr bwMode="auto">
                <a:xfrm>
                  <a:off x="4808" y="1898"/>
                  <a:ext cx="6" cy="7"/>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2" name="Freeform 149"/>
                <p:cNvSpPr/>
                <p:nvPr userDrawn="1"/>
              </p:nvSpPr>
              <p:spPr bwMode="auto">
                <a:xfrm>
                  <a:off x="4645" y="1938"/>
                  <a:ext cx="60" cy="113"/>
                </a:xfrm>
                <a:custGeom>
                  <a:gdLst>
                    <a:gd name="T0" fmla="*/ 0 w 60"/>
                    <a:gd name="T1" fmla="*/ 0 h 113"/>
                    <a:gd name="T2" fmla="*/ 1 w 60"/>
                    <a:gd name="T3" fmla="*/ 5 h 113"/>
                    <a:gd name="T4" fmla="*/ 12 w 60"/>
                    <a:gd name="T5" fmla="*/ 113 h 113"/>
                    <a:gd name="T6" fmla="*/ 27 w 60"/>
                    <a:gd name="T7" fmla="*/ 113 h 113"/>
                    <a:gd name="T8" fmla="*/ 31 w 60"/>
                    <a:gd name="T9" fmla="*/ 25 h 113"/>
                    <a:gd name="T10" fmla="*/ 31 w 60"/>
                    <a:gd name="T11" fmla="*/ 25 h 113"/>
                    <a:gd name="T12" fmla="*/ 31 w 60"/>
                    <a:gd name="T13" fmla="*/ 25 h 113"/>
                    <a:gd name="T14" fmla="*/ 34 w 60"/>
                    <a:gd name="T15" fmla="*/ 113 h 113"/>
                    <a:gd name="T16" fmla="*/ 49 w 60"/>
                    <a:gd name="T17" fmla="*/ 113 h 113"/>
                    <a:gd name="T18" fmla="*/ 60 w 60"/>
                    <a:gd name="T19" fmla="*/ 5 h 113"/>
                    <a:gd name="T20" fmla="*/ 60 w 60"/>
                    <a:gd name="T21" fmla="*/ 0 h 113"/>
                    <a:gd name="T22" fmla="*/ 0 w 60"/>
                    <a:gd name="T23" fmla="*/ 0 h 1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13">
                      <a:moveTo>
                        <a:pt x="0" y="0"/>
                      </a:moveTo>
                      <a:lnTo>
                        <a:pt x="1" y="5"/>
                      </a:lnTo>
                      <a:lnTo>
                        <a:pt x="12" y="113"/>
                      </a:lnTo>
                      <a:lnTo>
                        <a:pt x="27" y="113"/>
                      </a:lnTo>
                      <a:lnTo>
                        <a:pt x="31" y="25"/>
                      </a:lnTo>
                      <a:lnTo>
                        <a:pt x="31" y="25"/>
                      </a:lnTo>
                      <a:lnTo>
                        <a:pt x="31" y="25"/>
                      </a:lnTo>
                      <a:lnTo>
                        <a:pt x="34" y="113"/>
                      </a:lnTo>
                      <a:lnTo>
                        <a:pt x="49" y="113"/>
                      </a:lnTo>
                      <a:lnTo>
                        <a:pt x="60" y="5"/>
                      </a:lnTo>
                      <a:lnTo>
                        <a:pt x="60" y="0"/>
                      </a:lnTo>
                      <a:lnTo>
                        <a:pt x="0"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3" name="Freeform 150"/>
                <p:cNvSpPr/>
                <p:nvPr userDrawn="1"/>
              </p:nvSpPr>
              <p:spPr bwMode="auto">
                <a:xfrm>
                  <a:off x="4640" y="1857"/>
                  <a:ext cx="68" cy="82"/>
                </a:xfrm>
                <a:custGeom>
                  <a:gdLst>
                    <a:gd name="T0" fmla="*/ 38 w 40"/>
                    <a:gd name="T1" fmla="*/ 47 h 48"/>
                    <a:gd name="T2" fmla="*/ 37 w 40"/>
                    <a:gd name="T3" fmla="*/ 11 h 48"/>
                    <a:gd name="T4" fmla="*/ 33 w 40"/>
                    <a:gd name="T5" fmla="*/ 3 h 48"/>
                    <a:gd name="T6" fmla="*/ 26 w 40"/>
                    <a:gd name="T7" fmla="*/ 0 h 48"/>
                    <a:gd name="T8" fmla="*/ 21 w 40"/>
                    <a:gd name="T9" fmla="*/ 0 h 48"/>
                    <a:gd name="T10" fmla="*/ 16 w 40"/>
                    <a:gd name="T11" fmla="*/ 0 h 48"/>
                    <a:gd name="T12" fmla="*/ 9 w 40"/>
                    <a:gd name="T13" fmla="*/ 3 h 48"/>
                    <a:gd name="T14" fmla="*/ 5 w 40"/>
                    <a:gd name="T15" fmla="*/ 11 h 48"/>
                    <a:gd name="T16" fmla="*/ 4 w 40"/>
                    <a:gd name="T17" fmla="*/ 48 h 48"/>
                    <a:gd name="T18" fmla="*/ 10 w 40"/>
                    <a:gd name="T19" fmla="*/ 47 h 48"/>
                    <a:gd name="T20" fmla="*/ 38 w 40"/>
                    <a:gd name="T21" fmla="*/ 47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8">
                      <a:moveTo>
                        <a:pt x="38" y="47"/>
                      </a:moveTo>
                      <a:cubicBezTo>
                        <a:pt x="40" y="31"/>
                        <a:pt x="38" y="18"/>
                        <a:pt x="37" y="11"/>
                      </a:cubicBezTo>
                      <a:cubicBezTo>
                        <a:pt x="36" y="5"/>
                        <a:pt x="33" y="3"/>
                        <a:pt x="33" y="3"/>
                      </a:cubicBezTo>
                      <a:cubicBezTo>
                        <a:pt x="26" y="0"/>
                        <a:pt x="26" y="0"/>
                        <a:pt x="26" y="0"/>
                      </a:cubicBezTo>
                      <a:cubicBezTo>
                        <a:pt x="21" y="0"/>
                        <a:pt x="21" y="0"/>
                        <a:pt x="21" y="0"/>
                      </a:cubicBezTo>
                      <a:cubicBezTo>
                        <a:pt x="16" y="0"/>
                        <a:pt x="16" y="0"/>
                        <a:pt x="16" y="0"/>
                      </a:cubicBezTo>
                      <a:cubicBezTo>
                        <a:pt x="9" y="3"/>
                        <a:pt x="9" y="3"/>
                        <a:pt x="9" y="3"/>
                      </a:cubicBezTo>
                      <a:cubicBezTo>
                        <a:pt x="9" y="3"/>
                        <a:pt x="6" y="4"/>
                        <a:pt x="5" y="11"/>
                      </a:cubicBezTo>
                      <a:cubicBezTo>
                        <a:pt x="4" y="18"/>
                        <a:pt x="0" y="37"/>
                        <a:pt x="4" y="48"/>
                      </a:cubicBezTo>
                      <a:cubicBezTo>
                        <a:pt x="10" y="47"/>
                        <a:pt x="10" y="47"/>
                        <a:pt x="10" y="47"/>
                      </a:cubicBezTo>
                      <a:lnTo>
                        <a:pt x="38" y="4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4" name="Freeform 151"/>
                <p:cNvSpPr/>
                <p:nvPr userDrawn="1"/>
              </p:nvSpPr>
              <p:spPr bwMode="auto">
                <a:xfrm>
                  <a:off x="4669" y="1854"/>
                  <a:ext cx="13" cy="6"/>
                </a:xfrm>
                <a:custGeom>
                  <a:gdLst>
                    <a:gd name="T0" fmla="*/ 8 w 8"/>
                    <a:gd name="T1" fmla="*/ 0 h 4"/>
                    <a:gd name="T2" fmla="*/ 8 w 8"/>
                    <a:gd name="T3" fmla="*/ 1 h 4"/>
                    <a:gd name="T4" fmla="*/ 4 w 8"/>
                    <a:gd name="T5" fmla="*/ 4 h 4"/>
                    <a:gd name="T6" fmla="*/ 4 w 8"/>
                    <a:gd name="T7" fmla="*/ 4 h 4"/>
                    <a:gd name="T8" fmla="*/ 0 w 8"/>
                    <a:gd name="T9" fmla="*/ 1 h 4"/>
                    <a:gd name="T10" fmla="*/ 0 w 8"/>
                    <a:gd name="T11" fmla="*/ 0 h 4"/>
                    <a:gd name="T12" fmla="*/ 8 w 8"/>
                    <a:gd name="T13" fmla="*/ 0 h 4"/>
                  </a:gdLst>
                  <a:cxnLst>
                    <a:cxn ang="0">
                      <a:pos x="T0" y="T1"/>
                    </a:cxn>
                    <a:cxn ang="0">
                      <a:pos x="T2" y="T3"/>
                    </a:cxn>
                    <a:cxn ang="0">
                      <a:pos x="T4" y="T5"/>
                    </a:cxn>
                    <a:cxn ang="0">
                      <a:pos x="T6" y="T7"/>
                    </a:cxn>
                    <a:cxn ang="0">
                      <a:pos x="T8" y="T9"/>
                    </a:cxn>
                    <a:cxn ang="0">
                      <a:pos x="T10" y="T11"/>
                    </a:cxn>
                    <a:cxn ang="0">
                      <a:pos x="T12" y="T13"/>
                    </a:cxn>
                  </a:cxnLst>
                  <a:rect l="0" t="0" r="r" b="b"/>
                  <a:pathLst>
                    <a:path w="8" h="4">
                      <a:moveTo>
                        <a:pt x="8" y="0"/>
                      </a:moveTo>
                      <a:cubicBezTo>
                        <a:pt x="8" y="1"/>
                        <a:pt x="8" y="1"/>
                        <a:pt x="8" y="1"/>
                      </a:cubicBezTo>
                      <a:cubicBezTo>
                        <a:pt x="8" y="3"/>
                        <a:pt x="6" y="4"/>
                        <a:pt x="4" y="4"/>
                      </a:cubicBezTo>
                      <a:cubicBezTo>
                        <a:pt x="4" y="4"/>
                        <a:pt x="4" y="4"/>
                        <a:pt x="4" y="4"/>
                      </a:cubicBezTo>
                      <a:cubicBezTo>
                        <a:pt x="2" y="4"/>
                        <a:pt x="0" y="3"/>
                        <a:pt x="0" y="1"/>
                      </a:cubicBezTo>
                      <a:cubicBezTo>
                        <a:pt x="0" y="0"/>
                        <a:pt x="0" y="0"/>
                        <a:pt x="0" y="0"/>
                      </a:cubicBezTo>
                      <a:lnTo>
                        <a:pt x="8"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5" name="Oval 152"/>
                <p:cNvSpPr>
                  <a:spLocks noChangeArrowheads="1"/>
                </p:cNvSpPr>
                <p:nvPr userDrawn="1"/>
              </p:nvSpPr>
              <p:spPr bwMode="auto">
                <a:xfrm>
                  <a:off x="4653" y="1802"/>
                  <a:ext cx="45" cy="5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6" name="Oval 153"/>
                <p:cNvSpPr>
                  <a:spLocks noChangeArrowheads="1"/>
                </p:cNvSpPr>
                <p:nvPr userDrawn="1"/>
              </p:nvSpPr>
              <p:spPr bwMode="auto">
                <a:xfrm>
                  <a:off x="4691" y="182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7" name="Oval 154"/>
                <p:cNvSpPr>
                  <a:spLocks noChangeArrowheads="1"/>
                </p:cNvSpPr>
                <p:nvPr userDrawn="1"/>
              </p:nvSpPr>
              <p:spPr bwMode="auto">
                <a:xfrm>
                  <a:off x="4650" y="182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8" name="Freeform 155"/>
                <p:cNvSpPr/>
                <p:nvPr userDrawn="1"/>
              </p:nvSpPr>
              <p:spPr bwMode="auto">
                <a:xfrm>
                  <a:off x="4670" y="1860"/>
                  <a:ext cx="11" cy="12"/>
                </a:xfrm>
                <a:custGeom>
                  <a:gdLst>
                    <a:gd name="T0" fmla="*/ 11 w 11"/>
                    <a:gd name="T1" fmla="*/ 0 h 12"/>
                    <a:gd name="T2" fmla="*/ 6 w 11"/>
                    <a:gd name="T3" fmla="*/ 12 h 12"/>
                    <a:gd name="T4" fmla="*/ 0 w 11"/>
                    <a:gd name="T5" fmla="*/ 0 h 12"/>
                    <a:gd name="T6" fmla="*/ 11 w 11"/>
                    <a:gd name="T7" fmla="*/ 0 h 12"/>
                  </a:gdLst>
                  <a:cxnLst>
                    <a:cxn ang="0">
                      <a:pos x="T0" y="T1"/>
                    </a:cxn>
                    <a:cxn ang="0">
                      <a:pos x="T2" y="T3"/>
                    </a:cxn>
                    <a:cxn ang="0">
                      <a:pos x="T4" y="T5"/>
                    </a:cxn>
                    <a:cxn ang="0">
                      <a:pos x="T6" y="T7"/>
                    </a:cxn>
                  </a:cxnLst>
                  <a:rect l="0" t="0" r="r" b="b"/>
                  <a:pathLst>
                    <a:path w="11" h="12">
                      <a:moveTo>
                        <a:pt x="11" y="0"/>
                      </a:moveTo>
                      <a:lnTo>
                        <a:pt x="6" y="12"/>
                      </a:lnTo>
                      <a:lnTo>
                        <a:pt x="0" y="0"/>
                      </a:lnTo>
                      <a:lnTo>
                        <a:pt x="11"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89" name="Freeform 156"/>
                <p:cNvSpPr/>
                <p:nvPr userDrawn="1"/>
              </p:nvSpPr>
              <p:spPr bwMode="auto">
                <a:xfrm>
                  <a:off x="4670" y="1867"/>
                  <a:ext cx="11" cy="59"/>
                </a:xfrm>
                <a:custGeom>
                  <a:gdLst>
                    <a:gd name="T0" fmla="*/ 11 w 11"/>
                    <a:gd name="T1" fmla="*/ 52 h 59"/>
                    <a:gd name="T2" fmla="*/ 7 w 11"/>
                    <a:gd name="T3" fmla="*/ 0 h 59"/>
                    <a:gd name="T4" fmla="*/ 4 w 11"/>
                    <a:gd name="T5" fmla="*/ 0 h 59"/>
                    <a:gd name="T6" fmla="*/ 0 w 11"/>
                    <a:gd name="T7" fmla="*/ 52 h 59"/>
                    <a:gd name="T8" fmla="*/ 6 w 11"/>
                    <a:gd name="T9" fmla="*/ 59 h 59"/>
                    <a:gd name="T10" fmla="*/ 11 w 11"/>
                    <a:gd name="T11" fmla="*/ 52 h 59"/>
                  </a:gdLst>
                  <a:cxnLst>
                    <a:cxn ang="0">
                      <a:pos x="T0" y="T1"/>
                    </a:cxn>
                    <a:cxn ang="0">
                      <a:pos x="T2" y="T3"/>
                    </a:cxn>
                    <a:cxn ang="0">
                      <a:pos x="T4" y="T5"/>
                    </a:cxn>
                    <a:cxn ang="0">
                      <a:pos x="T6" y="T7"/>
                    </a:cxn>
                    <a:cxn ang="0">
                      <a:pos x="T8" y="T9"/>
                    </a:cxn>
                    <a:cxn ang="0">
                      <a:pos x="T10" y="T11"/>
                    </a:cxn>
                  </a:cxnLst>
                  <a:rect l="0" t="0" r="r" b="b"/>
                  <a:pathLst>
                    <a:path w="11" h="59">
                      <a:moveTo>
                        <a:pt x="11" y="52"/>
                      </a:moveTo>
                      <a:lnTo>
                        <a:pt x="7" y="0"/>
                      </a:lnTo>
                      <a:lnTo>
                        <a:pt x="4" y="0"/>
                      </a:lnTo>
                      <a:lnTo>
                        <a:pt x="0" y="52"/>
                      </a:lnTo>
                      <a:lnTo>
                        <a:pt x="6" y="59"/>
                      </a:lnTo>
                      <a:lnTo>
                        <a:pt x="11" y="52"/>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0" name="Freeform 157"/>
                <p:cNvSpPr/>
                <p:nvPr userDrawn="1"/>
              </p:nvSpPr>
              <p:spPr bwMode="auto">
                <a:xfrm>
                  <a:off x="4667" y="1855"/>
                  <a:ext cx="9" cy="11"/>
                </a:xfrm>
                <a:custGeom>
                  <a:gdLst>
                    <a:gd name="T0" fmla="*/ 5 w 5"/>
                    <a:gd name="T1" fmla="*/ 3 h 6"/>
                    <a:gd name="T2" fmla="*/ 2 w 5"/>
                    <a:gd name="T3" fmla="*/ 6 h 6"/>
                    <a:gd name="T4" fmla="*/ 0 w 5"/>
                    <a:gd name="T5" fmla="*/ 1 h 6"/>
                    <a:gd name="T6" fmla="*/ 1 w 5"/>
                    <a:gd name="T7" fmla="*/ 0 h 6"/>
                    <a:gd name="T8" fmla="*/ 5 w 5"/>
                    <a:gd name="T9" fmla="*/ 3 h 6"/>
                  </a:gdLst>
                  <a:cxnLst>
                    <a:cxn ang="0">
                      <a:pos x="T0" y="T1"/>
                    </a:cxn>
                    <a:cxn ang="0">
                      <a:pos x="T2" y="T3"/>
                    </a:cxn>
                    <a:cxn ang="0">
                      <a:pos x="T4" y="T5"/>
                    </a:cxn>
                    <a:cxn ang="0">
                      <a:pos x="T6" y="T7"/>
                    </a:cxn>
                    <a:cxn ang="0">
                      <a:pos x="T8" y="T9"/>
                    </a:cxn>
                  </a:cxnLst>
                  <a:rect l="0" t="0" r="r" b="b"/>
                  <a:pathLst>
                    <a:path w="5" h="6">
                      <a:moveTo>
                        <a:pt x="5" y="3"/>
                      </a:moveTo>
                      <a:cubicBezTo>
                        <a:pt x="2" y="6"/>
                        <a:pt x="2" y="6"/>
                        <a:pt x="2" y="6"/>
                      </a:cubicBezTo>
                      <a:cubicBezTo>
                        <a:pt x="0" y="1"/>
                        <a:pt x="0" y="1"/>
                        <a:pt x="0" y="1"/>
                      </a:cubicBezTo>
                      <a:cubicBezTo>
                        <a:pt x="1" y="0"/>
                        <a:pt x="1" y="0"/>
                        <a:pt x="1" y="0"/>
                      </a:cubicBezTo>
                      <a:cubicBezTo>
                        <a:pt x="1" y="0"/>
                        <a:pt x="2" y="2"/>
                        <a:pt x="5" y="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1" name="Freeform 158"/>
                <p:cNvSpPr/>
                <p:nvPr userDrawn="1"/>
              </p:nvSpPr>
              <p:spPr bwMode="auto">
                <a:xfrm>
                  <a:off x="4676" y="1855"/>
                  <a:ext cx="8" cy="11"/>
                </a:xfrm>
                <a:custGeom>
                  <a:gdLst>
                    <a:gd name="T0" fmla="*/ 0 w 5"/>
                    <a:gd name="T1" fmla="*/ 3 h 6"/>
                    <a:gd name="T2" fmla="*/ 3 w 5"/>
                    <a:gd name="T3" fmla="*/ 6 h 6"/>
                    <a:gd name="T4" fmla="*/ 5 w 5"/>
                    <a:gd name="T5" fmla="*/ 1 h 6"/>
                    <a:gd name="T6" fmla="*/ 4 w 5"/>
                    <a:gd name="T7" fmla="*/ 0 h 6"/>
                    <a:gd name="T8" fmla="*/ 0 w 5"/>
                    <a:gd name="T9" fmla="*/ 3 h 6"/>
                  </a:gdLst>
                  <a:cxnLst>
                    <a:cxn ang="0">
                      <a:pos x="T0" y="T1"/>
                    </a:cxn>
                    <a:cxn ang="0">
                      <a:pos x="T2" y="T3"/>
                    </a:cxn>
                    <a:cxn ang="0">
                      <a:pos x="T4" y="T5"/>
                    </a:cxn>
                    <a:cxn ang="0">
                      <a:pos x="T6" y="T7"/>
                    </a:cxn>
                    <a:cxn ang="0">
                      <a:pos x="T8" y="T9"/>
                    </a:cxn>
                  </a:cxnLst>
                  <a:rect l="0" t="0" r="r" b="b"/>
                  <a:pathLst>
                    <a:path w="5" h="6">
                      <a:moveTo>
                        <a:pt x="0" y="3"/>
                      </a:moveTo>
                      <a:cubicBezTo>
                        <a:pt x="3" y="6"/>
                        <a:pt x="3" y="6"/>
                        <a:pt x="3" y="6"/>
                      </a:cubicBezTo>
                      <a:cubicBezTo>
                        <a:pt x="5" y="1"/>
                        <a:pt x="5" y="1"/>
                        <a:pt x="5" y="1"/>
                      </a:cubicBezTo>
                      <a:cubicBezTo>
                        <a:pt x="4" y="0"/>
                        <a:pt x="4" y="0"/>
                        <a:pt x="4" y="0"/>
                      </a:cubicBezTo>
                      <a:cubicBezTo>
                        <a:pt x="4" y="0"/>
                        <a:pt x="3" y="2"/>
                        <a:pt x="0" y="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2" name="Freeform 159"/>
                <p:cNvSpPr/>
                <p:nvPr userDrawn="1"/>
              </p:nvSpPr>
              <p:spPr bwMode="auto">
                <a:xfrm>
                  <a:off x="4655" y="1938"/>
                  <a:ext cx="50" cy="5"/>
                </a:xfrm>
                <a:custGeom>
                  <a:gdLst>
                    <a:gd name="T0" fmla="*/ 50 w 50"/>
                    <a:gd name="T1" fmla="*/ 0 h 5"/>
                    <a:gd name="T2" fmla="*/ 50 w 50"/>
                    <a:gd name="T3" fmla="*/ 5 h 5"/>
                    <a:gd name="T4" fmla="*/ 2 w 50"/>
                    <a:gd name="T5" fmla="*/ 5 h 5"/>
                    <a:gd name="T6" fmla="*/ 0 w 50"/>
                    <a:gd name="T7" fmla="*/ 0 h 5"/>
                    <a:gd name="T8" fmla="*/ 50 w 50"/>
                    <a:gd name="T9" fmla="*/ 0 h 5"/>
                  </a:gdLst>
                  <a:cxnLst>
                    <a:cxn ang="0">
                      <a:pos x="T0" y="T1"/>
                    </a:cxn>
                    <a:cxn ang="0">
                      <a:pos x="T2" y="T3"/>
                    </a:cxn>
                    <a:cxn ang="0">
                      <a:pos x="T4" y="T5"/>
                    </a:cxn>
                    <a:cxn ang="0">
                      <a:pos x="T6" y="T7"/>
                    </a:cxn>
                    <a:cxn ang="0">
                      <a:pos x="T8" y="T9"/>
                    </a:cxn>
                  </a:cxnLst>
                  <a:rect l="0" t="0" r="r" b="b"/>
                  <a:pathLst>
                    <a:path w="50" h="5">
                      <a:moveTo>
                        <a:pt x="50" y="0"/>
                      </a:moveTo>
                      <a:lnTo>
                        <a:pt x="50" y="5"/>
                      </a:lnTo>
                      <a:lnTo>
                        <a:pt x="2" y="5"/>
                      </a:lnTo>
                      <a:lnTo>
                        <a:pt x="0" y="0"/>
                      </a:lnTo>
                      <a:lnTo>
                        <a:pt x="50" y="0"/>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3" name="Freeform 160"/>
                <p:cNvSpPr/>
                <p:nvPr userDrawn="1"/>
              </p:nvSpPr>
              <p:spPr bwMode="auto">
                <a:xfrm>
                  <a:off x="4646" y="1938"/>
                  <a:ext cx="11" cy="10"/>
                </a:xfrm>
                <a:custGeom>
                  <a:gdLst>
                    <a:gd name="T0" fmla="*/ 9 w 11"/>
                    <a:gd name="T1" fmla="*/ 0 h 10"/>
                    <a:gd name="T2" fmla="*/ 0 w 11"/>
                    <a:gd name="T3" fmla="*/ 1 h 10"/>
                    <a:gd name="T4" fmla="*/ 0 w 11"/>
                    <a:gd name="T5" fmla="*/ 10 h 10"/>
                    <a:gd name="T6" fmla="*/ 11 w 11"/>
                    <a:gd name="T7" fmla="*/ 6 h 10"/>
                    <a:gd name="T8" fmla="*/ 9 w 11"/>
                    <a:gd name="T9" fmla="*/ 0 h 10"/>
                  </a:gdLst>
                  <a:cxnLst>
                    <a:cxn ang="0">
                      <a:pos x="T0" y="T1"/>
                    </a:cxn>
                    <a:cxn ang="0">
                      <a:pos x="T2" y="T3"/>
                    </a:cxn>
                    <a:cxn ang="0">
                      <a:pos x="T4" y="T5"/>
                    </a:cxn>
                    <a:cxn ang="0">
                      <a:pos x="T6" y="T7"/>
                    </a:cxn>
                    <a:cxn ang="0">
                      <a:pos x="T8" y="T9"/>
                    </a:cxn>
                  </a:cxnLst>
                  <a:rect l="0" t="0" r="r" b="b"/>
                  <a:pathLst>
                    <a:path w="11" h="10">
                      <a:moveTo>
                        <a:pt x="9" y="0"/>
                      </a:moveTo>
                      <a:lnTo>
                        <a:pt x="0" y="1"/>
                      </a:lnTo>
                      <a:lnTo>
                        <a:pt x="0" y="10"/>
                      </a:lnTo>
                      <a:lnTo>
                        <a:pt x="11" y="6"/>
                      </a:lnTo>
                      <a:lnTo>
                        <a:pt x="9"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4" name="Freeform 161"/>
                <p:cNvSpPr/>
                <p:nvPr userDrawn="1"/>
              </p:nvSpPr>
              <p:spPr bwMode="auto">
                <a:xfrm>
                  <a:off x="4640" y="2051"/>
                  <a:ext cx="32" cy="13"/>
                </a:xfrm>
                <a:custGeom>
                  <a:gdLst>
                    <a:gd name="T0" fmla="*/ 10 w 19"/>
                    <a:gd name="T1" fmla="*/ 0 h 8"/>
                    <a:gd name="T2" fmla="*/ 4 w 19"/>
                    <a:gd name="T3" fmla="*/ 4 h 8"/>
                    <a:gd name="T4" fmla="*/ 0 w 19"/>
                    <a:gd name="T5" fmla="*/ 8 h 8"/>
                    <a:gd name="T6" fmla="*/ 19 w 19"/>
                    <a:gd name="T7" fmla="*/ 8 h 8"/>
                    <a:gd name="T8" fmla="*/ 19 w 19"/>
                    <a:gd name="T9" fmla="*/ 0 h 8"/>
                    <a:gd name="T10" fmla="*/ 10 w 19"/>
                    <a:gd name="T11" fmla="*/ 0 h 8"/>
                  </a:gdLst>
                  <a:cxnLst>
                    <a:cxn ang="0">
                      <a:pos x="T0" y="T1"/>
                    </a:cxn>
                    <a:cxn ang="0">
                      <a:pos x="T2" y="T3"/>
                    </a:cxn>
                    <a:cxn ang="0">
                      <a:pos x="T4" y="T5"/>
                    </a:cxn>
                    <a:cxn ang="0">
                      <a:pos x="T6" y="T7"/>
                    </a:cxn>
                    <a:cxn ang="0">
                      <a:pos x="T8" y="T9"/>
                    </a:cxn>
                    <a:cxn ang="0">
                      <a:pos x="T10" y="T11"/>
                    </a:cxn>
                  </a:cxnLst>
                  <a:rect l="0" t="0" r="r" b="b"/>
                  <a:pathLst>
                    <a:path w="19" h="8">
                      <a:moveTo>
                        <a:pt x="10" y="0"/>
                      </a:moveTo>
                      <a:cubicBezTo>
                        <a:pt x="10" y="0"/>
                        <a:pt x="11" y="1"/>
                        <a:pt x="4" y="4"/>
                      </a:cubicBezTo>
                      <a:cubicBezTo>
                        <a:pt x="0" y="5"/>
                        <a:pt x="0" y="8"/>
                        <a:pt x="0" y="8"/>
                      </a:cubicBezTo>
                      <a:cubicBezTo>
                        <a:pt x="19" y="8"/>
                        <a:pt x="19" y="8"/>
                        <a:pt x="19" y="8"/>
                      </a:cubicBezTo>
                      <a:cubicBezTo>
                        <a:pt x="19" y="0"/>
                        <a:pt x="19" y="0"/>
                        <a:pt x="19" y="0"/>
                      </a:cubicBezTo>
                      <a:lnTo>
                        <a:pt x="1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5" name="Freeform 162"/>
                <p:cNvSpPr/>
                <p:nvPr userDrawn="1"/>
              </p:nvSpPr>
              <p:spPr bwMode="auto">
                <a:xfrm>
                  <a:off x="4679" y="2051"/>
                  <a:ext cx="33" cy="13"/>
                </a:xfrm>
                <a:custGeom>
                  <a:gdLst>
                    <a:gd name="T0" fmla="*/ 9 w 19"/>
                    <a:gd name="T1" fmla="*/ 0 h 8"/>
                    <a:gd name="T2" fmla="*/ 15 w 19"/>
                    <a:gd name="T3" fmla="*/ 4 h 8"/>
                    <a:gd name="T4" fmla="*/ 19 w 19"/>
                    <a:gd name="T5" fmla="*/ 8 h 8"/>
                    <a:gd name="T6" fmla="*/ 0 w 19"/>
                    <a:gd name="T7" fmla="*/ 8 h 8"/>
                    <a:gd name="T8" fmla="*/ 0 w 19"/>
                    <a:gd name="T9" fmla="*/ 0 h 8"/>
                    <a:gd name="T10" fmla="*/ 9 w 19"/>
                    <a:gd name="T11" fmla="*/ 0 h 8"/>
                  </a:gdLst>
                  <a:cxnLst>
                    <a:cxn ang="0">
                      <a:pos x="T0" y="T1"/>
                    </a:cxn>
                    <a:cxn ang="0">
                      <a:pos x="T2" y="T3"/>
                    </a:cxn>
                    <a:cxn ang="0">
                      <a:pos x="T4" y="T5"/>
                    </a:cxn>
                    <a:cxn ang="0">
                      <a:pos x="T6" y="T7"/>
                    </a:cxn>
                    <a:cxn ang="0">
                      <a:pos x="T8" y="T9"/>
                    </a:cxn>
                    <a:cxn ang="0">
                      <a:pos x="T10" y="T11"/>
                    </a:cxn>
                  </a:cxnLst>
                  <a:rect l="0" t="0" r="r" b="b"/>
                  <a:pathLst>
                    <a:path w="19" h="8">
                      <a:moveTo>
                        <a:pt x="9" y="0"/>
                      </a:moveTo>
                      <a:cubicBezTo>
                        <a:pt x="9" y="0"/>
                        <a:pt x="9" y="1"/>
                        <a:pt x="15" y="4"/>
                      </a:cubicBezTo>
                      <a:cubicBezTo>
                        <a:pt x="19" y="5"/>
                        <a:pt x="19" y="8"/>
                        <a:pt x="19" y="8"/>
                      </a:cubicBezTo>
                      <a:cubicBezTo>
                        <a:pt x="0" y="8"/>
                        <a:pt x="0" y="8"/>
                        <a:pt x="0" y="8"/>
                      </a:cubicBezTo>
                      <a:cubicBezTo>
                        <a:pt x="0" y="0"/>
                        <a:pt x="0" y="0"/>
                        <a:pt x="0" y="0"/>
                      </a:cubicBezTo>
                      <a:lnTo>
                        <a:pt x="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6" name="Oval 163"/>
                <p:cNvSpPr>
                  <a:spLocks noChangeArrowheads="1"/>
                </p:cNvSpPr>
                <p:nvPr userDrawn="1"/>
              </p:nvSpPr>
              <p:spPr bwMode="auto">
                <a:xfrm>
                  <a:off x="4662" y="1823"/>
                  <a:ext cx="3"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7" name="Oval 164"/>
                <p:cNvSpPr>
                  <a:spLocks noChangeArrowheads="1"/>
                </p:cNvSpPr>
                <p:nvPr userDrawn="1"/>
              </p:nvSpPr>
              <p:spPr bwMode="auto">
                <a:xfrm>
                  <a:off x="4686" y="1823"/>
                  <a:ext cx="3"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8" name="Freeform 165"/>
                <p:cNvSpPr/>
                <p:nvPr userDrawn="1"/>
              </p:nvSpPr>
              <p:spPr bwMode="auto">
                <a:xfrm>
                  <a:off x="4672" y="1833"/>
                  <a:ext cx="7" cy="2"/>
                </a:xfrm>
                <a:custGeom>
                  <a:gdLst>
                    <a:gd name="T0" fmla="*/ 2 w 4"/>
                    <a:gd name="T1" fmla="*/ 1 h 1"/>
                    <a:gd name="T2" fmla="*/ 0 w 4"/>
                    <a:gd name="T3" fmla="*/ 0 h 1"/>
                    <a:gd name="T4" fmla="*/ 1 w 4"/>
                    <a:gd name="T5" fmla="*/ 1 h 1"/>
                    <a:gd name="T6" fmla="*/ 3 w 4"/>
                    <a:gd name="T7" fmla="*/ 1 h 1"/>
                    <a:gd name="T8" fmla="*/ 4 w 4"/>
                    <a:gd name="T9" fmla="*/ 0 h 1"/>
                    <a:gd name="T10" fmla="*/ 2 w 4"/>
                    <a:gd name="T11" fmla="*/ 1 h 1"/>
                  </a:gdLst>
                  <a:cxnLst>
                    <a:cxn ang="0">
                      <a:pos x="T0" y="T1"/>
                    </a:cxn>
                    <a:cxn ang="0">
                      <a:pos x="T2" y="T3"/>
                    </a:cxn>
                    <a:cxn ang="0">
                      <a:pos x="T4" y="T5"/>
                    </a:cxn>
                    <a:cxn ang="0">
                      <a:pos x="T6" y="T7"/>
                    </a:cxn>
                    <a:cxn ang="0">
                      <a:pos x="T8" y="T9"/>
                    </a:cxn>
                    <a:cxn ang="0">
                      <a:pos x="T10" y="T11"/>
                    </a:cxn>
                  </a:cxnLst>
                  <a:rect l="0" t="0" r="r" b="b"/>
                  <a:pathLst>
                    <a:path w="4" h="1">
                      <a:moveTo>
                        <a:pt x="2" y="1"/>
                      </a:moveTo>
                      <a:cubicBezTo>
                        <a:pt x="0" y="0"/>
                        <a:pt x="0" y="0"/>
                        <a:pt x="0" y="0"/>
                      </a:cubicBezTo>
                      <a:cubicBezTo>
                        <a:pt x="0" y="1"/>
                        <a:pt x="1" y="1"/>
                        <a:pt x="1" y="1"/>
                      </a:cubicBezTo>
                      <a:cubicBezTo>
                        <a:pt x="3" y="1"/>
                        <a:pt x="3" y="1"/>
                        <a:pt x="3" y="1"/>
                      </a:cubicBezTo>
                      <a:cubicBezTo>
                        <a:pt x="4" y="1"/>
                        <a:pt x="4" y="1"/>
                        <a:pt x="4" y="0"/>
                      </a:cubicBezTo>
                      <a:lnTo>
                        <a:pt x="2" y="1"/>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499" name="Freeform 166"/>
                <p:cNvSpPr/>
                <p:nvPr userDrawn="1"/>
              </p:nvSpPr>
              <p:spPr bwMode="auto">
                <a:xfrm>
                  <a:off x="4670" y="1842"/>
                  <a:ext cx="12" cy="1"/>
                </a:xfrm>
                <a:custGeom>
                  <a:gdLst>
                    <a:gd name="T0" fmla="*/ 7 w 7"/>
                    <a:gd name="T1" fmla="*/ 0 h 1"/>
                    <a:gd name="T2" fmla="*/ 3 w 7"/>
                    <a:gd name="T3" fmla="*/ 1 h 1"/>
                    <a:gd name="T4" fmla="*/ 0 w 7"/>
                    <a:gd name="T5" fmla="*/ 0 h 1"/>
                    <a:gd name="T6" fmla="*/ 7 w 7"/>
                    <a:gd name="T7" fmla="*/ 0 h 1"/>
                  </a:gdLst>
                  <a:cxnLst>
                    <a:cxn ang="0">
                      <a:pos x="T0" y="T1"/>
                    </a:cxn>
                    <a:cxn ang="0">
                      <a:pos x="T2" y="T3"/>
                    </a:cxn>
                    <a:cxn ang="0">
                      <a:pos x="T4" y="T5"/>
                    </a:cxn>
                    <a:cxn ang="0">
                      <a:pos x="T6" y="T7"/>
                    </a:cxn>
                  </a:cxnLst>
                  <a:rect l="0" t="0" r="r" b="b"/>
                  <a:pathLst>
                    <a:path w="7" h="1">
                      <a:moveTo>
                        <a:pt x="7" y="0"/>
                      </a:moveTo>
                      <a:cubicBezTo>
                        <a:pt x="7" y="0"/>
                        <a:pt x="5" y="1"/>
                        <a:pt x="3" y="1"/>
                      </a:cubicBezTo>
                      <a:cubicBezTo>
                        <a:pt x="1" y="1"/>
                        <a:pt x="0" y="0"/>
                        <a:pt x="0" y="0"/>
                      </a:cubicBez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0" name="Rectangle 167"/>
                <p:cNvSpPr>
                  <a:spLocks noChangeArrowheads="1"/>
                </p:cNvSpPr>
                <p:nvPr userDrawn="1"/>
              </p:nvSpPr>
              <p:spPr bwMode="auto">
                <a:xfrm>
                  <a:off x="4556" y="2061"/>
                  <a:ext cx="276" cy="2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1" name="Rectangle 168"/>
                <p:cNvSpPr>
                  <a:spLocks noChangeArrowheads="1"/>
                </p:cNvSpPr>
                <p:nvPr userDrawn="1"/>
              </p:nvSpPr>
              <p:spPr bwMode="auto">
                <a:xfrm>
                  <a:off x="4556" y="1711"/>
                  <a:ext cx="276" cy="21"/>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2" name="Freeform 169"/>
                <p:cNvSpPr/>
                <p:nvPr userDrawn="1"/>
              </p:nvSpPr>
              <p:spPr bwMode="auto">
                <a:xfrm>
                  <a:off x="4684" y="1850"/>
                  <a:ext cx="36" cy="57"/>
                </a:xfrm>
                <a:custGeom>
                  <a:gdLst>
                    <a:gd name="T0" fmla="*/ 16 w 21"/>
                    <a:gd name="T1" fmla="*/ 33 h 33"/>
                    <a:gd name="T2" fmla="*/ 0 w 21"/>
                    <a:gd name="T3" fmla="*/ 18 h 33"/>
                    <a:gd name="T4" fmla="*/ 5 w 21"/>
                    <a:gd name="T5" fmla="*/ 13 h 33"/>
                    <a:gd name="T6" fmla="*/ 11 w 21"/>
                    <a:gd name="T7" fmla="*/ 20 h 33"/>
                    <a:gd name="T8" fmla="*/ 6 w 21"/>
                    <a:gd name="T9" fmla="*/ 2 h 33"/>
                    <a:gd name="T10" fmla="*/ 12 w 21"/>
                    <a:gd name="T11" fmla="*/ 0 h 33"/>
                    <a:gd name="T12" fmla="*/ 19 w 21"/>
                    <a:gd name="T13" fmla="*/ 32 h 33"/>
                    <a:gd name="T14" fmla="*/ 16 w 21"/>
                    <a:gd name="T15" fmla="*/ 33 h 3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3">
                      <a:moveTo>
                        <a:pt x="16" y="33"/>
                      </a:moveTo>
                      <a:cubicBezTo>
                        <a:pt x="14" y="33"/>
                        <a:pt x="10" y="30"/>
                        <a:pt x="0" y="18"/>
                      </a:cubicBezTo>
                      <a:cubicBezTo>
                        <a:pt x="5" y="13"/>
                        <a:pt x="5" y="13"/>
                        <a:pt x="5" y="13"/>
                      </a:cubicBezTo>
                      <a:cubicBezTo>
                        <a:pt x="7" y="15"/>
                        <a:pt x="9" y="18"/>
                        <a:pt x="11" y="20"/>
                      </a:cubicBezTo>
                      <a:cubicBezTo>
                        <a:pt x="10" y="14"/>
                        <a:pt x="8" y="9"/>
                        <a:pt x="6" y="2"/>
                      </a:cubicBezTo>
                      <a:cubicBezTo>
                        <a:pt x="12" y="0"/>
                        <a:pt x="12" y="0"/>
                        <a:pt x="12" y="0"/>
                      </a:cubicBezTo>
                      <a:cubicBezTo>
                        <a:pt x="21" y="32"/>
                        <a:pt x="21" y="31"/>
                        <a:pt x="19" y="32"/>
                      </a:cubicBezTo>
                      <a:cubicBezTo>
                        <a:pt x="18" y="33"/>
                        <a:pt x="17" y="33"/>
                        <a:pt x="16" y="3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3" name="Freeform 170"/>
                <p:cNvSpPr/>
                <p:nvPr userDrawn="1"/>
              </p:nvSpPr>
              <p:spPr bwMode="auto">
                <a:xfrm>
                  <a:off x="4655" y="1797"/>
                  <a:ext cx="43" cy="26"/>
                </a:xfrm>
                <a:custGeom>
                  <a:gdLst>
                    <a:gd name="T0" fmla="*/ 12 w 25"/>
                    <a:gd name="T1" fmla="*/ 0 h 15"/>
                    <a:gd name="T2" fmla="*/ 0 w 25"/>
                    <a:gd name="T3" fmla="*/ 15 h 15"/>
                    <a:gd name="T4" fmla="*/ 0 w 25"/>
                    <a:gd name="T5" fmla="*/ 13 h 15"/>
                    <a:gd name="T6" fmla="*/ 8 w 25"/>
                    <a:gd name="T7" fmla="*/ 9 h 15"/>
                    <a:gd name="T8" fmla="*/ 7 w 25"/>
                    <a:gd name="T9" fmla="*/ 11 h 15"/>
                    <a:gd name="T10" fmla="*/ 21 w 25"/>
                    <a:gd name="T11" fmla="*/ 7 h 15"/>
                    <a:gd name="T12" fmla="*/ 25 w 25"/>
                    <a:gd name="T13" fmla="*/ 15 h 15"/>
                    <a:gd name="T14" fmla="*/ 12 w 25"/>
                    <a:gd name="T15" fmla="*/ 0 h 15"/>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5">
                      <a:moveTo>
                        <a:pt x="12" y="0"/>
                      </a:moveTo>
                      <a:cubicBezTo>
                        <a:pt x="5" y="0"/>
                        <a:pt x="0" y="5"/>
                        <a:pt x="0" y="15"/>
                      </a:cubicBezTo>
                      <a:cubicBezTo>
                        <a:pt x="0" y="13"/>
                        <a:pt x="0" y="13"/>
                        <a:pt x="0" y="13"/>
                      </a:cubicBezTo>
                      <a:cubicBezTo>
                        <a:pt x="0" y="13"/>
                        <a:pt x="3" y="11"/>
                        <a:pt x="8" y="9"/>
                      </a:cubicBezTo>
                      <a:cubicBezTo>
                        <a:pt x="7" y="11"/>
                        <a:pt x="7" y="11"/>
                        <a:pt x="7" y="11"/>
                      </a:cubicBezTo>
                      <a:cubicBezTo>
                        <a:pt x="7" y="11"/>
                        <a:pt x="16" y="7"/>
                        <a:pt x="21" y="7"/>
                      </a:cubicBezTo>
                      <a:cubicBezTo>
                        <a:pt x="25" y="15"/>
                        <a:pt x="25" y="15"/>
                        <a:pt x="25" y="15"/>
                      </a:cubicBezTo>
                      <a:cubicBezTo>
                        <a:pt x="25" y="5"/>
                        <a:pt x="20" y="0"/>
                        <a:pt x="12"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4" name="Freeform 171"/>
                <p:cNvSpPr/>
                <p:nvPr userDrawn="1"/>
              </p:nvSpPr>
              <p:spPr bwMode="auto">
                <a:xfrm>
                  <a:off x="4689" y="1821"/>
                  <a:ext cx="16" cy="29"/>
                </a:xfrm>
                <a:custGeom>
                  <a:gdLst>
                    <a:gd name="T0" fmla="*/ 3 w 9"/>
                    <a:gd name="T1" fmla="*/ 17 h 17"/>
                    <a:gd name="T2" fmla="*/ 0 w 9"/>
                    <a:gd name="T3" fmla="*/ 17 h 17"/>
                    <a:gd name="T4" fmla="*/ 0 w 9"/>
                    <a:gd name="T5" fmla="*/ 16 h 17"/>
                    <a:gd name="T6" fmla="*/ 5 w 9"/>
                    <a:gd name="T7" fmla="*/ 0 h 17"/>
                    <a:gd name="T8" fmla="*/ 5 w 9"/>
                    <a:gd name="T9" fmla="*/ 0 h 17"/>
                    <a:gd name="T10" fmla="*/ 8 w 9"/>
                    <a:gd name="T11" fmla="*/ 2 h 17"/>
                    <a:gd name="T12" fmla="*/ 9 w 9"/>
                    <a:gd name="T13" fmla="*/ 2 h 17"/>
                    <a:gd name="T14" fmla="*/ 4 w 9"/>
                    <a:gd name="T15" fmla="*/ 17 h 17"/>
                    <a:gd name="T16" fmla="*/ 3 w 9"/>
                    <a:gd name="T17"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7">
                      <a:moveTo>
                        <a:pt x="3" y="17"/>
                      </a:moveTo>
                      <a:cubicBezTo>
                        <a:pt x="0" y="17"/>
                        <a:pt x="0" y="17"/>
                        <a:pt x="0" y="17"/>
                      </a:cubicBezTo>
                      <a:cubicBezTo>
                        <a:pt x="0" y="17"/>
                        <a:pt x="0" y="16"/>
                        <a:pt x="0" y="16"/>
                      </a:cubicBezTo>
                      <a:cubicBezTo>
                        <a:pt x="5" y="0"/>
                        <a:pt x="5" y="0"/>
                        <a:pt x="5" y="0"/>
                      </a:cubicBezTo>
                      <a:cubicBezTo>
                        <a:pt x="5" y="0"/>
                        <a:pt x="5" y="0"/>
                        <a:pt x="5" y="0"/>
                      </a:cubicBezTo>
                      <a:cubicBezTo>
                        <a:pt x="8" y="2"/>
                        <a:pt x="8" y="2"/>
                        <a:pt x="8" y="2"/>
                      </a:cubicBezTo>
                      <a:cubicBezTo>
                        <a:pt x="9" y="2"/>
                        <a:pt x="9" y="2"/>
                        <a:pt x="9" y="2"/>
                      </a:cubicBezTo>
                      <a:cubicBezTo>
                        <a:pt x="4" y="17"/>
                        <a:pt x="4" y="17"/>
                        <a:pt x="4" y="17"/>
                      </a:cubicBezTo>
                      <a:cubicBezTo>
                        <a:pt x="4" y="17"/>
                        <a:pt x="3" y="17"/>
                        <a:pt x="3" y="1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5" name="Freeform 172"/>
                <p:cNvSpPr/>
                <p:nvPr userDrawn="1"/>
              </p:nvSpPr>
              <p:spPr bwMode="auto">
                <a:xfrm>
                  <a:off x="4689" y="1833"/>
                  <a:ext cx="16" cy="21"/>
                </a:xfrm>
                <a:custGeom>
                  <a:gdLst>
                    <a:gd name="T0" fmla="*/ 3 w 9"/>
                    <a:gd name="T1" fmla="*/ 12 h 12"/>
                    <a:gd name="T2" fmla="*/ 4 w 9"/>
                    <a:gd name="T3" fmla="*/ 1 h 12"/>
                    <a:gd name="T4" fmla="*/ 9 w 9"/>
                    <a:gd name="T5" fmla="*/ 11 h 12"/>
                    <a:gd name="T6" fmla="*/ 3 w 9"/>
                    <a:gd name="T7" fmla="*/ 12 h 12"/>
                  </a:gdLst>
                  <a:cxnLst>
                    <a:cxn ang="0">
                      <a:pos x="T0" y="T1"/>
                    </a:cxn>
                    <a:cxn ang="0">
                      <a:pos x="T2" y="T3"/>
                    </a:cxn>
                    <a:cxn ang="0">
                      <a:pos x="T4" y="T5"/>
                    </a:cxn>
                    <a:cxn ang="0">
                      <a:pos x="T6" y="T7"/>
                    </a:cxn>
                  </a:cxnLst>
                  <a:rect l="0" t="0" r="r" b="b"/>
                  <a:pathLst>
                    <a:path w="9" h="12">
                      <a:moveTo>
                        <a:pt x="3" y="12"/>
                      </a:moveTo>
                      <a:cubicBezTo>
                        <a:pt x="3" y="12"/>
                        <a:pt x="0" y="1"/>
                        <a:pt x="4" y="1"/>
                      </a:cubicBezTo>
                      <a:cubicBezTo>
                        <a:pt x="8" y="0"/>
                        <a:pt x="9" y="11"/>
                        <a:pt x="9" y="11"/>
                      </a:cubicBezTo>
                      <a:lnTo>
                        <a:pt x="3" y="12"/>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6" name="Rectangle 173"/>
                <p:cNvSpPr>
                  <a:spLocks noChangeArrowheads="1"/>
                </p:cNvSpPr>
                <p:nvPr userDrawn="1"/>
              </p:nvSpPr>
              <p:spPr bwMode="auto">
                <a:xfrm>
                  <a:off x="4670" y="1938"/>
                  <a:ext cx="11" cy="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7" name="Rectangle 174"/>
                <p:cNvSpPr>
                  <a:spLocks noChangeArrowheads="1"/>
                </p:cNvSpPr>
                <p:nvPr userDrawn="1"/>
              </p:nvSpPr>
              <p:spPr bwMode="auto">
                <a:xfrm>
                  <a:off x="4612" y="1732"/>
                  <a:ext cx="4" cy="329"/>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8" name="Rectangle 175"/>
                <p:cNvSpPr>
                  <a:spLocks noChangeArrowheads="1"/>
                </p:cNvSpPr>
                <p:nvPr userDrawn="1"/>
              </p:nvSpPr>
              <p:spPr bwMode="auto">
                <a:xfrm>
                  <a:off x="4772" y="1732"/>
                  <a:ext cx="1" cy="329"/>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09" name="Freeform 176"/>
                <p:cNvSpPr/>
                <p:nvPr userDrawn="1"/>
              </p:nvSpPr>
              <p:spPr bwMode="auto">
                <a:xfrm>
                  <a:off x="4527" y="2366"/>
                  <a:ext cx="332" cy="445"/>
                </a:xfrm>
                <a:custGeom>
                  <a:gdLst>
                    <a:gd name="T0" fmla="*/ 194 w 194"/>
                    <a:gd name="T1" fmla="*/ 259 h 260"/>
                    <a:gd name="T2" fmla="*/ 194 w 194"/>
                    <a:gd name="T3" fmla="*/ 259 h 260"/>
                    <a:gd name="T4" fmla="*/ 192 w 194"/>
                    <a:gd name="T5" fmla="*/ 259 h 260"/>
                    <a:gd name="T6" fmla="*/ 1 w 194"/>
                    <a:gd name="T7" fmla="*/ 2 h 260"/>
                    <a:gd name="T8" fmla="*/ 1 w 194"/>
                    <a:gd name="T9" fmla="*/ 0 h 260"/>
                    <a:gd name="T10" fmla="*/ 1 w 194"/>
                    <a:gd name="T11" fmla="*/ 0 h 260"/>
                    <a:gd name="T12" fmla="*/ 3 w 194"/>
                    <a:gd name="T13" fmla="*/ 1 h 260"/>
                    <a:gd name="T14" fmla="*/ 194 w 194"/>
                    <a:gd name="T15" fmla="*/ 257 h 260"/>
                    <a:gd name="T16" fmla="*/ 194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94" y="259"/>
                      </a:moveTo>
                      <a:cubicBezTo>
                        <a:pt x="194" y="259"/>
                        <a:pt x="194" y="259"/>
                        <a:pt x="194" y="259"/>
                      </a:cubicBezTo>
                      <a:cubicBezTo>
                        <a:pt x="193" y="260"/>
                        <a:pt x="192" y="260"/>
                        <a:pt x="192" y="259"/>
                      </a:cubicBezTo>
                      <a:cubicBezTo>
                        <a:pt x="1" y="2"/>
                        <a:pt x="1" y="2"/>
                        <a:pt x="1" y="2"/>
                      </a:cubicBezTo>
                      <a:cubicBezTo>
                        <a:pt x="0" y="2"/>
                        <a:pt x="0" y="1"/>
                        <a:pt x="1" y="0"/>
                      </a:cubicBezTo>
                      <a:cubicBezTo>
                        <a:pt x="1" y="0"/>
                        <a:pt x="1" y="0"/>
                        <a:pt x="1" y="0"/>
                      </a:cubicBezTo>
                      <a:cubicBezTo>
                        <a:pt x="2" y="0"/>
                        <a:pt x="2" y="0"/>
                        <a:pt x="3" y="1"/>
                      </a:cubicBezTo>
                      <a:cubicBezTo>
                        <a:pt x="194" y="257"/>
                        <a:pt x="194" y="257"/>
                        <a:pt x="194" y="257"/>
                      </a:cubicBezTo>
                      <a:cubicBezTo>
                        <a:pt x="194" y="258"/>
                        <a:pt x="194" y="259"/>
                        <a:pt x="194"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0" name="Freeform 177"/>
                <p:cNvSpPr/>
                <p:nvPr userDrawn="1"/>
              </p:nvSpPr>
              <p:spPr bwMode="auto">
                <a:xfrm>
                  <a:off x="4527" y="2366"/>
                  <a:ext cx="332" cy="445"/>
                </a:xfrm>
                <a:custGeom>
                  <a:gdLst>
                    <a:gd name="T0" fmla="*/ 1 w 194"/>
                    <a:gd name="T1" fmla="*/ 259 h 260"/>
                    <a:gd name="T2" fmla="*/ 1 w 194"/>
                    <a:gd name="T3" fmla="*/ 259 h 260"/>
                    <a:gd name="T4" fmla="*/ 2 w 194"/>
                    <a:gd name="T5" fmla="*/ 259 h 260"/>
                    <a:gd name="T6" fmla="*/ 193 w 194"/>
                    <a:gd name="T7" fmla="*/ 2 h 260"/>
                    <a:gd name="T8" fmla="*/ 193 w 194"/>
                    <a:gd name="T9" fmla="*/ 0 h 260"/>
                    <a:gd name="T10" fmla="*/ 193 w 194"/>
                    <a:gd name="T11" fmla="*/ 0 h 260"/>
                    <a:gd name="T12" fmla="*/ 191 w 194"/>
                    <a:gd name="T13" fmla="*/ 1 h 260"/>
                    <a:gd name="T14" fmla="*/ 0 w 194"/>
                    <a:gd name="T15" fmla="*/ 257 h 260"/>
                    <a:gd name="T16" fmla="*/ 1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 y="259"/>
                      </a:moveTo>
                      <a:cubicBezTo>
                        <a:pt x="1" y="259"/>
                        <a:pt x="1" y="259"/>
                        <a:pt x="1" y="259"/>
                      </a:cubicBezTo>
                      <a:cubicBezTo>
                        <a:pt x="1" y="260"/>
                        <a:pt x="2" y="260"/>
                        <a:pt x="2" y="259"/>
                      </a:cubicBezTo>
                      <a:cubicBezTo>
                        <a:pt x="193" y="2"/>
                        <a:pt x="193" y="2"/>
                        <a:pt x="193" y="2"/>
                      </a:cubicBezTo>
                      <a:cubicBezTo>
                        <a:pt x="194" y="2"/>
                        <a:pt x="194" y="1"/>
                        <a:pt x="193" y="0"/>
                      </a:cubicBezTo>
                      <a:cubicBezTo>
                        <a:pt x="193" y="0"/>
                        <a:pt x="193" y="0"/>
                        <a:pt x="193" y="0"/>
                      </a:cubicBezTo>
                      <a:cubicBezTo>
                        <a:pt x="192" y="0"/>
                        <a:pt x="192" y="0"/>
                        <a:pt x="191" y="1"/>
                      </a:cubicBezTo>
                      <a:cubicBezTo>
                        <a:pt x="0" y="257"/>
                        <a:pt x="0" y="257"/>
                        <a:pt x="0" y="257"/>
                      </a:cubicBezTo>
                      <a:cubicBezTo>
                        <a:pt x="0" y="258"/>
                        <a:pt x="0" y="259"/>
                        <a:pt x="1"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1" name="Oval 178"/>
                <p:cNvSpPr>
                  <a:spLocks noChangeArrowheads="1"/>
                </p:cNvSpPr>
                <p:nvPr userDrawn="1"/>
              </p:nvSpPr>
              <p:spPr bwMode="auto">
                <a:xfrm>
                  <a:off x="4679" y="2575"/>
                  <a:ext cx="27" cy="2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2" name="Freeform 179"/>
                <p:cNvSpPr/>
                <p:nvPr userDrawn="1"/>
              </p:nvSpPr>
              <p:spPr bwMode="auto">
                <a:xfrm>
                  <a:off x="4527" y="1023"/>
                  <a:ext cx="332" cy="445"/>
                </a:xfrm>
                <a:custGeom>
                  <a:gdLst>
                    <a:gd name="T0" fmla="*/ 194 w 194"/>
                    <a:gd name="T1" fmla="*/ 260 h 260"/>
                    <a:gd name="T2" fmla="*/ 194 w 194"/>
                    <a:gd name="T3" fmla="*/ 260 h 260"/>
                    <a:gd name="T4" fmla="*/ 192 w 194"/>
                    <a:gd name="T5" fmla="*/ 259 h 260"/>
                    <a:gd name="T6" fmla="*/ 1 w 194"/>
                    <a:gd name="T7" fmla="*/ 3 h 260"/>
                    <a:gd name="T8" fmla="*/ 1 w 194"/>
                    <a:gd name="T9" fmla="*/ 1 h 260"/>
                    <a:gd name="T10" fmla="*/ 1 w 194"/>
                    <a:gd name="T11" fmla="*/ 1 h 260"/>
                    <a:gd name="T12" fmla="*/ 3 w 194"/>
                    <a:gd name="T13" fmla="*/ 1 h 260"/>
                    <a:gd name="T14" fmla="*/ 194 w 194"/>
                    <a:gd name="T15" fmla="*/ 258 h 260"/>
                    <a:gd name="T16" fmla="*/ 194 w 194"/>
                    <a:gd name="T17" fmla="*/ 260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94" y="260"/>
                      </a:moveTo>
                      <a:cubicBezTo>
                        <a:pt x="194" y="260"/>
                        <a:pt x="194" y="260"/>
                        <a:pt x="194" y="260"/>
                      </a:cubicBezTo>
                      <a:cubicBezTo>
                        <a:pt x="193" y="260"/>
                        <a:pt x="192" y="260"/>
                        <a:pt x="192" y="259"/>
                      </a:cubicBezTo>
                      <a:cubicBezTo>
                        <a:pt x="1" y="3"/>
                        <a:pt x="1" y="3"/>
                        <a:pt x="1" y="3"/>
                      </a:cubicBezTo>
                      <a:cubicBezTo>
                        <a:pt x="0" y="2"/>
                        <a:pt x="0" y="1"/>
                        <a:pt x="1" y="1"/>
                      </a:cubicBezTo>
                      <a:cubicBezTo>
                        <a:pt x="1" y="1"/>
                        <a:pt x="1" y="1"/>
                        <a:pt x="1" y="1"/>
                      </a:cubicBezTo>
                      <a:cubicBezTo>
                        <a:pt x="2" y="0"/>
                        <a:pt x="2" y="1"/>
                        <a:pt x="3" y="1"/>
                      </a:cubicBezTo>
                      <a:cubicBezTo>
                        <a:pt x="194" y="258"/>
                        <a:pt x="194" y="258"/>
                        <a:pt x="194" y="258"/>
                      </a:cubicBezTo>
                      <a:cubicBezTo>
                        <a:pt x="194" y="258"/>
                        <a:pt x="194" y="259"/>
                        <a:pt x="194" y="26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3" name="Freeform 180"/>
                <p:cNvSpPr/>
                <p:nvPr userDrawn="1"/>
              </p:nvSpPr>
              <p:spPr bwMode="auto">
                <a:xfrm>
                  <a:off x="4527" y="1023"/>
                  <a:ext cx="332" cy="445"/>
                </a:xfrm>
                <a:custGeom>
                  <a:gdLst>
                    <a:gd name="T0" fmla="*/ 1 w 194"/>
                    <a:gd name="T1" fmla="*/ 260 h 260"/>
                    <a:gd name="T2" fmla="*/ 1 w 194"/>
                    <a:gd name="T3" fmla="*/ 260 h 260"/>
                    <a:gd name="T4" fmla="*/ 2 w 194"/>
                    <a:gd name="T5" fmla="*/ 259 h 260"/>
                    <a:gd name="T6" fmla="*/ 193 w 194"/>
                    <a:gd name="T7" fmla="*/ 3 h 260"/>
                    <a:gd name="T8" fmla="*/ 193 w 194"/>
                    <a:gd name="T9" fmla="*/ 1 h 260"/>
                    <a:gd name="T10" fmla="*/ 193 w 194"/>
                    <a:gd name="T11" fmla="*/ 1 h 260"/>
                    <a:gd name="T12" fmla="*/ 191 w 194"/>
                    <a:gd name="T13" fmla="*/ 1 h 260"/>
                    <a:gd name="T14" fmla="*/ 0 w 194"/>
                    <a:gd name="T15" fmla="*/ 258 h 260"/>
                    <a:gd name="T16" fmla="*/ 1 w 194"/>
                    <a:gd name="T17" fmla="*/ 260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 y="260"/>
                      </a:moveTo>
                      <a:cubicBezTo>
                        <a:pt x="1" y="260"/>
                        <a:pt x="1" y="260"/>
                        <a:pt x="1" y="260"/>
                      </a:cubicBezTo>
                      <a:cubicBezTo>
                        <a:pt x="1" y="260"/>
                        <a:pt x="2" y="260"/>
                        <a:pt x="2" y="259"/>
                      </a:cubicBezTo>
                      <a:cubicBezTo>
                        <a:pt x="193" y="3"/>
                        <a:pt x="193" y="3"/>
                        <a:pt x="193" y="3"/>
                      </a:cubicBezTo>
                      <a:cubicBezTo>
                        <a:pt x="194" y="2"/>
                        <a:pt x="194" y="1"/>
                        <a:pt x="193" y="1"/>
                      </a:cubicBezTo>
                      <a:cubicBezTo>
                        <a:pt x="193" y="1"/>
                        <a:pt x="193" y="1"/>
                        <a:pt x="193" y="1"/>
                      </a:cubicBezTo>
                      <a:cubicBezTo>
                        <a:pt x="192" y="0"/>
                        <a:pt x="192" y="1"/>
                        <a:pt x="191" y="1"/>
                      </a:cubicBezTo>
                      <a:cubicBezTo>
                        <a:pt x="0" y="258"/>
                        <a:pt x="0" y="258"/>
                        <a:pt x="0" y="258"/>
                      </a:cubicBezTo>
                      <a:cubicBezTo>
                        <a:pt x="0" y="258"/>
                        <a:pt x="0" y="259"/>
                        <a:pt x="1" y="26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4" name="Oval 181"/>
                <p:cNvSpPr>
                  <a:spLocks noChangeArrowheads="1"/>
                </p:cNvSpPr>
                <p:nvPr userDrawn="1"/>
              </p:nvSpPr>
              <p:spPr bwMode="auto">
                <a:xfrm>
                  <a:off x="4679" y="1232"/>
                  <a:ext cx="27" cy="2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5" name="Freeform 182"/>
                <p:cNvSpPr/>
                <p:nvPr userDrawn="1"/>
              </p:nvSpPr>
              <p:spPr bwMode="auto">
                <a:xfrm>
                  <a:off x="4521" y="1465"/>
                  <a:ext cx="343" cy="10"/>
                </a:xfrm>
                <a:custGeom>
                  <a:gdLst>
                    <a:gd name="T0" fmla="*/ 198 w 200"/>
                    <a:gd name="T1" fmla="*/ 6 h 6"/>
                    <a:gd name="T2" fmla="*/ 2 w 200"/>
                    <a:gd name="T3" fmla="*/ 6 h 6"/>
                    <a:gd name="T4" fmla="*/ 0 w 200"/>
                    <a:gd name="T5" fmla="*/ 3 h 6"/>
                    <a:gd name="T6" fmla="*/ 0 w 200"/>
                    <a:gd name="T7" fmla="*/ 2 h 6"/>
                    <a:gd name="T8" fmla="*/ 2 w 200"/>
                    <a:gd name="T9" fmla="*/ 0 h 6"/>
                    <a:gd name="T10" fmla="*/ 198 w 200"/>
                    <a:gd name="T11" fmla="*/ 0 h 6"/>
                    <a:gd name="T12" fmla="*/ 200 w 200"/>
                    <a:gd name="T13" fmla="*/ 2 h 6"/>
                    <a:gd name="T14" fmla="*/ 200 w 200"/>
                    <a:gd name="T15" fmla="*/ 3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3"/>
                      </a:cubicBezTo>
                      <a:cubicBezTo>
                        <a:pt x="0" y="2"/>
                        <a:pt x="0" y="2"/>
                        <a:pt x="0" y="2"/>
                      </a:cubicBezTo>
                      <a:cubicBezTo>
                        <a:pt x="0" y="1"/>
                        <a:pt x="1" y="0"/>
                        <a:pt x="2" y="0"/>
                      </a:cubicBezTo>
                      <a:cubicBezTo>
                        <a:pt x="198" y="0"/>
                        <a:pt x="198" y="0"/>
                        <a:pt x="198" y="0"/>
                      </a:cubicBezTo>
                      <a:cubicBezTo>
                        <a:pt x="199" y="0"/>
                        <a:pt x="200" y="1"/>
                        <a:pt x="200" y="2"/>
                      </a:cubicBezTo>
                      <a:cubicBezTo>
                        <a:pt x="200" y="3"/>
                        <a:pt x="200" y="3"/>
                        <a:pt x="200" y="3"/>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6" name="Freeform 183"/>
                <p:cNvSpPr/>
                <p:nvPr userDrawn="1"/>
              </p:nvSpPr>
              <p:spPr bwMode="auto">
                <a:xfrm>
                  <a:off x="4521" y="1019"/>
                  <a:ext cx="343" cy="9"/>
                </a:xfrm>
                <a:custGeom>
                  <a:gdLst>
                    <a:gd name="T0" fmla="*/ 198 w 200"/>
                    <a:gd name="T1" fmla="*/ 5 h 5"/>
                    <a:gd name="T2" fmla="*/ 2 w 200"/>
                    <a:gd name="T3" fmla="*/ 5 h 5"/>
                    <a:gd name="T4" fmla="*/ 0 w 200"/>
                    <a:gd name="T5" fmla="*/ 3 h 5"/>
                    <a:gd name="T6" fmla="*/ 0 w 200"/>
                    <a:gd name="T7" fmla="*/ 2 h 5"/>
                    <a:gd name="T8" fmla="*/ 2 w 200"/>
                    <a:gd name="T9" fmla="*/ 0 h 5"/>
                    <a:gd name="T10" fmla="*/ 198 w 200"/>
                    <a:gd name="T11" fmla="*/ 0 h 5"/>
                    <a:gd name="T12" fmla="*/ 200 w 200"/>
                    <a:gd name="T13" fmla="*/ 2 h 5"/>
                    <a:gd name="T14" fmla="*/ 200 w 200"/>
                    <a:gd name="T15" fmla="*/ 3 h 5"/>
                    <a:gd name="T16" fmla="*/ 198 w 200"/>
                    <a:gd name="T17" fmla="*/ 5 h 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5">
                      <a:moveTo>
                        <a:pt x="198" y="5"/>
                      </a:moveTo>
                      <a:cubicBezTo>
                        <a:pt x="2" y="5"/>
                        <a:pt x="2" y="5"/>
                        <a:pt x="2" y="5"/>
                      </a:cubicBezTo>
                      <a:cubicBezTo>
                        <a:pt x="1" y="5"/>
                        <a:pt x="0" y="5"/>
                        <a:pt x="0" y="3"/>
                      </a:cubicBezTo>
                      <a:cubicBezTo>
                        <a:pt x="0" y="2"/>
                        <a:pt x="0" y="2"/>
                        <a:pt x="0" y="2"/>
                      </a:cubicBezTo>
                      <a:cubicBezTo>
                        <a:pt x="0" y="1"/>
                        <a:pt x="1" y="0"/>
                        <a:pt x="2" y="0"/>
                      </a:cubicBezTo>
                      <a:cubicBezTo>
                        <a:pt x="198" y="0"/>
                        <a:pt x="198" y="0"/>
                        <a:pt x="198" y="0"/>
                      </a:cubicBezTo>
                      <a:cubicBezTo>
                        <a:pt x="199" y="0"/>
                        <a:pt x="200" y="1"/>
                        <a:pt x="200" y="2"/>
                      </a:cubicBezTo>
                      <a:cubicBezTo>
                        <a:pt x="200" y="3"/>
                        <a:pt x="200" y="3"/>
                        <a:pt x="200" y="3"/>
                      </a:cubicBezTo>
                      <a:cubicBezTo>
                        <a:pt x="200" y="5"/>
                        <a:pt x="199" y="5"/>
                        <a:pt x="198" y="5"/>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7" name="Freeform 184"/>
                <p:cNvSpPr/>
                <p:nvPr userDrawn="1"/>
              </p:nvSpPr>
              <p:spPr bwMode="auto">
                <a:xfrm>
                  <a:off x="4521" y="2357"/>
                  <a:ext cx="343" cy="11"/>
                </a:xfrm>
                <a:custGeom>
                  <a:gdLst>
                    <a:gd name="T0" fmla="*/ 198 w 200"/>
                    <a:gd name="T1" fmla="*/ 6 h 6"/>
                    <a:gd name="T2" fmla="*/ 2 w 200"/>
                    <a:gd name="T3" fmla="*/ 6 h 6"/>
                    <a:gd name="T4" fmla="*/ 0 w 200"/>
                    <a:gd name="T5" fmla="*/ 4 h 6"/>
                    <a:gd name="T6" fmla="*/ 0 w 200"/>
                    <a:gd name="T7" fmla="*/ 2 h 6"/>
                    <a:gd name="T8" fmla="*/ 2 w 200"/>
                    <a:gd name="T9" fmla="*/ 0 h 6"/>
                    <a:gd name="T10" fmla="*/ 198 w 200"/>
                    <a:gd name="T11" fmla="*/ 0 h 6"/>
                    <a:gd name="T12" fmla="*/ 200 w 200"/>
                    <a:gd name="T13" fmla="*/ 2 h 6"/>
                    <a:gd name="T14" fmla="*/ 200 w 200"/>
                    <a:gd name="T15" fmla="*/ 4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4"/>
                      </a:cubicBezTo>
                      <a:cubicBezTo>
                        <a:pt x="0" y="2"/>
                        <a:pt x="0" y="2"/>
                        <a:pt x="0" y="2"/>
                      </a:cubicBezTo>
                      <a:cubicBezTo>
                        <a:pt x="0" y="1"/>
                        <a:pt x="1" y="0"/>
                        <a:pt x="2" y="0"/>
                      </a:cubicBezTo>
                      <a:cubicBezTo>
                        <a:pt x="198" y="0"/>
                        <a:pt x="198" y="0"/>
                        <a:pt x="198" y="0"/>
                      </a:cubicBezTo>
                      <a:cubicBezTo>
                        <a:pt x="199" y="0"/>
                        <a:pt x="200" y="1"/>
                        <a:pt x="200" y="2"/>
                      </a:cubicBezTo>
                      <a:cubicBezTo>
                        <a:pt x="200" y="4"/>
                        <a:pt x="200" y="4"/>
                        <a:pt x="200" y="4"/>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8" name="Freeform 185"/>
                <p:cNvSpPr/>
                <p:nvPr userDrawn="1"/>
              </p:nvSpPr>
              <p:spPr bwMode="auto">
                <a:xfrm>
                  <a:off x="4521" y="2805"/>
                  <a:ext cx="343" cy="10"/>
                </a:xfrm>
                <a:custGeom>
                  <a:gdLst>
                    <a:gd name="T0" fmla="*/ 198 w 200"/>
                    <a:gd name="T1" fmla="*/ 6 h 6"/>
                    <a:gd name="T2" fmla="*/ 2 w 200"/>
                    <a:gd name="T3" fmla="*/ 6 h 6"/>
                    <a:gd name="T4" fmla="*/ 0 w 200"/>
                    <a:gd name="T5" fmla="*/ 4 h 6"/>
                    <a:gd name="T6" fmla="*/ 0 w 200"/>
                    <a:gd name="T7" fmla="*/ 2 h 6"/>
                    <a:gd name="T8" fmla="*/ 2 w 200"/>
                    <a:gd name="T9" fmla="*/ 0 h 6"/>
                    <a:gd name="T10" fmla="*/ 198 w 200"/>
                    <a:gd name="T11" fmla="*/ 0 h 6"/>
                    <a:gd name="T12" fmla="*/ 200 w 200"/>
                    <a:gd name="T13" fmla="*/ 2 h 6"/>
                    <a:gd name="T14" fmla="*/ 200 w 200"/>
                    <a:gd name="T15" fmla="*/ 4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4"/>
                      </a:cubicBezTo>
                      <a:cubicBezTo>
                        <a:pt x="0" y="2"/>
                        <a:pt x="0" y="2"/>
                        <a:pt x="0" y="2"/>
                      </a:cubicBezTo>
                      <a:cubicBezTo>
                        <a:pt x="0" y="1"/>
                        <a:pt x="1" y="0"/>
                        <a:pt x="2" y="0"/>
                      </a:cubicBezTo>
                      <a:cubicBezTo>
                        <a:pt x="198" y="0"/>
                        <a:pt x="198" y="0"/>
                        <a:pt x="198" y="0"/>
                      </a:cubicBezTo>
                      <a:cubicBezTo>
                        <a:pt x="199" y="0"/>
                        <a:pt x="200" y="1"/>
                        <a:pt x="200" y="2"/>
                      </a:cubicBezTo>
                      <a:cubicBezTo>
                        <a:pt x="200" y="4"/>
                        <a:pt x="200" y="4"/>
                        <a:pt x="200" y="4"/>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19" name="Freeform 186"/>
                <p:cNvSpPr/>
                <p:nvPr userDrawn="1"/>
              </p:nvSpPr>
              <p:spPr bwMode="auto">
                <a:xfrm>
                  <a:off x="4527" y="1470"/>
                  <a:ext cx="332" cy="445"/>
                </a:xfrm>
                <a:custGeom>
                  <a:gdLst>
                    <a:gd name="T0" fmla="*/ 194 w 194"/>
                    <a:gd name="T1" fmla="*/ 259 h 260"/>
                    <a:gd name="T2" fmla="*/ 194 w 194"/>
                    <a:gd name="T3" fmla="*/ 260 h 260"/>
                    <a:gd name="T4" fmla="*/ 192 w 194"/>
                    <a:gd name="T5" fmla="*/ 259 h 260"/>
                    <a:gd name="T6" fmla="*/ 1 w 194"/>
                    <a:gd name="T7" fmla="*/ 2 h 260"/>
                    <a:gd name="T8" fmla="*/ 1 w 194"/>
                    <a:gd name="T9" fmla="*/ 1 h 260"/>
                    <a:gd name="T10" fmla="*/ 1 w 194"/>
                    <a:gd name="T11" fmla="*/ 0 h 260"/>
                    <a:gd name="T12" fmla="*/ 3 w 194"/>
                    <a:gd name="T13" fmla="*/ 1 h 260"/>
                    <a:gd name="T14" fmla="*/ 194 w 194"/>
                    <a:gd name="T15" fmla="*/ 258 h 260"/>
                    <a:gd name="T16" fmla="*/ 194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94" y="259"/>
                      </a:moveTo>
                      <a:cubicBezTo>
                        <a:pt x="194" y="260"/>
                        <a:pt x="194" y="260"/>
                        <a:pt x="194" y="260"/>
                      </a:cubicBezTo>
                      <a:cubicBezTo>
                        <a:pt x="193" y="260"/>
                        <a:pt x="192" y="260"/>
                        <a:pt x="192" y="259"/>
                      </a:cubicBezTo>
                      <a:cubicBezTo>
                        <a:pt x="1" y="2"/>
                        <a:pt x="1" y="2"/>
                        <a:pt x="1" y="2"/>
                      </a:cubicBezTo>
                      <a:cubicBezTo>
                        <a:pt x="0" y="2"/>
                        <a:pt x="0" y="1"/>
                        <a:pt x="1" y="1"/>
                      </a:cubicBezTo>
                      <a:cubicBezTo>
                        <a:pt x="1" y="0"/>
                        <a:pt x="1" y="0"/>
                        <a:pt x="1" y="0"/>
                      </a:cubicBezTo>
                      <a:cubicBezTo>
                        <a:pt x="2" y="0"/>
                        <a:pt x="2" y="0"/>
                        <a:pt x="3" y="1"/>
                      </a:cubicBezTo>
                      <a:cubicBezTo>
                        <a:pt x="194" y="258"/>
                        <a:pt x="194" y="258"/>
                        <a:pt x="194" y="258"/>
                      </a:cubicBezTo>
                      <a:cubicBezTo>
                        <a:pt x="194" y="258"/>
                        <a:pt x="194" y="259"/>
                        <a:pt x="194"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0" name="Freeform 187"/>
                <p:cNvSpPr/>
                <p:nvPr userDrawn="1"/>
              </p:nvSpPr>
              <p:spPr bwMode="auto">
                <a:xfrm>
                  <a:off x="4527" y="1470"/>
                  <a:ext cx="332" cy="445"/>
                </a:xfrm>
                <a:custGeom>
                  <a:gdLst>
                    <a:gd name="T0" fmla="*/ 1 w 194"/>
                    <a:gd name="T1" fmla="*/ 259 h 260"/>
                    <a:gd name="T2" fmla="*/ 1 w 194"/>
                    <a:gd name="T3" fmla="*/ 260 h 260"/>
                    <a:gd name="T4" fmla="*/ 2 w 194"/>
                    <a:gd name="T5" fmla="*/ 259 h 260"/>
                    <a:gd name="T6" fmla="*/ 193 w 194"/>
                    <a:gd name="T7" fmla="*/ 2 h 260"/>
                    <a:gd name="T8" fmla="*/ 193 w 194"/>
                    <a:gd name="T9" fmla="*/ 1 h 260"/>
                    <a:gd name="T10" fmla="*/ 193 w 194"/>
                    <a:gd name="T11" fmla="*/ 0 h 260"/>
                    <a:gd name="T12" fmla="*/ 191 w 194"/>
                    <a:gd name="T13" fmla="*/ 1 h 260"/>
                    <a:gd name="T14" fmla="*/ 0 w 194"/>
                    <a:gd name="T15" fmla="*/ 258 h 260"/>
                    <a:gd name="T16" fmla="*/ 1 w 194"/>
                    <a:gd name="T17" fmla="*/ 259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60">
                      <a:moveTo>
                        <a:pt x="1" y="259"/>
                      </a:moveTo>
                      <a:cubicBezTo>
                        <a:pt x="1" y="260"/>
                        <a:pt x="1" y="260"/>
                        <a:pt x="1" y="260"/>
                      </a:cubicBezTo>
                      <a:cubicBezTo>
                        <a:pt x="1" y="260"/>
                        <a:pt x="2" y="260"/>
                        <a:pt x="2" y="259"/>
                      </a:cubicBezTo>
                      <a:cubicBezTo>
                        <a:pt x="193" y="2"/>
                        <a:pt x="193" y="2"/>
                        <a:pt x="193" y="2"/>
                      </a:cubicBezTo>
                      <a:cubicBezTo>
                        <a:pt x="194" y="2"/>
                        <a:pt x="194" y="1"/>
                        <a:pt x="193" y="1"/>
                      </a:cubicBezTo>
                      <a:cubicBezTo>
                        <a:pt x="193" y="0"/>
                        <a:pt x="193" y="0"/>
                        <a:pt x="193" y="0"/>
                      </a:cubicBezTo>
                      <a:cubicBezTo>
                        <a:pt x="192" y="0"/>
                        <a:pt x="192" y="0"/>
                        <a:pt x="191" y="1"/>
                      </a:cubicBezTo>
                      <a:cubicBezTo>
                        <a:pt x="0" y="258"/>
                        <a:pt x="0" y="258"/>
                        <a:pt x="0" y="258"/>
                      </a:cubicBezTo>
                      <a:cubicBezTo>
                        <a:pt x="0" y="258"/>
                        <a:pt x="0" y="259"/>
                        <a:pt x="1"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1" name="Oval 188"/>
                <p:cNvSpPr>
                  <a:spLocks noChangeArrowheads="1"/>
                </p:cNvSpPr>
                <p:nvPr userDrawn="1"/>
              </p:nvSpPr>
              <p:spPr bwMode="auto">
                <a:xfrm>
                  <a:off x="4679" y="1679"/>
                  <a:ext cx="27" cy="2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2" name="Freeform 189"/>
                <p:cNvSpPr/>
                <p:nvPr userDrawn="1"/>
              </p:nvSpPr>
              <p:spPr bwMode="auto">
                <a:xfrm>
                  <a:off x="4527" y="1919"/>
                  <a:ext cx="332" cy="443"/>
                </a:xfrm>
                <a:custGeom>
                  <a:gdLst>
                    <a:gd name="T0" fmla="*/ 194 w 194"/>
                    <a:gd name="T1" fmla="*/ 259 h 259"/>
                    <a:gd name="T2" fmla="*/ 194 w 194"/>
                    <a:gd name="T3" fmla="*/ 259 h 259"/>
                    <a:gd name="T4" fmla="*/ 192 w 194"/>
                    <a:gd name="T5" fmla="*/ 259 h 259"/>
                    <a:gd name="T6" fmla="*/ 1 w 194"/>
                    <a:gd name="T7" fmla="*/ 2 h 259"/>
                    <a:gd name="T8" fmla="*/ 1 w 194"/>
                    <a:gd name="T9" fmla="*/ 0 h 259"/>
                    <a:gd name="T10" fmla="*/ 1 w 194"/>
                    <a:gd name="T11" fmla="*/ 0 h 259"/>
                    <a:gd name="T12" fmla="*/ 3 w 194"/>
                    <a:gd name="T13" fmla="*/ 0 h 259"/>
                    <a:gd name="T14" fmla="*/ 194 w 194"/>
                    <a:gd name="T15" fmla="*/ 257 h 259"/>
                    <a:gd name="T16" fmla="*/ 194 w 194"/>
                    <a:gd name="T17" fmla="*/ 259 h 2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59">
                      <a:moveTo>
                        <a:pt x="194" y="259"/>
                      </a:moveTo>
                      <a:cubicBezTo>
                        <a:pt x="194" y="259"/>
                        <a:pt x="194" y="259"/>
                        <a:pt x="194" y="259"/>
                      </a:cubicBezTo>
                      <a:cubicBezTo>
                        <a:pt x="193" y="259"/>
                        <a:pt x="192" y="259"/>
                        <a:pt x="192" y="259"/>
                      </a:cubicBezTo>
                      <a:cubicBezTo>
                        <a:pt x="1" y="2"/>
                        <a:pt x="1" y="2"/>
                        <a:pt x="1" y="2"/>
                      </a:cubicBezTo>
                      <a:cubicBezTo>
                        <a:pt x="0" y="1"/>
                        <a:pt x="0" y="0"/>
                        <a:pt x="1" y="0"/>
                      </a:cubicBezTo>
                      <a:cubicBezTo>
                        <a:pt x="1" y="0"/>
                        <a:pt x="1" y="0"/>
                        <a:pt x="1" y="0"/>
                      </a:cubicBezTo>
                      <a:cubicBezTo>
                        <a:pt x="2" y="0"/>
                        <a:pt x="2" y="0"/>
                        <a:pt x="3" y="0"/>
                      </a:cubicBezTo>
                      <a:cubicBezTo>
                        <a:pt x="194" y="257"/>
                        <a:pt x="194" y="257"/>
                        <a:pt x="194" y="257"/>
                      </a:cubicBezTo>
                      <a:cubicBezTo>
                        <a:pt x="194" y="258"/>
                        <a:pt x="194" y="259"/>
                        <a:pt x="194"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3" name="Freeform 190"/>
                <p:cNvSpPr/>
                <p:nvPr userDrawn="1"/>
              </p:nvSpPr>
              <p:spPr bwMode="auto">
                <a:xfrm>
                  <a:off x="4527" y="1919"/>
                  <a:ext cx="332" cy="443"/>
                </a:xfrm>
                <a:custGeom>
                  <a:gdLst>
                    <a:gd name="T0" fmla="*/ 1 w 194"/>
                    <a:gd name="T1" fmla="*/ 259 h 259"/>
                    <a:gd name="T2" fmla="*/ 1 w 194"/>
                    <a:gd name="T3" fmla="*/ 259 h 259"/>
                    <a:gd name="T4" fmla="*/ 2 w 194"/>
                    <a:gd name="T5" fmla="*/ 259 h 259"/>
                    <a:gd name="T6" fmla="*/ 193 w 194"/>
                    <a:gd name="T7" fmla="*/ 2 h 259"/>
                    <a:gd name="T8" fmla="*/ 193 w 194"/>
                    <a:gd name="T9" fmla="*/ 0 h 259"/>
                    <a:gd name="T10" fmla="*/ 193 w 194"/>
                    <a:gd name="T11" fmla="*/ 0 h 259"/>
                    <a:gd name="T12" fmla="*/ 191 w 194"/>
                    <a:gd name="T13" fmla="*/ 0 h 259"/>
                    <a:gd name="T14" fmla="*/ 0 w 194"/>
                    <a:gd name="T15" fmla="*/ 257 h 259"/>
                    <a:gd name="T16" fmla="*/ 1 w 194"/>
                    <a:gd name="T17" fmla="*/ 259 h 2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59">
                      <a:moveTo>
                        <a:pt x="1" y="259"/>
                      </a:moveTo>
                      <a:cubicBezTo>
                        <a:pt x="1" y="259"/>
                        <a:pt x="1" y="259"/>
                        <a:pt x="1" y="259"/>
                      </a:cubicBezTo>
                      <a:cubicBezTo>
                        <a:pt x="1" y="259"/>
                        <a:pt x="2" y="259"/>
                        <a:pt x="2" y="259"/>
                      </a:cubicBezTo>
                      <a:cubicBezTo>
                        <a:pt x="193" y="2"/>
                        <a:pt x="193" y="2"/>
                        <a:pt x="193" y="2"/>
                      </a:cubicBezTo>
                      <a:cubicBezTo>
                        <a:pt x="194" y="1"/>
                        <a:pt x="194" y="0"/>
                        <a:pt x="193" y="0"/>
                      </a:cubicBezTo>
                      <a:cubicBezTo>
                        <a:pt x="193" y="0"/>
                        <a:pt x="193" y="0"/>
                        <a:pt x="193" y="0"/>
                      </a:cubicBezTo>
                      <a:cubicBezTo>
                        <a:pt x="192" y="0"/>
                        <a:pt x="192" y="0"/>
                        <a:pt x="191" y="0"/>
                      </a:cubicBezTo>
                      <a:cubicBezTo>
                        <a:pt x="0" y="257"/>
                        <a:pt x="0" y="257"/>
                        <a:pt x="0" y="257"/>
                      </a:cubicBezTo>
                      <a:cubicBezTo>
                        <a:pt x="0" y="258"/>
                        <a:pt x="0" y="259"/>
                        <a:pt x="1" y="25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4" name="Oval 191"/>
                <p:cNvSpPr>
                  <a:spLocks noChangeArrowheads="1"/>
                </p:cNvSpPr>
                <p:nvPr userDrawn="1"/>
              </p:nvSpPr>
              <p:spPr bwMode="auto">
                <a:xfrm>
                  <a:off x="4679" y="2128"/>
                  <a:ext cx="27" cy="25"/>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5" name="Freeform 192"/>
                <p:cNvSpPr/>
                <p:nvPr userDrawn="1"/>
              </p:nvSpPr>
              <p:spPr bwMode="auto">
                <a:xfrm>
                  <a:off x="4521" y="1910"/>
                  <a:ext cx="343" cy="10"/>
                </a:xfrm>
                <a:custGeom>
                  <a:gdLst>
                    <a:gd name="T0" fmla="*/ 198 w 200"/>
                    <a:gd name="T1" fmla="*/ 6 h 6"/>
                    <a:gd name="T2" fmla="*/ 2 w 200"/>
                    <a:gd name="T3" fmla="*/ 6 h 6"/>
                    <a:gd name="T4" fmla="*/ 0 w 200"/>
                    <a:gd name="T5" fmla="*/ 4 h 6"/>
                    <a:gd name="T6" fmla="*/ 0 w 200"/>
                    <a:gd name="T7" fmla="*/ 3 h 6"/>
                    <a:gd name="T8" fmla="*/ 2 w 200"/>
                    <a:gd name="T9" fmla="*/ 0 h 6"/>
                    <a:gd name="T10" fmla="*/ 198 w 200"/>
                    <a:gd name="T11" fmla="*/ 0 h 6"/>
                    <a:gd name="T12" fmla="*/ 200 w 200"/>
                    <a:gd name="T13" fmla="*/ 3 h 6"/>
                    <a:gd name="T14" fmla="*/ 200 w 200"/>
                    <a:gd name="T15" fmla="*/ 4 h 6"/>
                    <a:gd name="T16" fmla="*/ 198 w 200"/>
                    <a:gd name="T17" fmla="*/ 6 h 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
                      <a:moveTo>
                        <a:pt x="198" y="6"/>
                      </a:moveTo>
                      <a:cubicBezTo>
                        <a:pt x="2" y="6"/>
                        <a:pt x="2" y="6"/>
                        <a:pt x="2" y="6"/>
                      </a:cubicBezTo>
                      <a:cubicBezTo>
                        <a:pt x="1" y="6"/>
                        <a:pt x="0" y="5"/>
                        <a:pt x="0" y="4"/>
                      </a:cubicBezTo>
                      <a:cubicBezTo>
                        <a:pt x="0" y="3"/>
                        <a:pt x="0" y="3"/>
                        <a:pt x="0" y="3"/>
                      </a:cubicBezTo>
                      <a:cubicBezTo>
                        <a:pt x="0" y="1"/>
                        <a:pt x="1" y="0"/>
                        <a:pt x="2" y="0"/>
                      </a:cubicBezTo>
                      <a:cubicBezTo>
                        <a:pt x="198" y="0"/>
                        <a:pt x="198" y="0"/>
                        <a:pt x="198" y="0"/>
                      </a:cubicBezTo>
                      <a:cubicBezTo>
                        <a:pt x="199" y="0"/>
                        <a:pt x="200" y="1"/>
                        <a:pt x="200" y="3"/>
                      </a:cubicBezTo>
                      <a:cubicBezTo>
                        <a:pt x="200" y="4"/>
                        <a:pt x="200" y="4"/>
                        <a:pt x="200" y="4"/>
                      </a:cubicBezTo>
                      <a:cubicBezTo>
                        <a:pt x="200" y="5"/>
                        <a:pt x="199" y="6"/>
                        <a:pt x="198" y="6"/>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6" name="Freeform 193"/>
                <p:cNvSpPr/>
                <p:nvPr userDrawn="1"/>
              </p:nvSpPr>
              <p:spPr bwMode="auto">
                <a:xfrm>
                  <a:off x="4684" y="1239"/>
                  <a:ext cx="16" cy="13"/>
                </a:xfrm>
                <a:custGeom>
                  <a:gdLst>
                    <a:gd name="T0" fmla="*/ 5 w 16"/>
                    <a:gd name="T1" fmla="*/ 13 h 13"/>
                    <a:gd name="T2" fmla="*/ 0 w 16"/>
                    <a:gd name="T3" fmla="*/ 6 h 13"/>
                    <a:gd name="T4" fmla="*/ 5 w 16"/>
                    <a:gd name="T5" fmla="*/ 0 h 13"/>
                    <a:gd name="T6" fmla="*/ 12 w 16"/>
                    <a:gd name="T7" fmla="*/ 0 h 13"/>
                    <a:gd name="T8" fmla="*/ 16 w 16"/>
                    <a:gd name="T9" fmla="*/ 6 h 13"/>
                    <a:gd name="T10" fmla="*/ 12 w 16"/>
                    <a:gd name="T11" fmla="*/ 13 h 13"/>
                    <a:gd name="T12" fmla="*/ 5 w 16"/>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16" h="13">
                      <a:moveTo>
                        <a:pt x="5" y="13"/>
                      </a:moveTo>
                      <a:lnTo>
                        <a:pt x="0" y="6"/>
                      </a:lnTo>
                      <a:lnTo>
                        <a:pt x="5" y="0"/>
                      </a:lnTo>
                      <a:lnTo>
                        <a:pt x="12" y="0"/>
                      </a:lnTo>
                      <a:lnTo>
                        <a:pt x="16" y="6"/>
                      </a:lnTo>
                      <a:lnTo>
                        <a:pt x="12" y="13"/>
                      </a:lnTo>
                      <a:lnTo>
                        <a:pt x="5" y="1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7" name="Freeform 194"/>
                <p:cNvSpPr/>
                <p:nvPr userDrawn="1"/>
              </p:nvSpPr>
              <p:spPr bwMode="auto">
                <a:xfrm>
                  <a:off x="4684" y="1686"/>
                  <a:ext cx="16" cy="13"/>
                </a:xfrm>
                <a:custGeom>
                  <a:gdLst>
                    <a:gd name="T0" fmla="*/ 5 w 16"/>
                    <a:gd name="T1" fmla="*/ 13 h 13"/>
                    <a:gd name="T2" fmla="*/ 0 w 16"/>
                    <a:gd name="T3" fmla="*/ 7 h 13"/>
                    <a:gd name="T4" fmla="*/ 5 w 16"/>
                    <a:gd name="T5" fmla="*/ 0 h 13"/>
                    <a:gd name="T6" fmla="*/ 12 w 16"/>
                    <a:gd name="T7" fmla="*/ 0 h 13"/>
                    <a:gd name="T8" fmla="*/ 16 w 16"/>
                    <a:gd name="T9" fmla="*/ 7 h 13"/>
                    <a:gd name="T10" fmla="*/ 12 w 16"/>
                    <a:gd name="T11" fmla="*/ 13 h 13"/>
                    <a:gd name="T12" fmla="*/ 5 w 16"/>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16" h="13">
                      <a:moveTo>
                        <a:pt x="5" y="13"/>
                      </a:moveTo>
                      <a:lnTo>
                        <a:pt x="0" y="7"/>
                      </a:lnTo>
                      <a:lnTo>
                        <a:pt x="5" y="0"/>
                      </a:lnTo>
                      <a:lnTo>
                        <a:pt x="12" y="0"/>
                      </a:lnTo>
                      <a:lnTo>
                        <a:pt x="16" y="7"/>
                      </a:lnTo>
                      <a:lnTo>
                        <a:pt x="12" y="13"/>
                      </a:lnTo>
                      <a:lnTo>
                        <a:pt x="5" y="1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8" name="Freeform 195"/>
                <p:cNvSpPr/>
                <p:nvPr userDrawn="1"/>
              </p:nvSpPr>
              <p:spPr bwMode="auto">
                <a:xfrm>
                  <a:off x="4684" y="2135"/>
                  <a:ext cx="16" cy="12"/>
                </a:xfrm>
                <a:custGeom>
                  <a:gdLst>
                    <a:gd name="T0" fmla="*/ 5 w 16"/>
                    <a:gd name="T1" fmla="*/ 12 h 12"/>
                    <a:gd name="T2" fmla="*/ 0 w 16"/>
                    <a:gd name="T3" fmla="*/ 5 h 12"/>
                    <a:gd name="T4" fmla="*/ 5 w 16"/>
                    <a:gd name="T5" fmla="*/ 0 h 12"/>
                    <a:gd name="T6" fmla="*/ 12 w 16"/>
                    <a:gd name="T7" fmla="*/ 0 h 12"/>
                    <a:gd name="T8" fmla="*/ 16 w 16"/>
                    <a:gd name="T9" fmla="*/ 5 h 12"/>
                    <a:gd name="T10" fmla="*/ 12 w 16"/>
                    <a:gd name="T11" fmla="*/ 12 h 12"/>
                    <a:gd name="T12" fmla="*/ 5 w 16"/>
                    <a:gd name="T13" fmla="*/ 12 h 12"/>
                  </a:gdLst>
                  <a:cxnLst>
                    <a:cxn ang="0">
                      <a:pos x="T0" y="T1"/>
                    </a:cxn>
                    <a:cxn ang="0">
                      <a:pos x="T2" y="T3"/>
                    </a:cxn>
                    <a:cxn ang="0">
                      <a:pos x="T4" y="T5"/>
                    </a:cxn>
                    <a:cxn ang="0">
                      <a:pos x="T6" y="T7"/>
                    </a:cxn>
                    <a:cxn ang="0">
                      <a:pos x="T8" y="T9"/>
                    </a:cxn>
                    <a:cxn ang="0">
                      <a:pos x="T10" y="T11"/>
                    </a:cxn>
                    <a:cxn ang="0">
                      <a:pos x="T12" y="T13"/>
                    </a:cxn>
                  </a:cxnLst>
                  <a:rect l="0" t="0" r="r" b="b"/>
                  <a:pathLst>
                    <a:path w="16" h="12">
                      <a:moveTo>
                        <a:pt x="5" y="12"/>
                      </a:moveTo>
                      <a:lnTo>
                        <a:pt x="0" y="5"/>
                      </a:lnTo>
                      <a:lnTo>
                        <a:pt x="5" y="0"/>
                      </a:lnTo>
                      <a:lnTo>
                        <a:pt x="12" y="0"/>
                      </a:lnTo>
                      <a:lnTo>
                        <a:pt x="16" y="5"/>
                      </a:lnTo>
                      <a:lnTo>
                        <a:pt x="12" y="12"/>
                      </a:lnTo>
                      <a:lnTo>
                        <a:pt x="5" y="12"/>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29" name="Freeform 196"/>
                <p:cNvSpPr/>
                <p:nvPr userDrawn="1"/>
              </p:nvSpPr>
              <p:spPr bwMode="auto">
                <a:xfrm>
                  <a:off x="4684" y="2582"/>
                  <a:ext cx="16" cy="14"/>
                </a:xfrm>
                <a:custGeom>
                  <a:gdLst>
                    <a:gd name="T0" fmla="*/ 5 w 16"/>
                    <a:gd name="T1" fmla="*/ 14 h 14"/>
                    <a:gd name="T2" fmla="*/ 0 w 16"/>
                    <a:gd name="T3" fmla="*/ 7 h 14"/>
                    <a:gd name="T4" fmla="*/ 5 w 16"/>
                    <a:gd name="T5" fmla="*/ 0 h 14"/>
                    <a:gd name="T6" fmla="*/ 12 w 16"/>
                    <a:gd name="T7" fmla="*/ 0 h 14"/>
                    <a:gd name="T8" fmla="*/ 16 w 16"/>
                    <a:gd name="T9" fmla="*/ 7 h 14"/>
                    <a:gd name="T10" fmla="*/ 12 w 16"/>
                    <a:gd name="T11" fmla="*/ 14 h 14"/>
                    <a:gd name="T12" fmla="*/ 5 w 16"/>
                    <a:gd name="T13" fmla="*/ 14 h 14"/>
                  </a:gdLst>
                  <a:cxnLst>
                    <a:cxn ang="0">
                      <a:pos x="T0" y="T1"/>
                    </a:cxn>
                    <a:cxn ang="0">
                      <a:pos x="T2" y="T3"/>
                    </a:cxn>
                    <a:cxn ang="0">
                      <a:pos x="T4" y="T5"/>
                    </a:cxn>
                    <a:cxn ang="0">
                      <a:pos x="T6" y="T7"/>
                    </a:cxn>
                    <a:cxn ang="0">
                      <a:pos x="T8" y="T9"/>
                    </a:cxn>
                    <a:cxn ang="0">
                      <a:pos x="T10" y="T11"/>
                    </a:cxn>
                    <a:cxn ang="0">
                      <a:pos x="T12" y="T13"/>
                    </a:cxn>
                  </a:cxnLst>
                  <a:rect l="0" t="0" r="r" b="b"/>
                  <a:pathLst>
                    <a:path w="16" h="14">
                      <a:moveTo>
                        <a:pt x="5" y="14"/>
                      </a:moveTo>
                      <a:lnTo>
                        <a:pt x="0" y="7"/>
                      </a:lnTo>
                      <a:lnTo>
                        <a:pt x="5" y="0"/>
                      </a:lnTo>
                      <a:lnTo>
                        <a:pt x="12" y="0"/>
                      </a:lnTo>
                      <a:lnTo>
                        <a:pt x="16" y="7"/>
                      </a:lnTo>
                      <a:lnTo>
                        <a:pt x="12" y="14"/>
                      </a:lnTo>
                      <a:lnTo>
                        <a:pt x="5" y="1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0" name="Rectangle 197"/>
                <p:cNvSpPr>
                  <a:spLocks noChangeArrowheads="1"/>
                </p:cNvSpPr>
                <p:nvPr userDrawn="1"/>
              </p:nvSpPr>
              <p:spPr bwMode="auto">
                <a:xfrm>
                  <a:off x="4345" y="824"/>
                  <a:ext cx="12" cy="62"/>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1" name="Rectangle 198"/>
                <p:cNvSpPr>
                  <a:spLocks noChangeArrowheads="1"/>
                </p:cNvSpPr>
                <p:nvPr userDrawn="1"/>
              </p:nvSpPr>
              <p:spPr bwMode="auto">
                <a:xfrm>
                  <a:off x="4345" y="824"/>
                  <a:ext cx="12" cy="7"/>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2" name="Freeform 199"/>
                <p:cNvSpPr>
                  <a:spLocks noEditPoints="1"/>
                </p:cNvSpPr>
                <p:nvPr userDrawn="1"/>
              </p:nvSpPr>
              <p:spPr bwMode="auto">
                <a:xfrm>
                  <a:off x="4326" y="848"/>
                  <a:ext cx="48" cy="159"/>
                </a:xfrm>
                <a:custGeom>
                  <a:gdLst>
                    <a:gd name="T0" fmla="*/ 27 w 28"/>
                    <a:gd name="T1" fmla="*/ 0 h 93"/>
                    <a:gd name="T2" fmla="*/ 1 w 28"/>
                    <a:gd name="T3" fmla="*/ 0 h 93"/>
                    <a:gd name="T4" fmla="*/ 0 w 28"/>
                    <a:gd name="T5" fmla="*/ 1 h 93"/>
                    <a:gd name="T6" fmla="*/ 0 w 28"/>
                    <a:gd name="T7" fmla="*/ 93 h 93"/>
                    <a:gd name="T8" fmla="*/ 5 w 28"/>
                    <a:gd name="T9" fmla="*/ 93 h 93"/>
                    <a:gd name="T10" fmla="*/ 5 w 28"/>
                    <a:gd name="T11" fmla="*/ 54 h 93"/>
                    <a:gd name="T12" fmla="*/ 23 w 28"/>
                    <a:gd name="T13" fmla="*/ 54 h 93"/>
                    <a:gd name="T14" fmla="*/ 23 w 28"/>
                    <a:gd name="T15" fmla="*/ 93 h 93"/>
                    <a:gd name="T16" fmla="*/ 28 w 28"/>
                    <a:gd name="T17" fmla="*/ 93 h 93"/>
                    <a:gd name="T18" fmla="*/ 28 w 28"/>
                    <a:gd name="T19" fmla="*/ 1 h 93"/>
                    <a:gd name="T20" fmla="*/ 27 w 28"/>
                    <a:gd name="T21" fmla="*/ 0 h 93"/>
                    <a:gd name="T22" fmla="*/ 6 w 28"/>
                    <a:gd name="T23" fmla="*/ 5 h 93"/>
                    <a:gd name="T24" fmla="*/ 22 w 28"/>
                    <a:gd name="T25" fmla="*/ 5 h 93"/>
                    <a:gd name="T26" fmla="*/ 23 w 28"/>
                    <a:gd name="T27" fmla="*/ 6 h 93"/>
                    <a:gd name="T28" fmla="*/ 23 w 28"/>
                    <a:gd name="T29" fmla="*/ 22 h 93"/>
                    <a:gd name="T30" fmla="*/ 5 w 28"/>
                    <a:gd name="T31" fmla="*/ 22 h 93"/>
                    <a:gd name="T32" fmla="*/ 5 w 28"/>
                    <a:gd name="T33" fmla="*/ 6 h 93"/>
                    <a:gd name="T34" fmla="*/ 6 w 28"/>
                    <a:gd name="T35" fmla="*/ 5 h 93"/>
                    <a:gd name="T36" fmla="*/ 5 w 28"/>
                    <a:gd name="T37" fmla="*/ 49 h 93"/>
                    <a:gd name="T38" fmla="*/ 5 w 28"/>
                    <a:gd name="T39" fmla="*/ 27 h 93"/>
                    <a:gd name="T40" fmla="*/ 23 w 28"/>
                    <a:gd name="T41" fmla="*/ 27 h 93"/>
                    <a:gd name="T42" fmla="*/ 23 w 28"/>
                    <a:gd name="T43" fmla="*/ 49 h 93"/>
                    <a:gd name="T44" fmla="*/ 5 w 28"/>
                    <a:gd name="T45" fmla="*/ 49 h 9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93">
                      <a:moveTo>
                        <a:pt x="27" y="0"/>
                      </a:moveTo>
                      <a:cubicBezTo>
                        <a:pt x="1" y="0"/>
                        <a:pt x="1" y="0"/>
                        <a:pt x="1" y="0"/>
                      </a:cubicBezTo>
                      <a:cubicBezTo>
                        <a:pt x="1" y="0"/>
                        <a:pt x="0" y="1"/>
                        <a:pt x="0" y="1"/>
                      </a:cubicBezTo>
                      <a:cubicBezTo>
                        <a:pt x="0" y="93"/>
                        <a:pt x="0" y="93"/>
                        <a:pt x="0" y="93"/>
                      </a:cubicBezTo>
                      <a:cubicBezTo>
                        <a:pt x="5" y="93"/>
                        <a:pt x="5" y="93"/>
                        <a:pt x="5" y="93"/>
                      </a:cubicBezTo>
                      <a:cubicBezTo>
                        <a:pt x="5" y="54"/>
                        <a:pt x="5" y="54"/>
                        <a:pt x="5" y="54"/>
                      </a:cubicBezTo>
                      <a:cubicBezTo>
                        <a:pt x="23" y="54"/>
                        <a:pt x="23" y="54"/>
                        <a:pt x="23" y="54"/>
                      </a:cubicBezTo>
                      <a:cubicBezTo>
                        <a:pt x="23" y="93"/>
                        <a:pt x="23" y="93"/>
                        <a:pt x="23" y="93"/>
                      </a:cubicBezTo>
                      <a:cubicBezTo>
                        <a:pt x="28" y="93"/>
                        <a:pt x="28" y="93"/>
                        <a:pt x="28" y="93"/>
                      </a:cubicBezTo>
                      <a:cubicBezTo>
                        <a:pt x="28" y="1"/>
                        <a:pt x="28" y="1"/>
                        <a:pt x="28" y="1"/>
                      </a:cubicBezTo>
                      <a:cubicBezTo>
                        <a:pt x="28" y="1"/>
                        <a:pt x="28" y="0"/>
                        <a:pt x="27" y="0"/>
                      </a:cubicBezTo>
                      <a:close/>
                      <a:moveTo>
                        <a:pt x="6" y="5"/>
                      </a:moveTo>
                      <a:cubicBezTo>
                        <a:pt x="22" y="5"/>
                        <a:pt x="22" y="5"/>
                        <a:pt x="22" y="5"/>
                      </a:cubicBezTo>
                      <a:cubicBezTo>
                        <a:pt x="23" y="5"/>
                        <a:pt x="23" y="6"/>
                        <a:pt x="23" y="6"/>
                      </a:cubicBezTo>
                      <a:cubicBezTo>
                        <a:pt x="23" y="22"/>
                        <a:pt x="23" y="22"/>
                        <a:pt x="23" y="22"/>
                      </a:cubicBezTo>
                      <a:cubicBezTo>
                        <a:pt x="5" y="22"/>
                        <a:pt x="5" y="22"/>
                        <a:pt x="5" y="22"/>
                      </a:cubicBezTo>
                      <a:cubicBezTo>
                        <a:pt x="5" y="6"/>
                        <a:pt x="5" y="6"/>
                        <a:pt x="5" y="6"/>
                      </a:cubicBezTo>
                      <a:cubicBezTo>
                        <a:pt x="5" y="6"/>
                        <a:pt x="6" y="5"/>
                        <a:pt x="6" y="5"/>
                      </a:cubicBezTo>
                      <a:close/>
                      <a:moveTo>
                        <a:pt x="5" y="49"/>
                      </a:moveTo>
                      <a:cubicBezTo>
                        <a:pt x="5" y="27"/>
                        <a:pt x="5" y="27"/>
                        <a:pt x="5" y="27"/>
                      </a:cubicBezTo>
                      <a:cubicBezTo>
                        <a:pt x="23" y="27"/>
                        <a:pt x="23" y="27"/>
                        <a:pt x="23" y="27"/>
                      </a:cubicBezTo>
                      <a:cubicBezTo>
                        <a:pt x="23" y="49"/>
                        <a:pt x="23" y="49"/>
                        <a:pt x="23" y="49"/>
                      </a:cubicBezTo>
                      <a:lnTo>
                        <a:pt x="5" y="49"/>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3" name="Freeform 200"/>
                <p:cNvSpPr/>
                <p:nvPr userDrawn="1"/>
              </p:nvSpPr>
              <p:spPr bwMode="auto">
                <a:xfrm>
                  <a:off x="4318" y="867"/>
                  <a:ext cx="22" cy="96"/>
                </a:xfrm>
                <a:custGeom>
                  <a:gdLst>
                    <a:gd name="T0" fmla="*/ 12 w 13"/>
                    <a:gd name="T1" fmla="*/ 56 h 56"/>
                    <a:gd name="T2" fmla="*/ 1 w 13"/>
                    <a:gd name="T3" fmla="*/ 56 h 56"/>
                    <a:gd name="T4" fmla="*/ 0 w 13"/>
                    <a:gd name="T5" fmla="*/ 56 h 56"/>
                    <a:gd name="T6" fmla="*/ 0 w 13"/>
                    <a:gd name="T7" fmla="*/ 1 h 56"/>
                    <a:gd name="T8" fmla="*/ 1 w 13"/>
                    <a:gd name="T9" fmla="*/ 0 h 56"/>
                    <a:gd name="T10" fmla="*/ 12 w 13"/>
                    <a:gd name="T11" fmla="*/ 0 h 56"/>
                    <a:gd name="T12" fmla="*/ 13 w 13"/>
                    <a:gd name="T13" fmla="*/ 1 h 56"/>
                    <a:gd name="T14" fmla="*/ 13 w 13"/>
                    <a:gd name="T15" fmla="*/ 56 h 56"/>
                    <a:gd name="T16" fmla="*/ 12 w 13"/>
                    <a:gd name="T17" fmla="*/ 5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6">
                      <a:moveTo>
                        <a:pt x="12" y="56"/>
                      </a:moveTo>
                      <a:cubicBezTo>
                        <a:pt x="1" y="56"/>
                        <a:pt x="1" y="56"/>
                        <a:pt x="1" y="56"/>
                      </a:cubicBezTo>
                      <a:cubicBezTo>
                        <a:pt x="0" y="56"/>
                        <a:pt x="0" y="56"/>
                        <a:pt x="0" y="56"/>
                      </a:cubicBezTo>
                      <a:cubicBezTo>
                        <a:pt x="0" y="1"/>
                        <a:pt x="0" y="1"/>
                        <a:pt x="0" y="1"/>
                      </a:cubicBezTo>
                      <a:cubicBezTo>
                        <a:pt x="0" y="0"/>
                        <a:pt x="0" y="0"/>
                        <a:pt x="1" y="0"/>
                      </a:cubicBezTo>
                      <a:cubicBezTo>
                        <a:pt x="12" y="0"/>
                        <a:pt x="12" y="0"/>
                        <a:pt x="12" y="0"/>
                      </a:cubicBezTo>
                      <a:cubicBezTo>
                        <a:pt x="13" y="0"/>
                        <a:pt x="13" y="0"/>
                        <a:pt x="13" y="1"/>
                      </a:cubicBezTo>
                      <a:cubicBezTo>
                        <a:pt x="13" y="56"/>
                        <a:pt x="13" y="56"/>
                        <a:pt x="13" y="56"/>
                      </a:cubicBezTo>
                      <a:cubicBezTo>
                        <a:pt x="13" y="56"/>
                        <a:pt x="13" y="56"/>
                        <a:pt x="12" y="56"/>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4" name="Freeform 201"/>
                <p:cNvSpPr/>
                <p:nvPr userDrawn="1"/>
              </p:nvSpPr>
              <p:spPr bwMode="auto">
                <a:xfrm>
                  <a:off x="4362" y="867"/>
                  <a:ext cx="22" cy="96"/>
                </a:xfrm>
                <a:custGeom>
                  <a:gdLst>
                    <a:gd name="T0" fmla="*/ 12 w 13"/>
                    <a:gd name="T1" fmla="*/ 56 h 56"/>
                    <a:gd name="T2" fmla="*/ 0 w 13"/>
                    <a:gd name="T3" fmla="*/ 56 h 56"/>
                    <a:gd name="T4" fmla="*/ 0 w 13"/>
                    <a:gd name="T5" fmla="*/ 56 h 56"/>
                    <a:gd name="T6" fmla="*/ 0 w 13"/>
                    <a:gd name="T7" fmla="*/ 1 h 56"/>
                    <a:gd name="T8" fmla="*/ 0 w 13"/>
                    <a:gd name="T9" fmla="*/ 0 h 56"/>
                    <a:gd name="T10" fmla="*/ 12 w 13"/>
                    <a:gd name="T11" fmla="*/ 0 h 56"/>
                    <a:gd name="T12" fmla="*/ 13 w 13"/>
                    <a:gd name="T13" fmla="*/ 1 h 56"/>
                    <a:gd name="T14" fmla="*/ 13 w 13"/>
                    <a:gd name="T15" fmla="*/ 56 h 56"/>
                    <a:gd name="T16" fmla="*/ 12 w 13"/>
                    <a:gd name="T17" fmla="*/ 5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6">
                      <a:moveTo>
                        <a:pt x="12" y="56"/>
                      </a:moveTo>
                      <a:cubicBezTo>
                        <a:pt x="0" y="56"/>
                        <a:pt x="0" y="56"/>
                        <a:pt x="0" y="56"/>
                      </a:cubicBezTo>
                      <a:cubicBezTo>
                        <a:pt x="0" y="56"/>
                        <a:pt x="0" y="56"/>
                        <a:pt x="0" y="56"/>
                      </a:cubicBezTo>
                      <a:cubicBezTo>
                        <a:pt x="0" y="1"/>
                        <a:pt x="0" y="1"/>
                        <a:pt x="0" y="1"/>
                      </a:cubicBezTo>
                      <a:cubicBezTo>
                        <a:pt x="0" y="0"/>
                        <a:pt x="0" y="0"/>
                        <a:pt x="0" y="0"/>
                      </a:cubicBezTo>
                      <a:cubicBezTo>
                        <a:pt x="12" y="0"/>
                        <a:pt x="12" y="0"/>
                        <a:pt x="12" y="0"/>
                      </a:cubicBezTo>
                      <a:cubicBezTo>
                        <a:pt x="12" y="0"/>
                        <a:pt x="13" y="0"/>
                        <a:pt x="13" y="1"/>
                      </a:cubicBezTo>
                      <a:cubicBezTo>
                        <a:pt x="13" y="56"/>
                        <a:pt x="13" y="56"/>
                        <a:pt x="13" y="56"/>
                      </a:cubicBezTo>
                      <a:cubicBezTo>
                        <a:pt x="13" y="56"/>
                        <a:pt x="12" y="56"/>
                        <a:pt x="12" y="56"/>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5" name="Rectangle 202"/>
                <p:cNvSpPr>
                  <a:spLocks noChangeArrowheads="1"/>
                </p:cNvSpPr>
                <p:nvPr userDrawn="1"/>
              </p:nvSpPr>
              <p:spPr bwMode="auto">
                <a:xfrm>
                  <a:off x="3959" y="988"/>
                  <a:ext cx="562" cy="190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6" name="Freeform 203"/>
                <p:cNvSpPr>
                  <a:spLocks noEditPoints="1"/>
                </p:cNvSpPr>
                <p:nvPr userDrawn="1"/>
              </p:nvSpPr>
              <p:spPr bwMode="auto">
                <a:xfrm>
                  <a:off x="4009" y="810"/>
                  <a:ext cx="136" cy="178"/>
                </a:xfrm>
                <a:custGeom>
                  <a:gdLst>
                    <a:gd name="T0" fmla="*/ 57 w 79"/>
                    <a:gd name="T1" fmla="*/ 67 h 104"/>
                    <a:gd name="T2" fmla="*/ 62 w 79"/>
                    <a:gd name="T3" fmla="*/ 62 h 104"/>
                    <a:gd name="T4" fmla="*/ 62 w 79"/>
                    <a:gd name="T5" fmla="*/ 0 h 104"/>
                    <a:gd name="T6" fmla="*/ 33 w 79"/>
                    <a:gd name="T7" fmla="*/ 30 h 104"/>
                    <a:gd name="T8" fmla="*/ 24 w 79"/>
                    <a:gd name="T9" fmla="*/ 22 h 104"/>
                    <a:gd name="T10" fmla="*/ 24 w 79"/>
                    <a:gd name="T11" fmla="*/ 18 h 104"/>
                    <a:gd name="T12" fmla="*/ 18 w 79"/>
                    <a:gd name="T13" fmla="*/ 18 h 104"/>
                    <a:gd name="T14" fmla="*/ 18 w 79"/>
                    <a:gd name="T15" fmla="*/ 24 h 104"/>
                    <a:gd name="T16" fmla="*/ 22 w 79"/>
                    <a:gd name="T17" fmla="*/ 25 h 104"/>
                    <a:gd name="T18" fmla="*/ 30 w 79"/>
                    <a:gd name="T19" fmla="*/ 33 h 104"/>
                    <a:gd name="T20" fmla="*/ 0 w 79"/>
                    <a:gd name="T21" fmla="*/ 62 h 104"/>
                    <a:gd name="T22" fmla="*/ 39 w 79"/>
                    <a:gd name="T23" fmla="*/ 74 h 104"/>
                    <a:gd name="T24" fmla="*/ 23 w 79"/>
                    <a:gd name="T25" fmla="*/ 104 h 104"/>
                    <a:gd name="T26" fmla="*/ 28 w 79"/>
                    <a:gd name="T27" fmla="*/ 104 h 104"/>
                    <a:gd name="T28" fmla="*/ 37 w 79"/>
                    <a:gd name="T29" fmla="*/ 87 h 104"/>
                    <a:gd name="T30" fmla="*/ 71 w 79"/>
                    <a:gd name="T31" fmla="*/ 104 h 104"/>
                    <a:gd name="T32" fmla="*/ 71 w 79"/>
                    <a:gd name="T33" fmla="*/ 104 h 104"/>
                    <a:gd name="T34" fmla="*/ 76 w 79"/>
                    <a:gd name="T35" fmla="*/ 104 h 104"/>
                    <a:gd name="T36" fmla="*/ 57 w 79"/>
                    <a:gd name="T37" fmla="*/ 67 h 104"/>
                    <a:gd name="T38" fmla="*/ 39 w 79"/>
                    <a:gd name="T39" fmla="*/ 83 h 104"/>
                    <a:gd name="T40" fmla="*/ 44 w 79"/>
                    <a:gd name="T41" fmla="*/ 73 h 104"/>
                    <a:gd name="T42" fmla="*/ 53 w 79"/>
                    <a:gd name="T43" fmla="*/ 69 h 104"/>
                    <a:gd name="T44" fmla="*/ 68 w 79"/>
                    <a:gd name="T45" fmla="*/ 98 h 104"/>
                    <a:gd name="T46" fmla="*/ 39 w 79"/>
                    <a:gd name="T47" fmla="*/ 83 h 10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 h="104">
                      <a:moveTo>
                        <a:pt x="57" y="67"/>
                      </a:moveTo>
                      <a:cubicBezTo>
                        <a:pt x="59" y="66"/>
                        <a:pt x="61" y="64"/>
                        <a:pt x="62" y="62"/>
                      </a:cubicBezTo>
                      <a:cubicBezTo>
                        <a:pt x="79" y="45"/>
                        <a:pt x="79" y="17"/>
                        <a:pt x="62" y="0"/>
                      </a:cubicBezTo>
                      <a:cubicBezTo>
                        <a:pt x="33" y="30"/>
                        <a:pt x="33" y="30"/>
                        <a:pt x="33" y="30"/>
                      </a:cubicBezTo>
                      <a:cubicBezTo>
                        <a:pt x="24" y="22"/>
                        <a:pt x="24" y="22"/>
                        <a:pt x="24" y="22"/>
                      </a:cubicBezTo>
                      <a:cubicBezTo>
                        <a:pt x="25" y="21"/>
                        <a:pt x="25" y="19"/>
                        <a:pt x="24" y="18"/>
                      </a:cubicBezTo>
                      <a:cubicBezTo>
                        <a:pt x="22" y="17"/>
                        <a:pt x="20" y="17"/>
                        <a:pt x="18" y="18"/>
                      </a:cubicBezTo>
                      <a:cubicBezTo>
                        <a:pt x="17" y="20"/>
                        <a:pt x="17" y="22"/>
                        <a:pt x="18" y="24"/>
                      </a:cubicBezTo>
                      <a:cubicBezTo>
                        <a:pt x="19" y="25"/>
                        <a:pt x="21" y="25"/>
                        <a:pt x="22" y="25"/>
                      </a:cubicBezTo>
                      <a:cubicBezTo>
                        <a:pt x="30" y="33"/>
                        <a:pt x="30" y="33"/>
                        <a:pt x="30" y="33"/>
                      </a:cubicBezTo>
                      <a:cubicBezTo>
                        <a:pt x="0" y="62"/>
                        <a:pt x="0" y="62"/>
                        <a:pt x="0" y="62"/>
                      </a:cubicBezTo>
                      <a:cubicBezTo>
                        <a:pt x="11" y="73"/>
                        <a:pt x="25" y="77"/>
                        <a:pt x="39" y="74"/>
                      </a:cubicBezTo>
                      <a:cubicBezTo>
                        <a:pt x="23" y="104"/>
                        <a:pt x="23" y="104"/>
                        <a:pt x="23" y="104"/>
                      </a:cubicBezTo>
                      <a:cubicBezTo>
                        <a:pt x="28" y="104"/>
                        <a:pt x="28" y="104"/>
                        <a:pt x="28" y="104"/>
                      </a:cubicBezTo>
                      <a:cubicBezTo>
                        <a:pt x="37" y="87"/>
                        <a:pt x="37" y="87"/>
                        <a:pt x="37" y="87"/>
                      </a:cubicBezTo>
                      <a:cubicBezTo>
                        <a:pt x="71" y="104"/>
                        <a:pt x="71" y="104"/>
                        <a:pt x="71" y="104"/>
                      </a:cubicBezTo>
                      <a:cubicBezTo>
                        <a:pt x="71" y="104"/>
                        <a:pt x="71" y="104"/>
                        <a:pt x="71" y="104"/>
                      </a:cubicBezTo>
                      <a:cubicBezTo>
                        <a:pt x="76" y="104"/>
                        <a:pt x="76" y="104"/>
                        <a:pt x="76" y="104"/>
                      </a:cubicBezTo>
                      <a:lnTo>
                        <a:pt x="57" y="67"/>
                      </a:lnTo>
                      <a:close/>
                      <a:moveTo>
                        <a:pt x="39" y="83"/>
                      </a:moveTo>
                      <a:cubicBezTo>
                        <a:pt x="44" y="73"/>
                        <a:pt x="44" y="73"/>
                        <a:pt x="44" y="73"/>
                      </a:cubicBezTo>
                      <a:cubicBezTo>
                        <a:pt x="47" y="72"/>
                        <a:pt x="50" y="71"/>
                        <a:pt x="53" y="69"/>
                      </a:cubicBezTo>
                      <a:cubicBezTo>
                        <a:pt x="68" y="98"/>
                        <a:pt x="68" y="98"/>
                        <a:pt x="68" y="98"/>
                      </a:cubicBezTo>
                      <a:lnTo>
                        <a:pt x="39" y="83"/>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7" name="Rectangle 204"/>
                <p:cNvSpPr>
                  <a:spLocks noChangeArrowheads="1"/>
                </p:cNvSpPr>
                <p:nvPr userDrawn="1"/>
              </p:nvSpPr>
              <p:spPr bwMode="auto">
                <a:xfrm>
                  <a:off x="4002" y="1065"/>
                  <a:ext cx="473" cy="367"/>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538" name="Rectangle 205"/>
                <p:cNvSpPr>
                  <a:spLocks noChangeArrowheads="1"/>
                </p:cNvSpPr>
                <p:nvPr userDrawn="1"/>
              </p:nvSpPr>
              <p:spPr bwMode="auto">
                <a:xfrm>
                  <a:off x="4019" y="1081"/>
                  <a:ext cx="439" cy="33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167" name="Group 407"/>
              <p:cNvGrpSpPr/>
              <p:nvPr userDrawn="1"/>
            </p:nvGrpSpPr>
            <p:grpSpPr>
              <a:xfrm>
                <a:off x="3959" y="1091"/>
                <a:ext cx="562" cy="1806"/>
                <a:chOff x="3959" y="1091"/>
                <a:chExt cx="562" cy="1806"/>
              </a:xfrm>
            </p:grpSpPr>
            <p:sp>
              <p:nvSpPr>
                <p:cNvPr id="3139" name="Rectangle 207"/>
                <p:cNvSpPr>
                  <a:spLocks noChangeArrowheads="1"/>
                </p:cNvSpPr>
                <p:nvPr userDrawn="1"/>
              </p:nvSpPr>
              <p:spPr bwMode="auto">
                <a:xfrm>
                  <a:off x="4002" y="1509"/>
                  <a:ext cx="473" cy="36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0" name="Rectangle 208"/>
                <p:cNvSpPr>
                  <a:spLocks noChangeArrowheads="1"/>
                </p:cNvSpPr>
                <p:nvPr userDrawn="1"/>
              </p:nvSpPr>
              <p:spPr bwMode="auto">
                <a:xfrm>
                  <a:off x="4019" y="1526"/>
                  <a:ext cx="439" cy="3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1" name="Rectangle 209"/>
                <p:cNvSpPr>
                  <a:spLocks noChangeArrowheads="1"/>
                </p:cNvSpPr>
                <p:nvPr userDrawn="1"/>
              </p:nvSpPr>
              <p:spPr bwMode="auto">
                <a:xfrm>
                  <a:off x="4002" y="2402"/>
                  <a:ext cx="473" cy="368"/>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2" name="Rectangle 210"/>
                <p:cNvSpPr>
                  <a:spLocks noChangeArrowheads="1"/>
                </p:cNvSpPr>
                <p:nvPr userDrawn="1"/>
              </p:nvSpPr>
              <p:spPr bwMode="auto">
                <a:xfrm>
                  <a:off x="4002" y="1956"/>
                  <a:ext cx="473" cy="36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3" name="Rectangle 211"/>
                <p:cNvSpPr>
                  <a:spLocks noChangeArrowheads="1"/>
                </p:cNvSpPr>
                <p:nvPr userDrawn="1"/>
              </p:nvSpPr>
              <p:spPr bwMode="auto">
                <a:xfrm>
                  <a:off x="4019" y="1974"/>
                  <a:ext cx="439" cy="3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4" name="Rectangle 212"/>
                <p:cNvSpPr>
                  <a:spLocks noChangeArrowheads="1"/>
                </p:cNvSpPr>
                <p:nvPr userDrawn="1"/>
              </p:nvSpPr>
              <p:spPr bwMode="auto">
                <a:xfrm>
                  <a:off x="4019" y="2419"/>
                  <a:ext cx="439" cy="33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5" name="Rectangle 213"/>
                <p:cNvSpPr>
                  <a:spLocks noChangeArrowheads="1"/>
                </p:cNvSpPr>
                <p:nvPr userDrawn="1"/>
              </p:nvSpPr>
              <p:spPr bwMode="auto">
                <a:xfrm>
                  <a:off x="3959" y="1463"/>
                  <a:ext cx="562" cy="1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6" name="Rectangle 214"/>
                <p:cNvSpPr>
                  <a:spLocks noChangeArrowheads="1"/>
                </p:cNvSpPr>
                <p:nvPr userDrawn="1"/>
              </p:nvSpPr>
              <p:spPr bwMode="auto">
                <a:xfrm>
                  <a:off x="3959" y="1910"/>
                  <a:ext cx="562" cy="1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7" name="Rectangle 215"/>
                <p:cNvSpPr>
                  <a:spLocks noChangeArrowheads="1"/>
                </p:cNvSpPr>
                <p:nvPr userDrawn="1"/>
              </p:nvSpPr>
              <p:spPr bwMode="auto">
                <a:xfrm>
                  <a:off x="3959" y="2357"/>
                  <a:ext cx="562" cy="1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8" name="Oval 216"/>
                <p:cNvSpPr>
                  <a:spLocks noChangeArrowheads="1"/>
                </p:cNvSpPr>
                <p:nvPr userDrawn="1"/>
              </p:nvSpPr>
              <p:spPr bwMode="auto">
                <a:xfrm>
                  <a:off x="4282" y="2167"/>
                  <a:ext cx="1" cy="1"/>
                </a:xfrm>
                <a:prstGeom prst="ellipse">
                  <a:avLst/>
                </a:pr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49" name="Oval 217"/>
                <p:cNvSpPr>
                  <a:spLocks noChangeArrowheads="1"/>
                </p:cNvSpPr>
                <p:nvPr userDrawn="1"/>
              </p:nvSpPr>
              <p:spPr bwMode="auto">
                <a:xfrm>
                  <a:off x="4030" y="2160"/>
                  <a:ext cx="1" cy="1"/>
                </a:xfrm>
                <a:prstGeom prst="ellipse">
                  <a:avLst/>
                </a:pr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0" name="Oval 218"/>
                <p:cNvSpPr>
                  <a:spLocks noChangeArrowheads="1"/>
                </p:cNvSpPr>
                <p:nvPr userDrawn="1"/>
              </p:nvSpPr>
              <p:spPr bwMode="auto">
                <a:xfrm>
                  <a:off x="4052" y="2160"/>
                  <a:ext cx="2" cy="1"/>
                </a:xfrm>
                <a:prstGeom prst="ellipse">
                  <a:avLst/>
                </a:pr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1" name="Rectangle 219"/>
                <p:cNvSpPr>
                  <a:spLocks noChangeArrowheads="1"/>
                </p:cNvSpPr>
                <p:nvPr userDrawn="1"/>
              </p:nvSpPr>
              <p:spPr bwMode="auto">
                <a:xfrm>
                  <a:off x="3959" y="2876"/>
                  <a:ext cx="562" cy="1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2" name="Freeform 220"/>
                <p:cNvSpPr/>
                <p:nvPr userDrawn="1"/>
              </p:nvSpPr>
              <p:spPr bwMode="auto">
                <a:xfrm>
                  <a:off x="3971" y="2493"/>
                  <a:ext cx="526" cy="404"/>
                </a:xfrm>
                <a:custGeom>
                  <a:gdLst>
                    <a:gd name="T0" fmla="*/ 290 w 307"/>
                    <a:gd name="T1" fmla="*/ 73 h 236"/>
                    <a:gd name="T2" fmla="*/ 184 w 307"/>
                    <a:gd name="T3" fmla="*/ 211 h 236"/>
                    <a:gd name="T4" fmla="*/ 17 w 307"/>
                    <a:gd name="T5" fmla="*/ 163 h 236"/>
                    <a:gd name="T6" fmla="*/ 123 w 307"/>
                    <a:gd name="T7" fmla="*/ 25 h 236"/>
                    <a:gd name="T8" fmla="*/ 290 w 307"/>
                    <a:gd name="T9" fmla="*/ 73 h 236"/>
                  </a:gdLst>
                  <a:cxnLst>
                    <a:cxn ang="0">
                      <a:pos x="T0" y="T1"/>
                    </a:cxn>
                    <a:cxn ang="0">
                      <a:pos x="T2" y="T3"/>
                    </a:cxn>
                    <a:cxn ang="0">
                      <a:pos x="T4" y="T5"/>
                    </a:cxn>
                    <a:cxn ang="0">
                      <a:pos x="T6" y="T7"/>
                    </a:cxn>
                    <a:cxn ang="0">
                      <a:pos x="T8" y="T9"/>
                    </a:cxn>
                  </a:cxnLst>
                  <a:rect l="0" t="0" r="r" b="b"/>
                  <a:pathLst>
                    <a:path w="307" h="236">
                      <a:moveTo>
                        <a:pt x="290" y="73"/>
                      </a:moveTo>
                      <a:cubicBezTo>
                        <a:pt x="307" y="124"/>
                        <a:pt x="260" y="186"/>
                        <a:pt x="184" y="211"/>
                      </a:cubicBezTo>
                      <a:cubicBezTo>
                        <a:pt x="109" y="236"/>
                        <a:pt x="34" y="215"/>
                        <a:pt x="17" y="163"/>
                      </a:cubicBezTo>
                      <a:cubicBezTo>
                        <a:pt x="0" y="112"/>
                        <a:pt x="47" y="50"/>
                        <a:pt x="123" y="25"/>
                      </a:cubicBezTo>
                      <a:cubicBezTo>
                        <a:pt x="198" y="0"/>
                        <a:pt x="273" y="22"/>
                        <a:pt x="290" y="73"/>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3" name="Freeform 221"/>
                <p:cNvSpPr/>
                <p:nvPr userDrawn="1"/>
              </p:nvSpPr>
              <p:spPr bwMode="auto">
                <a:xfrm>
                  <a:off x="4290" y="2613"/>
                  <a:ext cx="69" cy="78"/>
                </a:xfrm>
                <a:custGeom>
                  <a:gdLst>
                    <a:gd name="T0" fmla="*/ 1 w 40"/>
                    <a:gd name="T1" fmla="*/ 46 h 46"/>
                    <a:gd name="T2" fmla="*/ 3 w 40"/>
                    <a:gd name="T3" fmla="*/ 9 h 46"/>
                    <a:gd name="T4" fmla="*/ 7 w 40"/>
                    <a:gd name="T5" fmla="*/ 2 h 46"/>
                    <a:gd name="T6" fmla="*/ 15 w 40"/>
                    <a:gd name="T7" fmla="*/ 0 h 46"/>
                    <a:gd name="T8" fmla="*/ 22 w 40"/>
                    <a:gd name="T9" fmla="*/ 0 h 46"/>
                    <a:gd name="T10" fmla="*/ 30 w 40"/>
                    <a:gd name="T11" fmla="*/ 2 h 46"/>
                    <a:gd name="T12" fmla="*/ 35 w 40"/>
                    <a:gd name="T13" fmla="*/ 9 h 46"/>
                    <a:gd name="T14" fmla="*/ 36 w 40"/>
                    <a:gd name="T15" fmla="*/ 46 h 46"/>
                    <a:gd name="T16" fmla="*/ 1 w 40"/>
                    <a:gd name="T17" fmla="*/ 46 h 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6">
                      <a:moveTo>
                        <a:pt x="1" y="46"/>
                      </a:moveTo>
                      <a:cubicBezTo>
                        <a:pt x="0" y="35"/>
                        <a:pt x="1" y="15"/>
                        <a:pt x="3" y="9"/>
                      </a:cubicBezTo>
                      <a:cubicBezTo>
                        <a:pt x="4" y="3"/>
                        <a:pt x="7" y="2"/>
                        <a:pt x="7" y="2"/>
                      </a:cubicBezTo>
                      <a:cubicBezTo>
                        <a:pt x="15" y="0"/>
                        <a:pt x="15" y="0"/>
                        <a:pt x="15" y="0"/>
                      </a:cubicBezTo>
                      <a:cubicBezTo>
                        <a:pt x="22" y="0"/>
                        <a:pt x="22" y="0"/>
                        <a:pt x="22" y="0"/>
                      </a:cubicBezTo>
                      <a:cubicBezTo>
                        <a:pt x="30" y="2"/>
                        <a:pt x="30" y="2"/>
                        <a:pt x="30" y="2"/>
                      </a:cubicBezTo>
                      <a:cubicBezTo>
                        <a:pt x="30" y="2"/>
                        <a:pt x="34" y="3"/>
                        <a:pt x="35" y="9"/>
                      </a:cubicBezTo>
                      <a:cubicBezTo>
                        <a:pt x="36" y="15"/>
                        <a:pt x="40" y="34"/>
                        <a:pt x="36" y="46"/>
                      </a:cubicBezTo>
                      <a:lnTo>
                        <a:pt x="1" y="4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4" name="Oval 222"/>
                <p:cNvSpPr>
                  <a:spLocks noChangeArrowheads="1"/>
                </p:cNvSpPr>
                <p:nvPr userDrawn="1"/>
              </p:nvSpPr>
              <p:spPr bwMode="auto">
                <a:xfrm>
                  <a:off x="4300" y="2561"/>
                  <a:ext cx="43" cy="52"/>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5" name="Freeform 223"/>
                <p:cNvSpPr/>
                <p:nvPr userDrawn="1"/>
              </p:nvSpPr>
              <p:spPr bwMode="auto">
                <a:xfrm>
                  <a:off x="4300" y="2549"/>
                  <a:ext cx="43" cy="33"/>
                </a:xfrm>
                <a:custGeom>
                  <a:gdLst>
                    <a:gd name="T0" fmla="*/ 18 w 25"/>
                    <a:gd name="T1" fmla="*/ 5 h 19"/>
                    <a:gd name="T2" fmla="*/ 12 w 25"/>
                    <a:gd name="T3" fmla="*/ 0 h 19"/>
                    <a:gd name="T4" fmla="*/ 7 w 25"/>
                    <a:gd name="T5" fmla="*/ 6 h 19"/>
                    <a:gd name="T6" fmla="*/ 0 w 25"/>
                    <a:gd name="T7" fmla="*/ 19 h 19"/>
                    <a:gd name="T8" fmla="*/ 2 w 25"/>
                    <a:gd name="T9" fmla="*/ 17 h 19"/>
                    <a:gd name="T10" fmla="*/ 21 w 25"/>
                    <a:gd name="T11" fmla="*/ 12 h 19"/>
                    <a:gd name="T12" fmla="*/ 25 w 25"/>
                    <a:gd name="T13" fmla="*/ 19 h 19"/>
                    <a:gd name="T14" fmla="*/ 18 w 25"/>
                    <a:gd name="T15" fmla="*/ 5 h 1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9">
                      <a:moveTo>
                        <a:pt x="18" y="5"/>
                      </a:moveTo>
                      <a:cubicBezTo>
                        <a:pt x="17" y="3"/>
                        <a:pt x="15" y="0"/>
                        <a:pt x="12" y="0"/>
                      </a:cubicBezTo>
                      <a:cubicBezTo>
                        <a:pt x="9" y="0"/>
                        <a:pt x="7" y="3"/>
                        <a:pt x="7" y="6"/>
                      </a:cubicBezTo>
                      <a:cubicBezTo>
                        <a:pt x="3" y="8"/>
                        <a:pt x="0" y="12"/>
                        <a:pt x="0" y="19"/>
                      </a:cubicBezTo>
                      <a:cubicBezTo>
                        <a:pt x="2" y="17"/>
                        <a:pt x="2" y="17"/>
                        <a:pt x="2" y="17"/>
                      </a:cubicBezTo>
                      <a:cubicBezTo>
                        <a:pt x="2" y="17"/>
                        <a:pt x="17" y="16"/>
                        <a:pt x="21" y="12"/>
                      </a:cubicBezTo>
                      <a:cubicBezTo>
                        <a:pt x="25" y="19"/>
                        <a:pt x="25" y="19"/>
                        <a:pt x="25" y="19"/>
                      </a:cubicBezTo>
                      <a:cubicBezTo>
                        <a:pt x="25" y="12"/>
                        <a:pt x="22" y="7"/>
                        <a:pt x="18" y="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6" name="Oval 224"/>
                <p:cNvSpPr>
                  <a:spLocks noChangeArrowheads="1"/>
                </p:cNvSpPr>
                <p:nvPr userDrawn="1"/>
              </p:nvSpPr>
              <p:spPr bwMode="auto">
                <a:xfrm>
                  <a:off x="4338" y="2582"/>
                  <a:ext cx="10"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7" name="Oval 225"/>
                <p:cNvSpPr>
                  <a:spLocks noChangeArrowheads="1"/>
                </p:cNvSpPr>
                <p:nvPr userDrawn="1"/>
              </p:nvSpPr>
              <p:spPr bwMode="auto">
                <a:xfrm>
                  <a:off x="4297" y="2582"/>
                  <a:ext cx="10"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8" name="Oval 226"/>
                <p:cNvSpPr>
                  <a:spLocks noChangeArrowheads="1"/>
                </p:cNvSpPr>
                <p:nvPr userDrawn="1"/>
              </p:nvSpPr>
              <p:spPr bwMode="auto">
                <a:xfrm>
                  <a:off x="4309" y="2585"/>
                  <a:ext cx="3"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59" name="Oval 227"/>
                <p:cNvSpPr>
                  <a:spLocks noChangeArrowheads="1"/>
                </p:cNvSpPr>
                <p:nvPr userDrawn="1"/>
              </p:nvSpPr>
              <p:spPr bwMode="auto">
                <a:xfrm>
                  <a:off x="4333" y="2585"/>
                  <a:ext cx="3" cy="4"/>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0" name="Freeform 228"/>
                <p:cNvSpPr/>
                <p:nvPr userDrawn="1"/>
              </p:nvSpPr>
              <p:spPr bwMode="auto">
                <a:xfrm>
                  <a:off x="4321" y="2594"/>
                  <a:ext cx="3" cy="2"/>
                </a:xfrm>
                <a:custGeom>
                  <a:gdLst>
                    <a:gd name="T0" fmla="*/ 1 w 2"/>
                    <a:gd name="T1" fmla="*/ 0 h 1"/>
                    <a:gd name="T2" fmla="*/ 0 w 2"/>
                    <a:gd name="T3" fmla="*/ 0 h 1"/>
                    <a:gd name="T4" fmla="*/ 0 w 2"/>
                    <a:gd name="T5" fmla="*/ 1 h 1"/>
                    <a:gd name="T6" fmla="*/ 1 w 2"/>
                    <a:gd name="T7" fmla="*/ 1 h 1"/>
                    <a:gd name="T8" fmla="*/ 2 w 2"/>
                    <a:gd name="T9" fmla="*/ 0 h 1"/>
                    <a:gd name="T10" fmla="*/ 1 w 2"/>
                    <a:gd name="T11" fmla="*/ 0 h 1"/>
                  </a:gdLst>
                  <a:cxnLst>
                    <a:cxn ang="0">
                      <a:pos x="T0" y="T1"/>
                    </a:cxn>
                    <a:cxn ang="0">
                      <a:pos x="T2" y="T3"/>
                    </a:cxn>
                    <a:cxn ang="0">
                      <a:pos x="T4" y="T5"/>
                    </a:cxn>
                    <a:cxn ang="0">
                      <a:pos x="T6" y="T7"/>
                    </a:cxn>
                    <a:cxn ang="0">
                      <a:pos x="T8" y="T9"/>
                    </a:cxn>
                    <a:cxn ang="0">
                      <a:pos x="T10" y="T11"/>
                    </a:cxn>
                  </a:cxnLst>
                  <a:rect l="0" t="0" r="r" b="b"/>
                  <a:pathLst>
                    <a:path w="2" h="1">
                      <a:moveTo>
                        <a:pt x="1" y="0"/>
                      </a:moveTo>
                      <a:cubicBezTo>
                        <a:pt x="0" y="0"/>
                        <a:pt x="0" y="0"/>
                        <a:pt x="0" y="0"/>
                      </a:cubicBezTo>
                      <a:cubicBezTo>
                        <a:pt x="0" y="0"/>
                        <a:pt x="0" y="1"/>
                        <a:pt x="0" y="1"/>
                      </a:cubicBezTo>
                      <a:cubicBezTo>
                        <a:pt x="1" y="1"/>
                        <a:pt x="1" y="1"/>
                        <a:pt x="1" y="1"/>
                      </a:cubicBezTo>
                      <a:cubicBezTo>
                        <a:pt x="2" y="1"/>
                        <a:pt x="2" y="0"/>
                        <a:pt x="2" y="0"/>
                      </a:cubicBezTo>
                      <a:lnTo>
                        <a:pt x="1"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1" name="Freeform 229"/>
                <p:cNvSpPr/>
                <p:nvPr userDrawn="1"/>
              </p:nvSpPr>
              <p:spPr bwMode="auto">
                <a:xfrm>
                  <a:off x="4316" y="2601"/>
                  <a:ext cx="14" cy="3"/>
                </a:xfrm>
                <a:custGeom>
                  <a:gdLst>
                    <a:gd name="T0" fmla="*/ 8 w 8"/>
                    <a:gd name="T1" fmla="*/ 0 h 2"/>
                    <a:gd name="T2" fmla="*/ 4 w 8"/>
                    <a:gd name="T3" fmla="*/ 2 h 2"/>
                    <a:gd name="T4" fmla="*/ 0 w 8"/>
                    <a:gd name="T5" fmla="*/ 0 h 2"/>
                    <a:gd name="T6" fmla="*/ 8 w 8"/>
                    <a:gd name="T7" fmla="*/ 0 h 2"/>
                  </a:gdLst>
                  <a:cxnLst>
                    <a:cxn ang="0">
                      <a:pos x="T0" y="T1"/>
                    </a:cxn>
                    <a:cxn ang="0">
                      <a:pos x="T2" y="T3"/>
                    </a:cxn>
                    <a:cxn ang="0">
                      <a:pos x="T4" y="T5"/>
                    </a:cxn>
                    <a:cxn ang="0">
                      <a:pos x="T6" y="T7"/>
                    </a:cxn>
                  </a:cxnLst>
                  <a:rect l="0" t="0" r="r" b="b"/>
                  <a:pathLst>
                    <a:path w="8" h="2">
                      <a:moveTo>
                        <a:pt x="8" y="0"/>
                      </a:moveTo>
                      <a:cubicBezTo>
                        <a:pt x="8" y="1"/>
                        <a:pt x="6" y="2"/>
                        <a:pt x="4" y="2"/>
                      </a:cubicBezTo>
                      <a:cubicBezTo>
                        <a:pt x="2" y="2"/>
                        <a:pt x="0" y="1"/>
                        <a:pt x="0" y="0"/>
                      </a:cubicBezTo>
                      <a:lnTo>
                        <a:pt x="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2" name="Freeform 230"/>
                <p:cNvSpPr/>
                <p:nvPr userDrawn="1"/>
              </p:nvSpPr>
              <p:spPr bwMode="auto">
                <a:xfrm>
                  <a:off x="4316" y="2609"/>
                  <a:ext cx="14" cy="10"/>
                </a:xfrm>
                <a:custGeom>
                  <a:gdLst>
                    <a:gd name="T0" fmla="*/ 0 w 8"/>
                    <a:gd name="T1" fmla="*/ 0 h 6"/>
                    <a:gd name="T2" fmla="*/ 0 w 8"/>
                    <a:gd name="T3" fmla="*/ 3 h 6"/>
                    <a:gd name="T4" fmla="*/ 4 w 8"/>
                    <a:gd name="T5" fmla="*/ 6 h 6"/>
                    <a:gd name="T6" fmla="*/ 4 w 8"/>
                    <a:gd name="T7" fmla="*/ 6 h 6"/>
                    <a:gd name="T8" fmla="*/ 8 w 8"/>
                    <a:gd name="T9" fmla="*/ 3 h 6"/>
                    <a:gd name="T10" fmla="*/ 8 w 8"/>
                    <a:gd name="T11" fmla="*/ 0 h 6"/>
                    <a:gd name="T12" fmla="*/ 0 w 8"/>
                    <a:gd name="T13" fmla="*/ 0 h 6"/>
                  </a:gdLst>
                  <a:cxnLst>
                    <a:cxn ang="0">
                      <a:pos x="T0" y="T1"/>
                    </a:cxn>
                    <a:cxn ang="0">
                      <a:pos x="T2" y="T3"/>
                    </a:cxn>
                    <a:cxn ang="0">
                      <a:pos x="T4" y="T5"/>
                    </a:cxn>
                    <a:cxn ang="0">
                      <a:pos x="T6" y="T7"/>
                    </a:cxn>
                    <a:cxn ang="0">
                      <a:pos x="T8" y="T9"/>
                    </a:cxn>
                    <a:cxn ang="0">
                      <a:pos x="T10" y="T11"/>
                    </a:cxn>
                    <a:cxn ang="0">
                      <a:pos x="T12" y="T13"/>
                    </a:cxn>
                  </a:cxnLst>
                  <a:rect l="0" t="0" r="r" b="b"/>
                  <a:pathLst>
                    <a:path w="8" h="6">
                      <a:moveTo>
                        <a:pt x="0" y="0"/>
                      </a:moveTo>
                      <a:cubicBezTo>
                        <a:pt x="0" y="3"/>
                        <a:pt x="0" y="3"/>
                        <a:pt x="0" y="3"/>
                      </a:cubicBezTo>
                      <a:cubicBezTo>
                        <a:pt x="0" y="5"/>
                        <a:pt x="2" y="6"/>
                        <a:pt x="4" y="6"/>
                      </a:cubicBezTo>
                      <a:cubicBezTo>
                        <a:pt x="4" y="6"/>
                        <a:pt x="4" y="6"/>
                        <a:pt x="4" y="6"/>
                      </a:cubicBezTo>
                      <a:cubicBezTo>
                        <a:pt x="6" y="6"/>
                        <a:pt x="8" y="5"/>
                        <a:pt x="8" y="3"/>
                      </a:cubicBezTo>
                      <a:cubicBezTo>
                        <a:pt x="8" y="0"/>
                        <a:pt x="8" y="0"/>
                        <a:pt x="8" y="0"/>
                      </a:cubicBezTo>
                      <a:lnTo>
                        <a:pt x="0" y="0"/>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3" name="Freeform 231"/>
                <p:cNvSpPr/>
                <p:nvPr userDrawn="1"/>
              </p:nvSpPr>
              <p:spPr bwMode="auto">
                <a:xfrm>
                  <a:off x="4311" y="2611"/>
                  <a:ext cx="12" cy="14"/>
                </a:xfrm>
                <a:custGeom>
                  <a:gdLst>
                    <a:gd name="T0" fmla="*/ 7 w 7"/>
                    <a:gd name="T1" fmla="*/ 5 h 8"/>
                    <a:gd name="T2" fmla="*/ 3 w 7"/>
                    <a:gd name="T3" fmla="*/ 0 h 8"/>
                    <a:gd name="T4" fmla="*/ 1 w 7"/>
                    <a:gd name="T5" fmla="*/ 1 h 8"/>
                    <a:gd name="T6" fmla="*/ 5 w 7"/>
                    <a:gd name="T7" fmla="*/ 8 h 8"/>
                    <a:gd name="T8" fmla="*/ 7 w 7"/>
                    <a:gd name="T9" fmla="*/ 5 h 8"/>
                  </a:gdLst>
                  <a:cxnLst>
                    <a:cxn ang="0">
                      <a:pos x="T0" y="T1"/>
                    </a:cxn>
                    <a:cxn ang="0">
                      <a:pos x="T2" y="T3"/>
                    </a:cxn>
                    <a:cxn ang="0">
                      <a:pos x="T4" y="T5"/>
                    </a:cxn>
                    <a:cxn ang="0">
                      <a:pos x="T6" y="T7"/>
                    </a:cxn>
                    <a:cxn ang="0">
                      <a:pos x="T8" y="T9"/>
                    </a:cxn>
                  </a:cxnLst>
                  <a:rect l="0" t="0" r="r" b="b"/>
                  <a:pathLst>
                    <a:path w="7" h="8">
                      <a:moveTo>
                        <a:pt x="7" y="5"/>
                      </a:moveTo>
                      <a:cubicBezTo>
                        <a:pt x="7" y="5"/>
                        <a:pt x="3" y="4"/>
                        <a:pt x="3" y="0"/>
                      </a:cubicBezTo>
                      <a:cubicBezTo>
                        <a:pt x="1" y="1"/>
                        <a:pt x="1" y="1"/>
                        <a:pt x="1" y="1"/>
                      </a:cubicBezTo>
                      <a:cubicBezTo>
                        <a:pt x="1" y="1"/>
                        <a:pt x="0" y="6"/>
                        <a:pt x="5" y="8"/>
                      </a:cubicBezTo>
                      <a:lnTo>
                        <a:pt x="7"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4" name="Freeform 232"/>
                <p:cNvSpPr/>
                <p:nvPr userDrawn="1"/>
              </p:nvSpPr>
              <p:spPr bwMode="auto">
                <a:xfrm>
                  <a:off x="4323" y="2611"/>
                  <a:ext cx="10" cy="14"/>
                </a:xfrm>
                <a:custGeom>
                  <a:gdLst>
                    <a:gd name="T0" fmla="*/ 0 w 6"/>
                    <a:gd name="T1" fmla="*/ 5 h 8"/>
                    <a:gd name="T2" fmla="*/ 4 w 6"/>
                    <a:gd name="T3" fmla="*/ 0 h 8"/>
                    <a:gd name="T4" fmla="*/ 6 w 6"/>
                    <a:gd name="T5" fmla="*/ 1 h 8"/>
                    <a:gd name="T6" fmla="*/ 2 w 6"/>
                    <a:gd name="T7" fmla="*/ 8 h 8"/>
                    <a:gd name="T8" fmla="*/ 0 w 6"/>
                    <a:gd name="T9" fmla="*/ 5 h 8"/>
                  </a:gdLst>
                  <a:cxnLst>
                    <a:cxn ang="0">
                      <a:pos x="T0" y="T1"/>
                    </a:cxn>
                    <a:cxn ang="0">
                      <a:pos x="T2" y="T3"/>
                    </a:cxn>
                    <a:cxn ang="0">
                      <a:pos x="T4" y="T5"/>
                    </a:cxn>
                    <a:cxn ang="0">
                      <a:pos x="T6" y="T7"/>
                    </a:cxn>
                    <a:cxn ang="0">
                      <a:pos x="T8" y="T9"/>
                    </a:cxn>
                  </a:cxnLst>
                  <a:rect l="0" t="0" r="r" b="b"/>
                  <a:pathLst>
                    <a:path w="6" h="8">
                      <a:moveTo>
                        <a:pt x="0" y="5"/>
                      </a:moveTo>
                      <a:cubicBezTo>
                        <a:pt x="0" y="5"/>
                        <a:pt x="4" y="4"/>
                        <a:pt x="4" y="0"/>
                      </a:cubicBezTo>
                      <a:cubicBezTo>
                        <a:pt x="6" y="1"/>
                        <a:pt x="6" y="1"/>
                        <a:pt x="6" y="1"/>
                      </a:cubicBezTo>
                      <a:cubicBezTo>
                        <a:pt x="6" y="1"/>
                        <a:pt x="6" y="6"/>
                        <a:pt x="2" y="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5" name="Freeform 233"/>
                <p:cNvSpPr/>
                <p:nvPr userDrawn="1"/>
              </p:nvSpPr>
              <p:spPr bwMode="auto">
                <a:xfrm>
                  <a:off x="4273" y="2623"/>
                  <a:ext cx="99" cy="22"/>
                </a:xfrm>
                <a:custGeom>
                  <a:gdLst>
                    <a:gd name="T0" fmla="*/ 0 w 58"/>
                    <a:gd name="T1" fmla="*/ 13 h 13"/>
                    <a:gd name="T2" fmla="*/ 0 w 58"/>
                    <a:gd name="T3" fmla="*/ 3 h 13"/>
                    <a:gd name="T4" fmla="*/ 3 w 58"/>
                    <a:gd name="T5" fmla="*/ 0 h 13"/>
                    <a:gd name="T6" fmla="*/ 55 w 58"/>
                    <a:gd name="T7" fmla="*/ 0 h 13"/>
                    <a:gd name="T8" fmla="*/ 58 w 58"/>
                    <a:gd name="T9" fmla="*/ 3 h 13"/>
                    <a:gd name="T10" fmla="*/ 58 w 58"/>
                    <a:gd name="T11" fmla="*/ 13 h 13"/>
                    <a:gd name="T12" fmla="*/ 0 w 58"/>
                    <a:gd name="T13" fmla="*/ 13 h 13"/>
                  </a:gdLst>
                  <a:cxnLst>
                    <a:cxn ang="0">
                      <a:pos x="T0" y="T1"/>
                    </a:cxn>
                    <a:cxn ang="0">
                      <a:pos x="T2" y="T3"/>
                    </a:cxn>
                    <a:cxn ang="0">
                      <a:pos x="T4" y="T5"/>
                    </a:cxn>
                    <a:cxn ang="0">
                      <a:pos x="T6" y="T7"/>
                    </a:cxn>
                    <a:cxn ang="0">
                      <a:pos x="T8" y="T9"/>
                    </a:cxn>
                    <a:cxn ang="0">
                      <a:pos x="T10" y="T11"/>
                    </a:cxn>
                    <a:cxn ang="0">
                      <a:pos x="T12" y="T13"/>
                    </a:cxn>
                  </a:cxnLst>
                  <a:rect l="0" t="0" r="r" b="b"/>
                  <a:pathLst>
                    <a:path w="57" h="13">
                      <a:moveTo>
                        <a:pt x="0" y="13"/>
                      </a:moveTo>
                      <a:cubicBezTo>
                        <a:pt x="0" y="3"/>
                        <a:pt x="0" y="3"/>
                        <a:pt x="0" y="3"/>
                      </a:cubicBezTo>
                      <a:cubicBezTo>
                        <a:pt x="0" y="1"/>
                        <a:pt x="1" y="0"/>
                        <a:pt x="3" y="0"/>
                      </a:cubicBezTo>
                      <a:cubicBezTo>
                        <a:pt x="55" y="0"/>
                        <a:pt x="55" y="0"/>
                        <a:pt x="55" y="0"/>
                      </a:cubicBezTo>
                      <a:cubicBezTo>
                        <a:pt x="56" y="0"/>
                        <a:pt x="58" y="1"/>
                        <a:pt x="58" y="3"/>
                      </a:cubicBezTo>
                      <a:cubicBezTo>
                        <a:pt x="58" y="13"/>
                        <a:pt x="58" y="13"/>
                        <a:pt x="58" y="13"/>
                      </a:cubicBezTo>
                      <a:lnTo>
                        <a:pt x="0" y="1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6" name="Rectangle 234"/>
                <p:cNvSpPr>
                  <a:spLocks noChangeArrowheads="1"/>
                </p:cNvSpPr>
                <p:nvPr userDrawn="1"/>
              </p:nvSpPr>
              <p:spPr bwMode="auto">
                <a:xfrm>
                  <a:off x="4019" y="2652"/>
                  <a:ext cx="439" cy="10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7" name="Rectangle 235"/>
                <p:cNvSpPr>
                  <a:spLocks noChangeArrowheads="1"/>
                </p:cNvSpPr>
                <p:nvPr userDrawn="1"/>
              </p:nvSpPr>
              <p:spPr bwMode="auto">
                <a:xfrm>
                  <a:off x="4019" y="2645"/>
                  <a:ext cx="439" cy="7"/>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8" name="Rectangle 236"/>
                <p:cNvSpPr>
                  <a:spLocks noChangeArrowheads="1"/>
                </p:cNvSpPr>
                <p:nvPr userDrawn="1"/>
              </p:nvSpPr>
              <p:spPr bwMode="auto">
                <a:xfrm>
                  <a:off x="4151" y="2419"/>
                  <a:ext cx="2" cy="3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69" name="Freeform 237"/>
                <p:cNvSpPr/>
                <p:nvPr userDrawn="1"/>
              </p:nvSpPr>
              <p:spPr bwMode="auto">
                <a:xfrm>
                  <a:off x="4119" y="2450"/>
                  <a:ext cx="68" cy="34"/>
                </a:xfrm>
                <a:custGeom>
                  <a:gdLst>
                    <a:gd name="T0" fmla="*/ 0 w 40"/>
                    <a:gd name="T1" fmla="*/ 20 h 20"/>
                    <a:gd name="T2" fmla="*/ 20 w 40"/>
                    <a:gd name="T3" fmla="*/ 0 h 20"/>
                    <a:gd name="T4" fmla="*/ 40 w 40"/>
                    <a:gd name="T5" fmla="*/ 20 h 20"/>
                    <a:gd name="T6" fmla="*/ 0 w 40"/>
                    <a:gd name="T7" fmla="*/ 20 h 20"/>
                  </a:gdLst>
                  <a:cxnLst>
                    <a:cxn ang="0">
                      <a:pos x="T0" y="T1"/>
                    </a:cxn>
                    <a:cxn ang="0">
                      <a:pos x="T2" y="T3"/>
                    </a:cxn>
                    <a:cxn ang="0">
                      <a:pos x="T4" y="T5"/>
                    </a:cxn>
                    <a:cxn ang="0">
                      <a:pos x="T6" y="T7"/>
                    </a:cxn>
                  </a:cxnLst>
                  <a:rect l="0" t="0" r="r" b="b"/>
                  <a:pathLst>
                    <a:path w="40" h="20">
                      <a:moveTo>
                        <a:pt x="0" y="20"/>
                      </a:moveTo>
                      <a:cubicBezTo>
                        <a:pt x="0" y="9"/>
                        <a:pt x="9" y="0"/>
                        <a:pt x="20" y="0"/>
                      </a:cubicBezTo>
                      <a:cubicBezTo>
                        <a:pt x="31" y="0"/>
                        <a:pt x="40" y="9"/>
                        <a:pt x="40" y="20"/>
                      </a:cubicBezTo>
                      <a:lnTo>
                        <a:pt x="0" y="2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0" name="Rectangle 238"/>
                <p:cNvSpPr>
                  <a:spLocks noChangeArrowheads="1"/>
                </p:cNvSpPr>
                <p:nvPr userDrawn="1"/>
              </p:nvSpPr>
              <p:spPr bwMode="auto">
                <a:xfrm>
                  <a:off x="4323" y="2419"/>
                  <a:ext cx="1" cy="3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1" name="Freeform 239"/>
                <p:cNvSpPr/>
                <p:nvPr userDrawn="1"/>
              </p:nvSpPr>
              <p:spPr bwMode="auto">
                <a:xfrm>
                  <a:off x="4288" y="2450"/>
                  <a:ext cx="69" cy="34"/>
                </a:xfrm>
                <a:custGeom>
                  <a:gdLst>
                    <a:gd name="T0" fmla="*/ 0 w 40"/>
                    <a:gd name="T1" fmla="*/ 20 h 20"/>
                    <a:gd name="T2" fmla="*/ 20 w 40"/>
                    <a:gd name="T3" fmla="*/ 0 h 20"/>
                    <a:gd name="T4" fmla="*/ 40 w 40"/>
                    <a:gd name="T5" fmla="*/ 20 h 20"/>
                    <a:gd name="T6" fmla="*/ 0 w 40"/>
                    <a:gd name="T7" fmla="*/ 20 h 20"/>
                  </a:gdLst>
                  <a:cxnLst>
                    <a:cxn ang="0">
                      <a:pos x="T0" y="T1"/>
                    </a:cxn>
                    <a:cxn ang="0">
                      <a:pos x="T2" y="T3"/>
                    </a:cxn>
                    <a:cxn ang="0">
                      <a:pos x="T4" y="T5"/>
                    </a:cxn>
                    <a:cxn ang="0">
                      <a:pos x="T6" y="T7"/>
                    </a:cxn>
                  </a:cxnLst>
                  <a:rect l="0" t="0" r="r" b="b"/>
                  <a:pathLst>
                    <a:path w="40" h="20">
                      <a:moveTo>
                        <a:pt x="0" y="20"/>
                      </a:moveTo>
                      <a:cubicBezTo>
                        <a:pt x="0" y="9"/>
                        <a:pt x="9" y="0"/>
                        <a:pt x="20" y="0"/>
                      </a:cubicBezTo>
                      <a:cubicBezTo>
                        <a:pt x="31" y="0"/>
                        <a:pt x="40" y="9"/>
                        <a:pt x="40" y="20"/>
                      </a:cubicBezTo>
                      <a:lnTo>
                        <a:pt x="0" y="2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2" name="Freeform 240"/>
                <p:cNvSpPr/>
                <p:nvPr userDrawn="1"/>
              </p:nvSpPr>
              <p:spPr bwMode="auto">
                <a:xfrm>
                  <a:off x="4222" y="2119"/>
                  <a:ext cx="12" cy="34"/>
                </a:xfrm>
                <a:custGeom>
                  <a:gdLst>
                    <a:gd name="T0" fmla="*/ 0 w 7"/>
                    <a:gd name="T1" fmla="*/ 0 h 20"/>
                    <a:gd name="T2" fmla="*/ 2 w 7"/>
                    <a:gd name="T3" fmla="*/ 3 h 20"/>
                    <a:gd name="T4" fmla="*/ 7 w 7"/>
                    <a:gd name="T5" fmla="*/ 20 h 20"/>
                    <a:gd name="T6" fmla="*/ 0 w 7"/>
                    <a:gd name="T7" fmla="*/ 0 h 20"/>
                  </a:gdLst>
                  <a:cxnLst>
                    <a:cxn ang="0">
                      <a:pos x="T0" y="T1"/>
                    </a:cxn>
                    <a:cxn ang="0">
                      <a:pos x="T2" y="T3"/>
                    </a:cxn>
                    <a:cxn ang="0">
                      <a:pos x="T4" y="T5"/>
                    </a:cxn>
                    <a:cxn ang="0">
                      <a:pos x="T6" y="T7"/>
                    </a:cxn>
                  </a:cxnLst>
                  <a:rect l="0" t="0" r="r" b="b"/>
                  <a:pathLst>
                    <a:path w="7" h="20">
                      <a:moveTo>
                        <a:pt x="0" y="0"/>
                      </a:moveTo>
                      <a:cubicBezTo>
                        <a:pt x="0" y="0"/>
                        <a:pt x="2" y="1"/>
                        <a:pt x="2" y="3"/>
                      </a:cubicBezTo>
                      <a:cubicBezTo>
                        <a:pt x="3" y="6"/>
                        <a:pt x="6" y="10"/>
                        <a:pt x="7" y="20"/>
                      </a:cubicBezTo>
                      <a:cubicBezTo>
                        <a:pt x="1" y="3"/>
                        <a:pt x="0" y="0"/>
                        <a:pt x="0" y="0"/>
                      </a:cubicBezTo>
                      <a:close/>
                    </a:path>
                  </a:pathLst>
                </a:cu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3" name="Freeform 241"/>
                <p:cNvSpPr/>
                <p:nvPr userDrawn="1"/>
              </p:nvSpPr>
              <p:spPr bwMode="auto">
                <a:xfrm>
                  <a:off x="4198" y="2064"/>
                  <a:ext cx="42" cy="52"/>
                </a:xfrm>
                <a:custGeom>
                  <a:gdLst>
                    <a:gd name="T0" fmla="*/ 22 w 25"/>
                    <a:gd name="T1" fmla="*/ 19 h 30"/>
                    <a:gd name="T2" fmla="*/ 22 w 25"/>
                    <a:gd name="T3" fmla="*/ 21 h 30"/>
                    <a:gd name="T4" fmla="*/ 10 w 25"/>
                    <a:gd name="T5" fmla="*/ 28 h 30"/>
                    <a:gd name="T6" fmla="*/ 0 w 25"/>
                    <a:gd name="T7" fmla="*/ 14 h 30"/>
                    <a:gd name="T8" fmla="*/ 9 w 25"/>
                    <a:gd name="T9" fmla="*/ 1 h 30"/>
                    <a:gd name="T10" fmla="*/ 23 w 25"/>
                    <a:gd name="T11" fmla="*/ 11 h 30"/>
                    <a:gd name="T12" fmla="*/ 25 w 25"/>
                    <a:gd name="T13" fmla="*/ 18 h 30"/>
                    <a:gd name="T14" fmla="*/ 22 w 25"/>
                    <a:gd name="T15" fmla="*/ 19 h 30"/>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30">
                      <a:moveTo>
                        <a:pt x="22" y="19"/>
                      </a:moveTo>
                      <a:cubicBezTo>
                        <a:pt x="22" y="21"/>
                        <a:pt x="22" y="21"/>
                        <a:pt x="22" y="21"/>
                      </a:cubicBezTo>
                      <a:cubicBezTo>
                        <a:pt x="22" y="21"/>
                        <a:pt x="20" y="30"/>
                        <a:pt x="10" y="28"/>
                      </a:cubicBezTo>
                      <a:cubicBezTo>
                        <a:pt x="5" y="28"/>
                        <a:pt x="0" y="19"/>
                        <a:pt x="0" y="14"/>
                      </a:cubicBezTo>
                      <a:cubicBezTo>
                        <a:pt x="0" y="5"/>
                        <a:pt x="3" y="1"/>
                        <a:pt x="9" y="1"/>
                      </a:cubicBezTo>
                      <a:cubicBezTo>
                        <a:pt x="16" y="0"/>
                        <a:pt x="20" y="2"/>
                        <a:pt x="23" y="11"/>
                      </a:cubicBezTo>
                      <a:cubicBezTo>
                        <a:pt x="25" y="18"/>
                        <a:pt x="25" y="18"/>
                        <a:pt x="25" y="18"/>
                      </a:cubicBezTo>
                      <a:lnTo>
                        <a:pt x="22" y="19"/>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4" name="Freeform 242"/>
                <p:cNvSpPr/>
                <p:nvPr userDrawn="1"/>
              </p:nvSpPr>
              <p:spPr bwMode="auto">
                <a:xfrm>
                  <a:off x="4206" y="2107"/>
                  <a:ext cx="16" cy="12"/>
                </a:xfrm>
                <a:custGeom>
                  <a:gdLst>
                    <a:gd name="T0" fmla="*/ 0 w 16"/>
                    <a:gd name="T1" fmla="*/ 10 h 12"/>
                    <a:gd name="T2" fmla="*/ 16 w 16"/>
                    <a:gd name="T3" fmla="*/ 12 h 12"/>
                    <a:gd name="T4" fmla="*/ 16 w 16"/>
                    <a:gd name="T5" fmla="*/ 5 h 12"/>
                    <a:gd name="T6" fmla="*/ 0 w 16"/>
                    <a:gd name="T7" fmla="*/ 0 h 12"/>
                    <a:gd name="T8" fmla="*/ 0 w 16"/>
                    <a:gd name="T9" fmla="*/ 10 h 12"/>
                  </a:gdLst>
                  <a:cxnLst>
                    <a:cxn ang="0">
                      <a:pos x="T0" y="T1"/>
                    </a:cxn>
                    <a:cxn ang="0">
                      <a:pos x="T2" y="T3"/>
                    </a:cxn>
                    <a:cxn ang="0">
                      <a:pos x="T4" y="T5"/>
                    </a:cxn>
                    <a:cxn ang="0">
                      <a:pos x="T6" y="T7"/>
                    </a:cxn>
                    <a:cxn ang="0">
                      <a:pos x="T8" y="T9"/>
                    </a:cxn>
                  </a:cxnLst>
                  <a:rect l="0" t="0" r="r" b="b"/>
                  <a:pathLst>
                    <a:path w="16" h="12">
                      <a:moveTo>
                        <a:pt x="0" y="10"/>
                      </a:moveTo>
                      <a:lnTo>
                        <a:pt x="16" y="12"/>
                      </a:lnTo>
                      <a:lnTo>
                        <a:pt x="16" y="5"/>
                      </a:lnTo>
                      <a:lnTo>
                        <a:pt x="0" y="0"/>
                      </a:lnTo>
                      <a:lnTo>
                        <a:pt x="0" y="1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5" name="Freeform 243"/>
                <p:cNvSpPr/>
                <p:nvPr userDrawn="1"/>
              </p:nvSpPr>
              <p:spPr bwMode="auto">
                <a:xfrm>
                  <a:off x="4192" y="2059"/>
                  <a:ext cx="42" cy="50"/>
                </a:xfrm>
                <a:custGeom>
                  <a:gdLst>
                    <a:gd name="T0" fmla="*/ 13 w 24"/>
                    <a:gd name="T1" fmla="*/ 18 h 29"/>
                    <a:gd name="T2" fmla="*/ 10 w 24"/>
                    <a:gd name="T3" fmla="*/ 17 h 29"/>
                    <a:gd name="T4" fmla="*/ 9 w 24"/>
                    <a:gd name="T5" fmla="*/ 21 h 29"/>
                    <a:gd name="T6" fmla="*/ 8 w 24"/>
                    <a:gd name="T7" fmla="*/ 29 h 29"/>
                    <a:gd name="T8" fmla="*/ 1 w 24"/>
                    <a:gd name="T9" fmla="*/ 17 h 29"/>
                    <a:gd name="T10" fmla="*/ 11 w 24"/>
                    <a:gd name="T11" fmla="*/ 2 h 29"/>
                    <a:gd name="T12" fmla="*/ 24 w 24"/>
                    <a:gd name="T13" fmla="*/ 9 h 29"/>
                    <a:gd name="T14" fmla="*/ 12 w 24"/>
                    <a:gd name="T15" fmla="*/ 11 h 29"/>
                    <a:gd name="T16" fmla="*/ 14 w 24"/>
                    <a:gd name="T17" fmla="*/ 18 h 29"/>
                    <a:gd name="T18" fmla="*/ 13 w 24"/>
                    <a:gd name="T19" fmla="*/ 18 h 2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8">
                      <a:moveTo>
                        <a:pt x="13" y="18"/>
                      </a:moveTo>
                      <a:cubicBezTo>
                        <a:pt x="13" y="18"/>
                        <a:pt x="12" y="16"/>
                        <a:pt x="10" y="17"/>
                      </a:cubicBezTo>
                      <a:cubicBezTo>
                        <a:pt x="8" y="17"/>
                        <a:pt x="8" y="19"/>
                        <a:pt x="9" y="21"/>
                      </a:cubicBezTo>
                      <a:cubicBezTo>
                        <a:pt x="9" y="26"/>
                        <a:pt x="8" y="29"/>
                        <a:pt x="8" y="29"/>
                      </a:cubicBezTo>
                      <a:cubicBezTo>
                        <a:pt x="6" y="27"/>
                        <a:pt x="2" y="23"/>
                        <a:pt x="1" y="17"/>
                      </a:cubicBezTo>
                      <a:cubicBezTo>
                        <a:pt x="0" y="10"/>
                        <a:pt x="5" y="3"/>
                        <a:pt x="11" y="2"/>
                      </a:cubicBezTo>
                      <a:cubicBezTo>
                        <a:pt x="11" y="2"/>
                        <a:pt x="22" y="0"/>
                        <a:pt x="24" y="9"/>
                      </a:cubicBezTo>
                      <a:cubicBezTo>
                        <a:pt x="19" y="13"/>
                        <a:pt x="12" y="11"/>
                        <a:pt x="12" y="11"/>
                      </a:cubicBezTo>
                      <a:cubicBezTo>
                        <a:pt x="12" y="11"/>
                        <a:pt x="14" y="13"/>
                        <a:pt x="14" y="18"/>
                      </a:cubicBezTo>
                      <a:lnTo>
                        <a:pt x="13" y="18"/>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6" name="Freeform 244"/>
                <p:cNvSpPr/>
                <p:nvPr userDrawn="1"/>
              </p:nvSpPr>
              <p:spPr bwMode="auto">
                <a:xfrm>
                  <a:off x="4227" y="2097"/>
                  <a:ext cx="10" cy="7"/>
                </a:xfrm>
                <a:custGeom>
                  <a:gdLst>
                    <a:gd name="T0" fmla="*/ 5 w 6"/>
                    <a:gd name="T1" fmla="*/ 0 h 4"/>
                    <a:gd name="T2" fmla="*/ 0 w 6"/>
                    <a:gd name="T3" fmla="*/ 4 h 4"/>
                    <a:gd name="T4" fmla="*/ 5 w 6"/>
                    <a:gd name="T5" fmla="*/ 0 h 4"/>
                  </a:gdLst>
                  <a:cxnLst>
                    <a:cxn ang="0">
                      <a:pos x="T0" y="T1"/>
                    </a:cxn>
                    <a:cxn ang="0">
                      <a:pos x="T2" y="T3"/>
                    </a:cxn>
                    <a:cxn ang="0">
                      <a:pos x="T4" y="T5"/>
                    </a:cxn>
                  </a:cxnLst>
                  <a:rect l="0" t="0" r="r" b="b"/>
                  <a:pathLst>
                    <a:path w="6" h="4">
                      <a:moveTo>
                        <a:pt x="5" y="0"/>
                      </a:moveTo>
                      <a:cubicBezTo>
                        <a:pt x="5" y="0"/>
                        <a:pt x="2" y="1"/>
                        <a:pt x="0" y="4"/>
                      </a:cubicBezTo>
                      <a:cubicBezTo>
                        <a:pt x="3" y="4"/>
                        <a:pt x="6" y="3"/>
                        <a:pt x="5" y="0"/>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7" name="Freeform 245"/>
                <p:cNvSpPr/>
                <p:nvPr userDrawn="1"/>
              </p:nvSpPr>
              <p:spPr bwMode="auto">
                <a:xfrm>
                  <a:off x="4204" y="2116"/>
                  <a:ext cx="19" cy="8"/>
                </a:xfrm>
                <a:custGeom>
                  <a:gdLst>
                    <a:gd name="T0" fmla="*/ 2 w 19"/>
                    <a:gd name="T1" fmla="*/ 0 h 8"/>
                    <a:gd name="T2" fmla="*/ 18 w 19"/>
                    <a:gd name="T3" fmla="*/ 3 h 8"/>
                    <a:gd name="T4" fmla="*/ 19 w 19"/>
                    <a:gd name="T5" fmla="*/ 8 h 8"/>
                    <a:gd name="T6" fmla="*/ 0 w 19"/>
                    <a:gd name="T7" fmla="*/ 3 h 8"/>
                    <a:gd name="T8" fmla="*/ 2 w 19"/>
                    <a:gd name="T9" fmla="*/ 0 h 8"/>
                  </a:gdLst>
                  <a:cxnLst>
                    <a:cxn ang="0">
                      <a:pos x="T0" y="T1"/>
                    </a:cxn>
                    <a:cxn ang="0">
                      <a:pos x="T2" y="T3"/>
                    </a:cxn>
                    <a:cxn ang="0">
                      <a:pos x="T4" y="T5"/>
                    </a:cxn>
                    <a:cxn ang="0">
                      <a:pos x="T6" y="T7"/>
                    </a:cxn>
                    <a:cxn ang="0">
                      <a:pos x="T8" y="T9"/>
                    </a:cxn>
                  </a:cxnLst>
                  <a:rect l="0" t="0" r="r" b="b"/>
                  <a:pathLst>
                    <a:path w="19" h="8">
                      <a:moveTo>
                        <a:pt x="2" y="0"/>
                      </a:moveTo>
                      <a:lnTo>
                        <a:pt x="18" y="3"/>
                      </a:lnTo>
                      <a:lnTo>
                        <a:pt x="19" y="8"/>
                      </a:lnTo>
                      <a:lnTo>
                        <a:pt x="0" y="3"/>
                      </a:lnTo>
                      <a:lnTo>
                        <a:pt x="2"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8" name="Freeform 246"/>
                <p:cNvSpPr/>
                <p:nvPr userDrawn="1"/>
              </p:nvSpPr>
              <p:spPr bwMode="auto">
                <a:xfrm>
                  <a:off x="4198" y="2119"/>
                  <a:ext cx="39" cy="65"/>
                </a:xfrm>
                <a:custGeom>
                  <a:gdLst>
                    <a:gd name="T0" fmla="*/ 4 w 23"/>
                    <a:gd name="T1" fmla="*/ 0 h 38"/>
                    <a:gd name="T2" fmla="*/ 1 w 23"/>
                    <a:gd name="T3" fmla="*/ 21 h 38"/>
                    <a:gd name="T4" fmla="*/ 1 w 23"/>
                    <a:gd name="T5" fmla="*/ 38 h 38"/>
                    <a:gd name="T6" fmla="*/ 22 w 23"/>
                    <a:gd name="T7" fmla="*/ 38 h 38"/>
                    <a:gd name="T8" fmla="*/ 15 w 23"/>
                    <a:gd name="T9" fmla="*/ 3 h 38"/>
                    <a:gd name="T10" fmla="*/ 4 w 23"/>
                    <a:gd name="T11" fmla="*/ 0 h 38"/>
                  </a:gdLst>
                  <a:cxnLst>
                    <a:cxn ang="0">
                      <a:pos x="T0" y="T1"/>
                    </a:cxn>
                    <a:cxn ang="0">
                      <a:pos x="T2" y="T3"/>
                    </a:cxn>
                    <a:cxn ang="0">
                      <a:pos x="T4" y="T5"/>
                    </a:cxn>
                    <a:cxn ang="0">
                      <a:pos x="T6" y="T7"/>
                    </a:cxn>
                    <a:cxn ang="0">
                      <a:pos x="T8" y="T9"/>
                    </a:cxn>
                    <a:cxn ang="0">
                      <a:pos x="T10" y="T11"/>
                    </a:cxn>
                  </a:cxnLst>
                  <a:rect l="0" t="0" r="r" b="b"/>
                  <a:pathLst>
                    <a:path w="23" h="38">
                      <a:moveTo>
                        <a:pt x="4" y="0"/>
                      </a:moveTo>
                      <a:cubicBezTo>
                        <a:pt x="4" y="0"/>
                        <a:pt x="0" y="8"/>
                        <a:pt x="1" y="21"/>
                      </a:cubicBezTo>
                      <a:cubicBezTo>
                        <a:pt x="2" y="30"/>
                        <a:pt x="1" y="38"/>
                        <a:pt x="1" y="38"/>
                      </a:cubicBezTo>
                      <a:cubicBezTo>
                        <a:pt x="22" y="38"/>
                        <a:pt x="22" y="38"/>
                        <a:pt x="22" y="38"/>
                      </a:cubicBezTo>
                      <a:cubicBezTo>
                        <a:pt x="22" y="38"/>
                        <a:pt x="23" y="18"/>
                        <a:pt x="15" y="3"/>
                      </a:cubicBezTo>
                      <a:lnTo>
                        <a:pt x="4"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79" name="Oval 247"/>
                <p:cNvSpPr>
                  <a:spLocks noChangeArrowheads="1"/>
                </p:cNvSpPr>
                <p:nvPr userDrawn="1"/>
              </p:nvSpPr>
              <p:spPr bwMode="auto">
                <a:xfrm>
                  <a:off x="4227" y="2087"/>
                  <a:ext cx="3"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0" name="Rectangle 248"/>
                <p:cNvSpPr>
                  <a:spLocks noChangeArrowheads="1"/>
                </p:cNvSpPr>
                <p:nvPr userDrawn="1"/>
              </p:nvSpPr>
              <p:spPr bwMode="auto">
                <a:xfrm>
                  <a:off x="4019" y="2128"/>
                  <a:ext cx="439" cy="180"/>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1" name="Rectangle 249"/>
                <p:cNvSpPr>
                  <a:spLocks noChangeArrowheads="1"/>
                </p:cNvSpPr>
                <p:nvPr userDrawn="1"/>
              </p:nvSpPr>
              <p:spPr bwMode="auto">
                <a:xfrm>
                  <a:off x="4352" y="2064"/>
                  <a:ext cx="106" cy="6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2" name="Rectangle 250"/>
                <p:cNvSpPr>
                  <a:spLocks noChangeArrowheads="1"/>
                </p:cNvSpPr>
                <p:nvPr userDrawn="1"/>
              </p:nvSpPr>
              <p:spPr bwMode="auto">
                <a:xfrm>
                  <a:off x="4364" y="2092"/>
                  <a:ext cx="89" cy="34"/>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3" name="Rectangle 251"/>
                <p:cNvSpPr>
                  <a:spLocks noChangeArrowheads="1"/>
                </p:cNvSpPr>
                <p:nvPr userDrawn="1"/>
              </p:nvSpPr>
              <p:spPr bwMode="auto">
                <a:xfrm>
                  <a:off x="4270" y="2165"/>
                  <a:ext cx="25" cy="3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4" name="Rectangle 252"/>
                <p:cNvSpPr>
                  <a:spLocks noChangeArrowheads="1"/>
                </p:cNvSpPr>
                <p:nvPr userDrawn="1"/>
              </p:nvSpPr>
              <p:spPr bwMode="auto">
                <a:xfrm>
                  <a:off x="4288" y="2153"/>
                  <a:ext cx="21" cy="16"/>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5" name="Rectangle 253"/>
                <p:cNvSpPr>
                  <a:spLocks noChangeArrowheads="1"/>
                </p:cNvSpPr>
                <p:nvPr userDrawn="1"/>
              </p:nvSpPr>
              <p:spPr bwMode="auto">
                <a:xfrm>
                  <a:off x="4028" y="2159"/>
                  <a:ext cx="26" cy="3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6" name="Rectangle 254"/>
                <p:cNvSpPr>
                  <a:spLocks noChangeArrowheads="1"/>
                </p:cNvSpPr>
                <p:nvPr userDrawn="1"/>
              </p:nvSpPr>
              <p:spPr bwMode="auto">
                <a:xfrm>
                  <a:off x="4021" y="2188"/>
                  <a:ext cx="21" cy="13"/>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7" name="Rectangle 255"/>
                <p:cNvSpPr>
                  <a:spLocks noChangeArrowheads="1"/>
                </p:cNvSpPr>
                <p:nvPr userDrawn="1"/>
              </p:nvSpPr>
              <p:spPr bwMode="auto">
                <a:xfrm>
                  <a:off x="4019" y="2126"/>
                  <a:ext cx="439" cy="2"/>
                </a:xfrm>
                <a:prstGeom prst="rect">
                  <a:avLst/>
                </a:prstGeom>
                <a:solidFill>
                  <a:srgbClr val="492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8" name="Rectangle 256"/>
                <p:cNvSpPr>
                  <a:spLocks noChangeArrowheads="1"/>
                </p:cNvSpPr>
                <p:nvPr userDrawn="1"/>
              </p:nvSpPr>
              <p:spPr bwMode="auto">
                <a:xfrm>
                  <a:off x="4184" y="1974"/>
                  <a:ext cx="3" cy="2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89" name="Rectangle 257"/>
                <p:cNvSpPr>
                  <a:spLocks noChangeArrowheads="1"/>
                </p:cNvSpPr>
                <p:nvPr userDrawn="1"/>
              </p:nvSpPr>
              <p:spPr bwMode="auto">
                <a:xfrm>
                  <a:off x="4290" y="1974"/>
                  <a:ext cx="4" cy="29"/>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0" name="Freeform 258"/>
                <p:cNvSpPr/>
                <p:nvPr userDrawn="1"/>
              </p:nvSpPr>
              <p:spPr bwMode="auto">
                <a:xfrm>
                  <a:off x="4162" y="2003"/>
                  <a:ext cx="154" cy="43"/>
                </a:xfrm>
                <a:custGeom>
                  <a:gdLst>
                    <a:gd name="T0" fmla="*/ 86 w 90"/>
                    <a:gd name="T1" fmla="*/ 25 h 25"/>
                    <a:gd name="T2" fmla="*/ 3 w 90"/>
                    <a:gd name="T3" fmla="*/ 25 h 25"/>
                    <a:gd name="T4" fmla="*/ 0 w 90"/>
                    <a:gd name="T5" fmla="*/ 21 h 25"/>
                    <a:gd name="T6" fmla="*/ 0 w 90"/>
                    <a:gd name="T7" fmla="*/ 4 h 25"/>
                    <a:gd name="T8" fmla="*/ 3 w 90"/>
                    <a:gd name="T9" fmla="*/ 0 h 25"/>
                    <a:gd name="T10" fmla="*/ 86 w 90"/>
                    <a:gd name="T11" fmla="*/ 0 h 25"/>
                    <a:gd name="T12" fmla="*/ 90 w 90"/>
                    <a:gd name="T13" fmla="*/ 4 h 25"/>
                    <a:gd name="T14" fmla="*/ 90 w 90"/>
                    <a:gd name="T15" fmla="*/ 21 h 25"/>
                    <a:gd name="T16" fmla="*/ 86 w 90"/>
                    <a:gd name="T17" fmla="*/ 25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25">
                      <a:moveTo>
                        <a:pt x="86" y="25"/>
                      </a:moveTo>
                      <a:cubicBezTo>
                        <a:pt x="3" y="25"/>
                        <a:pt x="3" y="25"/>
                        <a:pt x="3" y="25"/>
                      </a:cubicBezTo>
                      <a:cubicBezTo>
                        <a:pt x="1" y="25"/>
                        <a:pt x="0" y="23"/>
                        <a:pt x="0" y="21"/>
                      </a:cubicBezTo>
                      <a:cubicBezTo>
                        <a:pt x="0" y="4"/>
                        <a:pt x="0" y="4"/>
                        <a:pt x="0" y="4"/>
                      </a:cubicBezTo>
                      <a:cubicBezTo>
                        <a:pt x="0" y="2"/>
                        <a:pt x="1" y="0"/>
                        <a:pt x="3" y="0"/>
                      </a:cubicBezTo>
                      <a:cubicBezTo>
                        <a:pt x="86" y="0"/>
                        <a:pt x="86" y="0"/>
                        <a:pt x="86" y="0"/>
                      </a:cubicBezTo>
                      <a:cubicBezTo>
                        <a:pt x="88" y="0"/>
                        <a:pt x="90" y="2"/>
                        <a:pt x="90" y="4"/>
                      </a:cubicBezTo>
                      <a:cubicBezTo>
                        <a:pt x="90" y="21"/>
                        <a:pt x="90" y="21"/>
                        <a:pt x="90" y="21"/>
                      </a:cubicBezTo>
                      <a:cubicBezTo>
                        <a:pt x="90" y="23"/>
                        <a:pt x="88" y="25"/>
                        <a:pt x="86" y="25"/>
                      </a:cubicBezTo>
                      <a:close/>
                    </a:path>
                  </a:pathLst>
                </a:cu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1" name="Oval 259"/>
                <p:cNvSpPr>
                  <a:spLocks noChangeArrowheads="1"/>
                </p:cNvSpPr>
                <p:nvPr userDrawn="1"/>
              </p:nvSpPr>
              <p:spPr bwMode="auto">
                <a:xfrm>
                  <a:off x="4252" y="2010"/>
                  <a:ext cx="30" cy="30"/>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2" name="Freeform 260"/>
                <p:cNvSpPr>
                  <a:spLocks noEditPoints="1"/>
                </p:cNvSpPr>
                <p:nvPr userDrawn="1"/>
              </p:nvSpPr>
              <p:spPr bwMode="auto">
                <a:xfrm>
                  <a:off x="4261" y="2015"/>
                  <a:ext cx="14" cy="17"/>
                </a:xfrm>
                <a:custGeom>
                  <a:gdLst>
                    <a:gd name="T0" fmla="*/ 7 w 8"/>
                    <a:gd name="T1" fmla="*/ 1 h 10"/>
                    <a:gd name="T2" fmla="*/ 8 w 8"/>
                    <a:gd name="T3" fmla="*/ 3 h 10"/>
                    <a:gd name="T4" fmla="*/ 7 w 8"/>
                    <a:gd name="T5" fmla="*/ 4 h 10"/>
                    <a:gd name="T6" fmla="*/ 6 w 8"/>
                    <a:gd name="T7" fmla="*/ 5 h 10"/>
                    <a:gd name="T8" fmla="*/ 8 w 8"/>
                    <a:gd name="T9" fmla="*/ 6 h 10"/>
                    <a:gd name="T10" fmla="*/ 8 w 8"/>
                    <a:gd name="T11" fmla="*/ 7 h 10"/>
                    <a:gd name="T12" fmla="*/ 8 w 8"/>
                    <a:gd name="T13" fmla="*/ 9 h 10"/>
                    <a:gd name="T14" fmla="*/ 7 w 8"/>
                    <a:gd name="T15" fmla="*/ 10 h 10"/>
                    <a:gd name="T16" fmla="*/ 6 w 8"/>
                    <a:gd name="T17" fmla="*/ 10 h 10"/>
                    <a:gd name="T18" fmla="*/ 4 w 8"/>
                    <a:gd name="T19" fmla="*/ 10 h 10"/>
                    <a:gd name="T20" fmla="*/ 0 w 8"/>
                    <a:gd name="T21" fmla="*/ 10 h 10"/>
                    <a:gd name="T22" fmla="*/ 0 w 8"/>
                    <a:gd name="T23" fmla="*/ 0 h 10"/>
                    <a:gd name="T24" fmla="*/ 5 w 8"/>
                    <a:gd name="T25" fmla="*/ 0 h 10"/>
                    <a:gd name="T26" fmla="*/ 7 w 8"/>
                    <a:gd name="T27" fmla="*/ 1 h 10"/>
                    <a:gd name="T28" fmla="*/ 2 w 8"/>
                    <a:gd name="T29" fmla="*/ 2 h 10"/>
                    <a:gd name="T30" fmla="*/ 2 w 8"/>
                    <a:gd name="T31" fmla="*/ 4 h 10"/>
                    <a:gd name="T32" fmla="*/ 4 w 8"/>
                    <a:gd name="T33" fmla="*/ 4 h 10"/>
                    <a:gd name="T34" fmla="*/ 5 w 8"/>
                    <a:gd name="T35" fmla="*/ 4 h 10"/>
                    <a:gd name="T36" fmla="*/ 6 w 8"/>
                    <a:gd name="T37" fmla="*/ 3 h 10"/>
                    <a:gd name="T38" fmla="*/ 5 w 8"/>
                    <a:gd name="T39" fmla="*/ 2 h 10"/>
                    <a:gd name="T40" fmla="*/ 4 w 8"/>
                    <a:gd name="T41" fmla="*/ 2 h 10"/>
                    <a:gd name="T42" fmla="*/ 2 w 8"/>
                    <a:gd name="T43" fmla="*/ 2 h 10"/>
                    <a:gd name="T44" fmla="*/ 2 w 8"/>
                    <a:gd name="T45" fmla="*/ 6 h 10"/>
                    <a:gd name="T46" fmla="*/ 2 w 8"/>
                    <a:gd name="T47" fmla="*/ 9 h 10"/>
                    <a:gd name="T48" fmla="*/ 4 w 8"/>
                    <a:gd name="T49" fmla="*/ 9 h 10"/>
                    <a:gd name="T50" fmla="*/ 5 w 8"/>
                    <a:gd name="T51" fmla="*/ 8 h 10"/>
                    <a:gd name="T52" fmla="*/ 6 w 8"/>
                    <a:gd name="T53" fmla="*/ 7 h 10"/>
                    <a:gd name="T54" fmla="*/ 5 w 8"/>
                    <a:gd name="T55" fmla="*/ 6 h 10"/>
                    <a:gd name="T56" fmla="*/ 4 w 8"/>
                    <a:gd name="T57" fmla="*/ 6 h 10"/>
                    <a:gd name="T58" fmla="*/ 2 w 8"/>
                    <a:gd name="T59" fmla="*/ 6 h 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10">
                      <a:moveTo>
                        <a:pt x="7" y="1"/>
                      </a:moveTo>
                      <a:cubicBezTo>
                        <a:pt x="7" y="2"/>
                        <a:pt x="8" y="2"/>
                        <a:pt x="8" y="3"/>
                      </a:cubicBezTo>
                      <a:cubicBezTo>
                        <a:pt x="8" y="3"/>
                        <a:pt x="7" y="4"/>
                        <a:pt x="7" y="4"/>
                      </a:cubicBezTo>
                      <a:cubicBezTo>
                        <a:pt x="7" y="5"/>
                        <a:pt x="7" y="5"/>
                        <a:pt x="6" y="5"/>
                      </a:cubicBezTo>
                      <a:cubicBezTo>
                        <a:pt x="7" y="5"/>
                        <a:pt x="7" y="5"/>
                        <a:pt x="8" y="6"/>
                      </a:cubicBezTo>
                      <a:cubicBezTo>
                        <a:pt x="8" y="6"/>
                        <a:pt x="8" y="7"/>
                        <a:pt x="8" y="7"/>
                      </a:cubicBezTo>
                      <a:cubicBezTo>
                        <a:pt x="8" y="8"/>
                        <a:pt x="8" y="8"/>
                        <a:pt x="8" y="9"/>
                      </a:cubicBezTo>
                      <a:cubicBezTo>
                        <a:pt x="7" y="9"/>
                        <a:pt x="7" y="10"/>
                        <a:pt x="7" y="10"/>
                      </a:cubicBezTo>
                      <a:cubicBezTo>
                        <a:pt x="6" y="10"/>
                        <a:pt x="6" y="10"/>
                        <a:pt x="6" y="10"/>
                      </a:cubicBezTo>
                      <a:cubicBezTo>
                        <a:pt x="5" y="10"/>
                        <a:pt x="5" y="10"/>
                        <a:pt x="4" y="10"/>
                      </a:cubicBezTo>
                      <a:cubicBezTo>
                        <a:pt x="0" y="10"/>
                        <a:pt x="0" y="10"/>
                        <a:pt x="0" y="10"/>
                      </a:cubicBezTo>
                      <a:cubicBezTo>
                        <a:pt x="0" y="0"/>
                        <a:pt x="0" y="0"/>
                        <a:pt x="0" y="0"/>
                      </a:cubicBezTo>
                      <a:cubicBezTo>
                        <a:pt x="5" y="0"/>
                        <a:pt x="5" y="0"/>
                        <a:pt x="5" y="0"/>
                      </a:cubicBezTo>
                      <a:cubicBezTo>
                        <a:pt x="6" y="0"/>
                        <a:pt x="7" y="1"/>
                        <a:pt x="7" y="1"/>
                      </a:cubicBezTo>
                      <a:close/>
                      <a:moveTo>
                        <a:pt x="2" y="2"/>
                      </a:moveTo>
                      <a:cubicBezTo>
                        <a:pt x="2" y="4"/>
                        <a:pt x="2" y="4"/>
                        <a:pt x="2" y="4"/>
                      </a:cubicBezTo>
                      <a:cubicBezTo>
                        <a:pt x="4" y="4"/>
                        <a:pt x="4" y="4"/>
                        <a:pt x="4" y="4"/>
                      </a:cubicBezTo>
                      <a:cubicBezTo>
                        <a:pt x="5" y="4"/>
                        <a:pt x="5" y="4"/>
                        <a:pt x="5" y="4"/>
                      </a:cubicBezTo>
                      <a:cubicBezTo>
                        <a:pt x="5" y="4"/>
                        <a:pt x="6" y="4"/>
                        <a:pt x="6" y="3"/>
                      </a:cubicBezTo>
                      <a:cubicBezTo>
                        <a:pt x="6" y="3"/>
                        <a:pt x="5" y="2"/>
                        <a:pt x="5" y="2"/>
                      </a:cubicBezTo>
                      <a:cubicBezTo>
                        <a:pt x="5" y="2"/>
                        <a:pt x="4" y="2"/>
                        <a:pt x="4" y="2"/>
                      </a:cubicBezTo>
                      <a:lnTo>
                        <a:pt x="2" y="2"/>
                      </a:lnTo>
                      <a:close/>
                      <a:moveTo>
                        <a:pt x="2" y="6"/>
                      </a:moveTo>
                      <a:cubicBezTo>
                        <a:pt x="2" y="9"/>
                        <a:pt x="2" y="9"/>
                        <a:pt x="2" y="9"/>
                      </a:cubicBezTo>
                      <a:cubicBezTo>
                        <a:pt x="4" y="9"/>
                        <a:pt x="4" y="9"/>
                        <a:pt x="4" y="9"/>
                      </a:cubicBezTo>
                      <a:cubicBezTo>
                        <a:pt x="5" y="9"/>
                        <a:pt x="5" y="9"/>
                        <a:pt x="5" y="8"/>
                      </a:cubicBezTo>
                      <a:cubicBezTo>
                        <a:pt x="6" y="8"/>
                        <a:pt x="6" y="8"/>
                        <a:pt x="6" y="7"/>
                      </a:cubicBezTo>
                      <a:cubicBezTo>
                        <a:pt x="6" y="7"/>
                        <a:pt x="6" y="6"/>
                        <a:pt x="5" y="6"/>
                      </a:cubicBezTo>
                      <a:cubicBezTo>
                        <a:pt x="5" y="6"/>
                        <a:pt x="5" y="6"/>
                        <a:pt x="4" y="6"/>
                      </a:cubicBezTo>
                      <a:lnTo>
                        <a:pt x="2"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3" name="Freeform 261"/>
                <p:cNvSpPr/>
                <p:nvPr userDrawn="1"/>
              </p:nvSpPr>
              <p:spPr bwMode="auto">
                <a:xfrm>
                  <a:off x="4287" y="2013"/>
                  <a:ext cx="22" cy="22"/>
                </a:xfrm>
                <a:custGeom>
                  <a:gdLst>
                    <a:gd name="T0" fmla="*/ 13 w 13"/>
                    <a:gd name="T1" fmla="*/ 6 h 13"/>
                    <a:gd name="T2" fmla="*/ 13 w 13"/>
                    <a:gd name="T3" fmla="*/ 6 h 13"/>
                    <a:gd name="T4" fmla="*/ 13 w 13"/>
                    <a:gd name="T5" fmla="*/ 6 h 13"/>
                    <a:gd name="T6" fmla="*/ 12 w 13"/>
                    <a:gd name="T7" fmla="*/ 5 h 13"/>
                    <a:gd name="T8" fmla="*/ 12 w 13"/>
                    <a:gd name="T9" fmla="*/ 5 h 13"/>
                    <a:gd name="T10" fmla="*/ 8 w 13"/>
                    <a:gd name="T11" fmla="*/ 1 h 13"/>
                    <a:gd name="T12" fmla="*/ 6 w 13"/>
                    <a:gd name="T13" fmla="*/ 1 h 13"/>
                    <a:gd name="T14" fmla="*/ 6 w 13"/>
                    <a:gd name="T15" fmla="*/ 3 h 13"/>
                    <a:gd name="T16" fmla="*/ 7 w 13"/>
                    <a:gd name="T17" fmla="*/ 5 h 13"/>
                    <a:gd name="T18" fmla="*/ 1 w 13"/>
                    <a:gd name="T19" fmla="*/ 5 h 13"/>
                    <a:gd name="T20" fmla="*/ 0 w 13"/>
                    <a:gd name="T21" fmla="*/ 6 h 13"/>
                    <a:gd name="T22" fmla="*/ 1 w 13"/>
                    <a:gd name="T23" fmla="*/ 8 h 13"/>
                    <a:gd name="T24" fmla="*/ 7 w 13"/>
                    <a:gd name="T25" fmla="*/ 8 h 13"/>
                    <a:gd name="T26" fmla="*/ 6 w 13"/>
                    <a:gd name="T27" fmla="*/ 10 h 13"/>
                    <a:gd name="T28" fmla="*/ 6 w 13"/>
                    <a:gd name="T29" fmla="*/ 12 h 13"/>
                    <a:gd name="T30" fmla="*/ 8 w 13"/>
                    <a:gd name="T31" fmla="*/ 12 h 13"/>
                    <a:gd name="T32" fmla="*/ 12 w 13"/>
                    <a:gd name="T33" fmla="*/ 8 h 13"/>
                    <a:gd name="T34" fmla="*/ 12 w 13"/>
                    <a:gd name="T35" fmla="*/ 8 h 13"/>
                    <a:gd name="T36" fmla="*/ 13 w 13"/>
                    <a:gd name="T37" fmla="*/ 7 h 13"/>
                    <a:gd name="T38" fmla="*/ 13 w 13"/>
                    <a:gd name="T39" fmla="*/ 7 h 13"/>
                    <a:gd name="T40" fmla="*/ 13 w 13"/>
                    <a:gd name="T41" fmla="*/ 6 h 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13">
                      <a:moveTo>
                        <a:pt x="13" y="6"/>
                      </a:moveTo>
                      <a:cubicBezTo>
                        <a:pt x="13" y="6"/>
                        <a:pt x="13" y="6"/>
                        <a:pt x="13" y="6"/>
                      </a:cubicBezTo>
                      <a:cubicBezTo>
                        <a:pt x="13" y="6"/>
                        <a:pt x="13" y="6"/>
                        <a:pt x="13" y="6"/>
                      </a:cubicBezTo>
                      <a:cubicBezTo>
                        <a:pt x="13" y="6"/>
                        <a:pt x="12" y="5"/>
                        <a:pt x="12" y="5"/>
                      </a:cubicBezTo>
                      <a:cubicBezTo>
                        <a:pt x="12" y="5"/>
                        <a:pt x="12" y="5"/>
                        <a:pt x="12" y="5"/>
                      </a:cubicBezTo>
                      <a:cubicBezTo>
                        <a:pt x="8" y="1"/>
                        <a:pt x="8" y="1"/>
                        <a:pt x="8" y="1"/>
                      </a:cubicBezTo>
                      <a:cubicBezTo>
                        <a:pt x="7" y="0"/>
                        <a:pt x="6" y="0"/>
                        <a:pt x="6" y="1"/>
                      </a:cubicBezTo>
                      <a:cubicBezTo>
                        <a:pt x="5" y="2"/>
                        <a:pt x="5" y="3"/>
                        <a:pt x="6" y="3"/>
                      </a:cubicBezTo>
                      <a:cubicBezTo>
                        <a:pt x="7" y="5"/>
                        <a:pt x="7" y="5"/>
                        <a:pt x="7" y="5"/>
                      </a:cubicBezTo>
                      <a:cubicBezTo>
                        <a:pt x="1" y="5"/>
                        <a:pt x="1" y="5"/>
                        <a:pt x="1" y="5"/>
                      </a:cubicBezTo>
                      <a:cubicBezTo>
                        <a:pt x="1" y="5"/>
                        <a:pt x="0" y="6"/>
                        <a:pt x="0" y="6"/>
                      </a:cubicBezTo>
                      <a:cubicBezTo>
                        <a:pt x="0" y="7"/>
                        <a:pt x="1" y="8"/>
                        <a:pt x="1" y="8"/>
                      </a:cubicBezTo>
                      <a:cubicBezTo>
                        <a:pt x="7" y="8"/>
                        <a:pt x="7" y="8"/>
                        <a:pt x="7" y="8"/>
                      </a:cubicBezTo>
                      <a:cubicBezTo>
                        <a:pt x="6" y="10"/>
                        <a:pt x="6" y="10"/>
                        <a:pt x="6" y="10"/>
                      </a:cubicBezTo>
                      <a:cubicBezTo>
                        <a:pt x="5" y="10"/>
                        <a:pt x="5" y="11"/>
                        <a:pt x="6" y="12"/>
                      </a:cubicBezTo>
                      <a:cubicBezTo>
                        <a:pt x="6" y="13"/>
                        <a:pt x="7" y="13"/>
                        <a:pt x="8" y="12"/>
                      </a:cubicBezTo>
                      <a:cubicBezTo>
                        <a:pt x="12" y="8"/>
                        <a:pt x="12" y="8"/>
                        <a:pt x="12" y="8"/>
                      </a:cubicBezTo>
                      <a:cubicBezTo>
                        <a:pt x="12" y="8"/>
                        <a:pt x="12" y="8"/>
                        <a:pt x="12" y="8"/>
                      </a:cubicBezTo>
                      <a:cubicBezTo>
                        <a:pt x="12" y="8"/>
                        <a:pt x="13" y="7"/>
                        <a:pt x="13" y="7"/>
                      </a:cubicBezTo>
                      <a:cubicBezTo>
                        <a:pt x="13" y="7"/>
                        <a:pt x="13" y="7"/>
                        <a:pt x="13" y="7"/>
                      </a:cubicBezTo>
                      <a:cubicBezTo>
                        <a:pt x="13" y="7"/>
                        <a:pt x="13" y="7"/>
                        <a:pt x="13" y="6"/>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4" name="Oval 262"/>
                <p:cNvSpPr>
                  <a:spLocks noChangeArrowheads="1"/>
                </p:cNvSpPr>
                <p:nvPr userDrawn="1"/>
              </p:nvSpPr>
              <p:spPr bwMode="auto">
                <a:xfrm>
                  <a:off x="4167" y="2010"/>
                  <a:ext cx="31" cy="30"/>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5" name="Freeform 263"/>
                <p:cNvSpPr>
                  <a:spLocks noEditPoints="1"/>
                </p:cNvSpPr>
                <p:nvPr userDrawn="1"/>
              </p:nvSpPr>
              <p:spPr bwMode="auto">
                <a:xfrm>
                  <a:off x="4174" y="2015"/>
                  <a:ext cx="17" cy="17"/>
                </a:xfrm>
                <a:custGeom>
                  <a:gdLst>
                    <a:gd name="T0" fmla="*/ 6 w 17"/>
                    <a:gd name="T1" fmla="*/ 0 h 17"/>
                    <a:gd name="T2" fmla="*/ 10 w 17"/>
                    <a:gd name="T3" fmla="*/ 0 h 17"/>
                    <a:gd name="T4" fmla="*/ 17 w 17"/>
                    <a:gd name="T5" fmla="*/ 17 h 17"/>
                    <a:gd name="T6" fmla="*/ 13 w 17"/>
                    <a:gd name="T7" fmla="*/ 17 h 17"/>
                    <a:gd name="T8" fmla="*/ 12 w 17"/>
                    <a:gd name="T9" fmla="*/ 13 h 17"/>
                    <a:gd name="T10" fmla="*/ 5 w 17"/>
                    <a:gd name="T11" fmla="*/ 13 h 17"/>
                    <a:gd name="T12" fmla="*/ 3 w 17"/>
                    <a:gd name="T13" fmla="*/ 17 h 17"/>
                    <a:gd name="T14" fmla="*/ 0 w 17"/>
                    <a:gd name="T15" fmla="*/ 17 h 17"/>
                    <a:gd name="T16" fmla="*/ 6 w 17"/>
                    <a:gd name="T17" fmla="*/ 0 h 17"/>
                    <a:gd name="T18" fmla="*/ 6 w 17"/>
                    <a:gd name="T19" fmla="*/ 12 h 17"/>
                    <a:gd name="T20" fmla="*/ 10 w 17"/>
                    <a:gd name="T21" fmla="*/ 12 h 17"/>
                    <a:gd name="T22" fmla="*/ 8 w 17"/>
                    <a:gd name="T23" fmla="*/ 5 h 17"/>
                    <a:gd name="T24" fmla="*/ 6 w 17"/>
                    <a:gd name="T25" fmla="*/ 12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6" y="0"/>
                      </a:moveTo>
                      <a:lnTo>
                        <a:pt x="10" y="0"/>
                      </a:lnTo>
                      <a:lnTo>
                        <a:pt x="17" y="17"/>
                      </a:lnTo>
                      <a:lnTo>
                        <a:pt x="13" y="17"/>
                      </a:lnTo>
                      <a:lnTo>
                        <a:pt x="12" y="13"/>
                      </a:lnTo>
                      <a:lnTo>
                        <a:pt x="5" y="13"/>
                      </a:lnTo>
                      <a:lnTo>
                        <a:pt x="3" y="17"/>
                      </a:lnTo>
                      <a:lnTo>
                        <a:pt x="0" y="17"/>
                      </a:lnTo>
                      <a:lnTo>
                        <a:pt x="6" y="0"/>
                      </a:lnTo>
                      <a:close/>
                      <a:moveTo>
                        <a:pt x="6" y="12"/>
                      </a:moveTo>
                      <a:lnTo>
                        <a:pt x="10" y="12"/>
                      </a:lnTo>
                      <a:lnTo>
                        <a:pt x="8" y="5"/>
                      </a:lnTo>
                      <a:lnTo>
                        <a:pt x="6" y="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6" name="Freeform 264"/>
                <p:cNvSpPr/>
                <p:nvPr userDrawn="1"/>
              </p:nvSpPr>
              <p:spPr bwMode="auto">
                <a:xfrm>
                  <a:off x="4203" y="2013"/>
                  <a:ext cx="22" cy="22"/>
                </a:xfrm>
                <a:custGeom>
                  <a:gdLst>
                    <a:gd name="T0" fmla="*/ 0 w 13"/>
                    <a:gd name="T1" fmla="*/ 6 h 13"/>
                    <a:gd name="T2" fmla="*/ 0 w 13"/>
                    <a:gd name="T3" fmla="*/ 7 h 13"/>
                    <a:gd name="T4" fmla="*/ 0 w 13"/>
                    <a:gd name="T5" fmla="*/ 7 h 13"/>
                    <a:gd name="T6" fmla="*/ 0 w 13"/>
                    <a:gd name="T7" fmla="*/ 8 h 13"/>
                    <a:gd name="T8" fmla="*/ 0 w 13"/>
                    <a:gd name="T9" fmla="*/ 8 h 13"/>
                    <a:gd name="T10" fmla="*/ 5 w 13"/>
                    <a:gd name="T11" fmla="*/ 12 h 13"/>
                    <a:gd name="T12" fmla="*/ 7 w 13"/>
                    <a:gd name="T13" fmla="*/ 12 h 13"/>
                    <a:gd name="T14" fmla="*/ 7 w 13"/>
                    <a:gd name="T15" fmla="*/ 10 h 13"/>
                    <a:gd name="T16" fmla="*/ 5 w 13"/>
                    <a:gd name="T17" fmla="*/ 8 h 13"/>
                    <a:gd name="T18" fmla="*/ 11 w 13"/>
                    <a:gd name="T19" fmla="*/ 8 h 13"/>
                    <a:gd name="T20" fmla="*/ 13 w 13"/>
                    <a:gd name="T21" fmla="*/ 6 h 13"/>
                    <a:gd name="T22" fmla="*/ 11 w 13"/>
                    <a:gd name="T23" fmla="*/ 5 h 13"/>
                    <a:gd name="T24" fmla="*/ 5 w 13"/>
                    <a:gd name="T25" fmla="*/ 5 h 13"/>
                    <a:gd name="T26" fmla="*/ 7 w 13"/>
                    <a:gd name="T27" fmla="*/ 3 h 13"/>
                    <a:gd name="T28" fmla="*/ 7 w 13"/>
                    <a:gd name="T29" fmla="*/ 1 h 13"/>
                    <a:gd name="T30" fmla="*/ 5 w 13"/>
                    <a:gd name="T31" fmla="*/ 1 h 13"/>
                    <a:gd name="T32" fmla="*/ 0 w 13"/>
                    <a:gd name="T33" fmla="*/ 5 h 13"/>
                    <a:gd name="T34" fmla="*/ 0 w 13"/>
                    <a:gd name="T35" fmla="*/ 5 h 13"/>
                    <a:gd name="T36" fmla="*/ 0 w 13"/>
                    <a:gd name="T37" fmla="*/ 6 h 13"/>
                    <a:gd name="T38" fmla="*/ 0 w 13"/>
                    <a:gd name="T39" fmla="*/ 6 h 13"/>
                    <a:gd name="T40" fmla="*/ 0 w 13"/>
                    <a:gd name="T41" fmla="*/ 6 h 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13">
                      <a:moveTo>
                        <a:pt x="0" y="6"/>
                      </a:moveTo>
                      <a:cubicBezTo>
                        <a:pt x="0" y="7"/>
                        <a:pt x="0" y="7"/>
                        <a:pt x="0" y="7"/>
                      </a:cubicBezTo>
                      <a:cubicBezTo>
                        <a:pt x="0" y="7"/>
                        <a:pt x="0" y="7"/>
                        <a:pt x="0" y="7"/>
                      </a:cubicBezTo>
                      <a:cubicBezTo>
                        <a:pt x="0" y="7"/>
                        <a:pt x="0" y="7"/>
                        <a:pt x="0" y="8"/>
                      </a:cubicBezTo>
                      <a:cubicBezTo>
                        <a:pt x="0" y="8"/>
                        <a:pt x="0" y="8"/>
                        <a:pt x="0" y="8"/>
                      </a:cubicBezTo>
                      <a:cubicBezTo>
                        <a:pt x="5" y="12"/>
                        <a:pt x="5" y="12"/>
                        <a:pt x="5" y="12"/>
                      </a:cubicBezTo>
                      <a:cubicBezTo>
                        <a:pt x="5" y="13"/>
                        <a:pt x="6" y="13"/>
                        <a:pt x="7" y="12"/>
                      </a:cubicBezTo>
                      <a:cubicBezTo>
                        <a:pt x="7" y="11"/>
                        <a:pt x="7" y="10"/>
                        <a:pt x="7" y="10"/>
                      </a:cubicBezTo>
                      <a:cubicBezTo>
                        <a:pt x="5" y="8"/>
                        <a:pt x="5" y="8"/>
                        <a:pt x="5" y="8"/>
                      </a:cubicBezTo>
                      <a:cubicBezTo>
                        <a:pt x="11" y="8"/>
                        <a:pt x="11" y="8"/>
                        <a:pt x="11" y="8"/>
                      </a:cubicBezTo>
                      <a:cubicBezTo>
                        <a:pt x="12" y="8"/>
                        <a:pt x="13" y="7"/>
                        <a:pt x="13" y="6"/>
                      </a:cubicBezTo>
                      <a:cubicBezTo>
                        <a:pt x="13" y="6"/>
                        <a:pt x="12" y="5"/>
                        <a:pt x="11" y="5"/>
                      </a:cubicBezTo>
                      <a:cubicBezTo>
                        <a:pt x="5" y="5"/>
                        <a:pt x="5" y="5"/>
                        <a:pt x="5" y="5"/>
                      </a:cubicBezTo>
                      <a:cubicBezTo>
                        <a:pt x="7" y="3"/>
                        <a:pt x="7" y="3"/>
                        <a:pt x="7" y="3"/>
                      </a:cubicBezTo>
                      <a:cubicBezTo>
                        <a:pt x="7" y="3"/>
                        <a:pt x="7" y="2"/>
                        <a:pt x="7" y="1"/>
                      </a:cubicBezTo>
                      <a:cubicBezTo>
                        <a:pt x="6" y="0"/>
                        <a:pt x="5" y="0"/>
                        <a:pt x="5" y="1"/>
                      </a:cubicBezTo>
                      <a:cubicBezTo>
                        <a:pt x="0" y="5"/>
                        <a:pt x="0" y="5"/>
                        <a:pt x="0" y="5"/>
                      </a:cubicBezTo>
                      <a:cubicBezTo>
                        <a:pt x="0" y="5"/>
                        <a:pt x="0" y="5"/>
                        <a:pt x="0" y="5"/>
                      </a:cubicBezTo>
                      <a:cubicBezTo>
                        <a:pt x="0" y="5"/>
                        <a:pt x="0" y="6"/>
                        <a:pt x="0" y="6"/>
                      </a:cubicBezTo>
                      <a:cubicBezTo>
                        <a:pt x="0" y="6"/>
                        <a:pt x="0" y="6"/>
                        <a:pt x="0" y="6"/>
                      </a:cubicBezTo>
                      <a:cubicBezTo>
                        <a:pt x="0" y="6"/>
                        <a:pt x="0" y="6"/>
                        <a:pt x="0" y="6"/>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7" name="Rectangle 265"/>
                <p:cNvSpPr>
                  <a:spLocks noChangeArrowheads="1"/>
                </p:cNvSpPr>
                <p:nvPr userDrawn="1"/>
              </p:nvSpPr>
              <p:spPr bwMode="auto">
                <a:xfrm>
                  <a:off x="4323" y="2131"/>
                  <a:ext cx="41" cy="40"/>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8" name="Freeform 266"/>
                <p:cNvSpPr/>
                <p:nvPr userDrawn="1"/>
              </p:nvSpPr>
              <p:spPr bwMode="auto">
                <a:xfrm>
                  <a:off x="4288" y="2169"/>
                  <a:ext cx="95" cy="118"/>
                </a:xfrm>
                <a:custGeom>
                  <a:gdLst>
                    <a:gd name="T0" fmla="*/ 39 w 55"/>
                    <a:gd name="T1" fmla="*/ 69 h 69"/>
                    <a:gd name="T2" fmla="*/ 16 w 55"/>
                    <a:gd name="T3" fmla="*/ 69 h 69"/>
                    <a:gd name="T4" fmla="*/ 0 w 55"/>
                    <a:gd name="T5" fmla="*/ 52 h 69"/>
                    <a:gd name="T6" fmla="*/ 0 w 55"/>
                    <a:gd name="T7" fmla="*/ 16 h 69"/>
                    <a:gd name="T8" fmla="*/ 16 w 55"/>
                    <a:gd name="T9" fmla="*/ 0 h 69"/>
                    <a:gd name="T10" fmla="*/ 39 w 55"/>
                    <a:gd name="T11" fmla="*/ 0 h 69"/>
                    <a:gd name="T12" fmla="*/ 55 w 55"/>
                    <a:gd name="T13" fmla="*/ 16 h 69"/>
                    <a:gd name="T14" fmla="*/ 55 w 55"/>
                    <a:gd name="T15" fmla="*/ 52 h 69"/>
                    <a:gd name="T16" fmla="*/ 39 w 55"/>
                    <a:gd name="T17" fmla="*/ 69 h 6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9">
                      <a:moveTo>
                        <a:pt x="39" y="69"/>
                      </a:moveTo>
                      <a:cubicBezTo>
                        <a:pt x="16" y="69"/>
                        <a:pt x="16" y="69"/>
                        <a:pt x="16" y="69"/>
                      </a:cubicBezTo>
                      <a:cubicBezTo>
                        <a:pt x="7" y="69"/>
                        <a:pt x="0" y="61"/>
                        <a:pt x="0" y="52"/>
                      </a:cubicBezTo>
                      <a:cubicBezTo>
                        <a:pt x="0" y="16"/>
                        <a:pt x="0" y="16"/>
                        <a:pt x="0" y="16"/>
                      </a:cubicBezTo>
                      <a:cubicBezTo>
                        <a:pt x="0" y="7"/>
                        <a:pt x="7" y="0"/>
                        <a:pt x="16" y="0"/>
                      </a:cubicBezTo>
                      <a:cubicBezTo>
                        <a:pt x="39" y="0"/>
                        <a:pt x="39" y="0"/>
                        <a:pt x="39" y="0"/>
                      </a:cubicBezTo>
                      <a:cubicBezTo>
                        <a:pt x="48" y="0"/>
                        <a:pt x="55" y="7"/>
                        <a:pt x="55" y="16"/>
                      </a:cubicBezTo>
                      <a:cubicBezTo>
                        <a:pt x="55" y="52"/>
                        <a:pt x="55" y="52"/>
                        <a:pt x="55" y="52"/>
                      </a:cubicBezTo>
                      <a:cubicBezTo>
                        <a:pt x="55" y="61"/>
                        <a:pt x="48" y="69"/>
                        <a:pt x="39" y="6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99" name="Freeform 267"/>
                <p:cNvSpPr/>
                <p:nvPr userDrawn="1"/>
              </p:nvSpPr>
              <p:spPr bwMode="auto">
                <a:xfrm>
                  <a:off x="4307" y="2244"/>
                  <a:ext cx="28" cy="53"/>
                </a:xfrm>
                <a:custGeom>
                  <a:gdLst>
                    <a:gd name="T0" fmla="*/ 16 w 16"/>
                    <a:gd name="T1" fmla="*/ 7 h 31"/>
                    <a:gd name="T2" fmla="*/ 14 w 16"/>
                    <a:gd name="T3" fmla="*/ 31 h 31"/>
                    <a:gd name="T4" fmla="*/ 4 w 16"/>
                    <a:gd name="T5" fmla="*/ 31 h 31"/>
                    <a:gd name="T6" fmla="*/ 0 w 16"/>
                    <a:gd name="T7" fmla="*/ 7 h 31"/>
                    <a:gd name="T8" fmla="*/ 3 w 16"/>
                    <a:gd name="T9" fmla="*/ 0 h 31"/>
                    <a:gd name="T10" fmla="*/ 16 w 16"/>
                    <a:gd name="T11" fmla="*/ 7 h 31"/>
                  </a:gdLst>
                  <a:cxnLst>
                    <a:cxn ang="0">
                      <a:pos x="T0" y="T1"/>
                    </a:cxn>
                    <a:cxn ang="0">
                      <a:pos x="T2" y="T3"/>
                    </a:cxn>
                    <a:cxn ang="0">
                      <a:pos x="T4" y="T5"/>
                    </a:cxn>
                    <a:cxn ang="0">
                      <a:pos x="T6" y="T7"/>
                    </a:cxn>
                    <a:cxn ang="0">
                      <a:pos x="T8" y="T9"/>
                    </a:cxn>
                    <a:cxn ang="0">
                      <a:pos x="T10" y="T11"/>
                    </a:cxn>
                  </a:cxnLst>
                  <a:rect l="0" t="0" r="r" b="b"/>
                  <a:pathLst>
                    <a:path w="16" h="31">
                      <a:moveTo>
                        <a:pt x="16" y="7"/>
                      </a:moveTo>
                      <a:cubicBezTo>
                        <a:pt x="14" y="31"/>
                        <a:pt x="14" y="31"/>
                        <a:pt x="14" y="31"/>
                      </a:cubicBezTo>
                      <a:cubicBezTo>
                        <a:pt x="4" y="31"/>
                        <a:pt x="4" y="31"/>
                        <a:pt x="4" y="31"/>
                      </a:cubicBezTo>
                      <a:cubicBezTo>
                        <a:pt x="0" y="7"/>
                        <a:pt x="0" y="7"/>
                        <a:pt x="0" y="7"/>
                      </a:cubicBezTo>
                      <a:cubicBezTo>
                        <a:pt x="0" y="2"/>
                        <a:pt x="3" y="0"/>
                        <a:pt x="3" y="0"/>
                      </a:cubicBezTo>
                      <a:lnTo>
                        <a:pt x="16"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0" name="Freeform 268"/>
                <p:cNvSpPr/>
                <p:nvPr userDrawn="1"/>
              </p:nvSpPr>
              <p:spPr bwMode="auto">
                <a:xfrm>
                  <a:off x="4354" y="2244"/>
                  <a:ext cx="27" cy="53"/>
                </a:xfrm>
                <a:custGeom>
                  <a:gdLst>
                    <a:gd name="T0" fmla="*/ 0 w 16"/>
                    <a:gd name="T1" fmla="*/ 7 h 31"/>
                    <a:gd name="T2" fmla="*/ 1 w 16"/>
                    <a:gd name="T3" fmla="*/ 31 h 31"/>
                    <a:gd name="T4" fmla="*/ 12 w 16"/>
                    <a:gd name="T5" fmla="*/ 31 h 31"/>
                    <a:gd name="T6" fmla="*/ 16 w 16"/>
                    <a:gd name="T7" fmla="*/ 7 h 31"/>
                    <a:gd name="T8" fmla="*/ 12 w 16"/>
                    <a:gd name="T9" fmla="*/ 0 h 31"/>
                    <a:gd name="T10" fmla="*/ 0 w 16"/>
                    <a:gd name="T11" fmla="*/ 7 h 31"/>
                  </a:gdLst>
                  <a:cxnLst>
                    <a:cxn ang="0">
                      <a:pos x="T0" y="T1"/>
                    </a:cxn>
                    <a:cxn ang="0">
                      <a:pos x="T2" y="T3"/>
                    </a:cxn>
                    <a:cxn ang="0">
                      <a:pos x="T4" y="T5"/>
                    </a:cxn>
                    <a:cxn ang="0">
                      <a:pos x="T6" y="T7"/>
                    </a:cxn>
                    <a:cxn ang="0">
                      <a:pos x="T8" y="T9"/>
                    </a:cxn>
                    <a:cxn ang="0">
                      <a:pos x="T10" y="T11"/>
                    </a:cxn>
                  </a:cxnLst>
                  <a:rect l="0" t="0" r="r" b="b"/>
                  <a:pathLst>
                    <a:path w="16" h="31">
                      <a:moveTo>
                        <a:pt x="0" y="7"/>
                      </a:moveTo>
                      <a:cubicBezTo>
                        <a:pt x="1" y="31"/>
                        <a:pt x="1" y="31"/>
                        <a:pt x="1" y="31"/>
                      </a:cubicBezTo>
                      <a:cubicBezTo>
                        <a:pt x="12" y="31"/>
                        <a:pt x="12" y="31"/>
                        <a:pt x="12" y="31"/>
                      </a:cubicBezTo>
                      <a:cubicBezTo>
                        <a:pt x="16" y="7"/>
                        <a:pt x="16" y="7"/>
                        <a:pt x="16" y="7"/>
                      </a:cubicBezTo>
                      <a:cubicBezTo>
                        <a:pt x="16" y="2"/>
                        <a:pt x="12" y="0"/>
                        <a:pt x="12" y="0"/>
                      </a:cubicBezTo>
                      <a:lnTo>
                        <a:pt x="0"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1" name="Freeform 269"/>
                <p:cNvSpPr/>
                <p:nvPr userDrawn="1"/>
              </p:nvSpPr>
              <p:spPr bwMode="auto">
                <a:xfrm>
                  <a:off x="4294" y="2164"/>
                  <a:ext cx="99" cy="80"/>
                </a:xfrm>
                <a:custGeom>
                  <a:gdLst>
                    <a:gd name="T0" fmla="*/ 57 w 58"/>
                    <a:gd name="T1" fmla="*/ 24 h 47"/>
                    <a:gd name="T2" fmla="*/ 45 w 58"/>
                    <a:gd name="T3" fmla="*/ 5 h 47"/>
                    <a:gd name="T4" fmla="*/ 45 w 58"/>
                    <a:gd name="T5" fmla="*/ 5 h 47"/>
                    <a:gd name="T6" fmla="*/ 42 w 58"/>
                    <a:gd name="T7" fmla="*/ 3 h 47"/>
                    <a:gd name="T8" fmla="*/ 33 w 58"/>
                    <a:gd name="T9" fmla="*/ 0 h 47"/>
                    <a:gd name="T10" fmla="*/ 25 w 58"/>
                    <a:gd name="T11" fmla="*/ 0 h 47"/>
                    <a:gd name="T12" fmla="*/ 16 w 58"/>
                    <a:gd name="T13" fmla="*/ 3 h 47"/>
                    <a:gd name="T14" fmla="*/ 14 w 58"/>
                    <a:gd name="T15" fmla="*/ 6 h 47"/>
                    <a:gd name="T16" fmla="*/ 2 w 58"/>
                    <a:gd name="T17" fmla="*/ 24 h 47"/>
                    <a:gd name="T18" fmla="*/ 1 w 58"/>
                    <a:gd name="T19" fmla="*/ 29 h 47"/>
                    <a:gd name="T20" fmla="*/ 6 w 58"/>
                    <a:gd name="T21" fmla="*/ 32 h 47"/>
                    <a:gd name="T22" fmla="*/ 10 w 58"/>
                    <a:gd name="T23" fmla="*/ 32 h 47"/>
                    <a:gd name="T24" fmla="*/ 11 w 58"/>
                    <a:gd name="T25" fmla="*/ 47 h 47"/>
                    <a:gd name="T26" fmla="*/ 47 w 58"/>
                    <a:gd name="T27" fmla="*/ 47 h 47"/>
                    <a:gd name="T28" fmla="*/ 48 w 58"/>
                    <a:gd name="T29" fmla="*/ 32 h 47"/>
                    <a:gd name="T30" fmla="*/ 53 w 58"/>
                    <a:gd name="T31" fmla="*/ 32 h 47"/>
                    <a:gd name="T32" fmla="*/ 58 w 58"/>
                    <a:gd name="T33" fmla="*/ 29 h 47"/>
                    <a:gd name="T34" fmla="*/ 57 w 58"/>
                    <a:gd name="T35" fmla="*/ 24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7">
                      <a:moveTo>
                        <a:pt x="57" y="24"/>
                      </a:moveTo>
                      <a:cubicBezTo>
                        <a:pt x="45" y="5"/>
                        <a:pt x="45" y="5"/>
                        <a:pt x="45" y="5"/>
                      </a:cubicBezTo>
                      <a:cubicBezTo>
                        <a:pt x="45" y="5"/>
                        <a:pt x="45" y="5"/>
                        <a:pt x="45" y="5"/>
                      </a:cubicBezTo>
                      <a:cubicBezTo>
                        <a:pt x="44" y="3"/>
                        <a:pt x="42" y="3"/>
                        <a:pt x="42" y="3"/>
                      </a:cubicBezTo>
                      <a:cubicBezTo>
                        <a:pt x="33" y="0"/>
                        <a:pt x="33" y="0"/>
                        <a:pt x="33" y="0"/>
                      </a:cubicBezTo>
                      <a:cubicBezTo>
                        <a:pt x="25" y="0"/>
                        <a:pt x="25" y="0"/>
                        <a:pt x="25" y="0"/>
                      </a:cubicBezTo>
                      <a:cubicBezTo>
                        <a:pt x="16" y="3"/>
                        <a:pt x="16" y="3"/>
                        <a:pt x="16" y="3"/>
                      </a:cubicBezTo>
                      <a:cubicBezTo>
                        <a:pt x="16" y="3"/>
                        <a:pt x="15" y="3"/>
                        <a:pt x="14" y="6"/>
                      </a:cubicBezTo>
                      <a:cubicBezTo>
                        <a:pt x="2" y="24"/>
                        <a:pt x="2" y="24"/>
                        <a:pt x="2" y="24"/>
                      </a:cubicBezTo>
                      <a:cubicBezTo>
                        <a:pt x="2" y="24"/>
                        <a:pt x="0" y="27"/>
                        <a:pt x="1" y="29"/>
                      </a:cubicBezTo>
                      <a:cubicBezTo>
                        <a:pt x="1" y="31"/>
                        <a:pt x="3" y="32"/>
                        <a:pt x="6" y="32"/>
                      </a:cubicBezTo>
                      <a:cubicBezTo>
                        <a:pt x="6" y="32"/>
                        <a:pt x="8" y="32"/>
                        <a:pt x="10" y="32"/>
                      </a:cubicBezTo>
                      <a:cubicBezTo>
                        <a:pt x="9" y="40"/>
                        <a:pt x="10" y="47"/>
                        <a:pt x="11" y="47"/>
                      </a:cubicBezTo>
                      <a:cubicBezTo>
                        <a:pt x="47" y="47"/>
                        <a:pt x="47" y="47"/>
                        <a:pt x="47" y="47"/>
                      </a:cubicBezTo>
                      <a:cubicBezTo>
                        <a:pt x="48" y="47"/>
                        <a:pt x="49" y="40"/>
                        <a:pt x="48" y="32"/>
                      </a:cubicBezTo>
                      <a:cubicBezTo>
                        <a:pt x="51" y="32"/>
                        <a:pt x="52" y="32"/>
                        <a:pt x="53" y="32"/>
                      </a:cubicBezTo>
                      <a:cubicBezTo>
                        <a:pt x="56" y="32"/>
                        <a:pt x="57" y="31"/>
                        <a:pt x="58" y="29"/>
                      </a:cubicBezTo>
                      <a:cubicBezTo>
                        <a:pt x="58" y="27"/>
                        <a:pt x="57" y="24"/>
                        <a:pt x="57" y="24"/>
                      </a:cubicBezTo>
                      <a:close/>
                    </a:path>
                  </a:pathLst>
                </a:custGeom>
                <a:solidFill>
                  <a:srgbClr val="FFB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2" name="Freeform 270"/>
                <p:cNvSpPr/>
                <p:nvPr userDrawn="1"/>
              </p:nvSpPr>
              <p:spPr bwMode="auto">
                <a:xfrm>
                  <a:off x="4345" y="2208"/>
                  <a:ext cx="17" cy="11"/>
                </a:xfrm>
                <a:custGeom>
                  <a:gdLst>
                    <a:gd name="T0" fmla="*/ 8 w 10"/>
                    <a:gd name="T1" fmla="*/ 6 h 6"/>
                    <a:gd name="T2" fmla="*/ 10 w 10"/>
                    <a:gd name="T3" fmla="*/ 5 h 6"/>
                    <a:gd name="T4" fmla="*/ 0 w 10"/>
                    <a:gd name="T5" fmla="*/ 0 h 6"/>
                    <a:gd name="T6" fmla="*/ 0 w 10"/>
                    <a:gd name="T7" fmla="*/ 6 h 6"/>
                    <a:gd name="T8" fmla="*/ 8 w 10"/>
                    <a:gd name="T9" fmla="*/ 6 h 6"/>
                  </a:gdLst>
                  <a:cxnLst>
                    <a:cxn ang="0">
                      <a:pos x="T0" y="T1"/>
                    </a:cxn>
                    <a:cxn ang="0">
                      <a:pos x="T2" y="T3"/>
                    </a:cxn>
                    <a:cxn ang="0">
                      <a:pos x="T4" y="T5"/>
                    </a:cxn>
                    <a:cxn ang="0">
                      <a:pos x="T6" y="T7"/>
                    </a:cxn>
                    <a:cxn ang="0">
                      <a:pos x="T8" y="T9"/>
                    </a:cxn>
                  </a:cxnLst>
                  <a:rect l="0" t="0" r="r" b="b"/>
                  <a:pathLst>
                    <a:path w="10" h="6">
                      <a:moveTo>
                        <a:pt x="8" y="6"/>
                      </a:moveTo>
                      <a:cubicBezTo>
                        <a:pt x="8" y="6"/>
                        <a:pt x="10" y="6"/>
                        <a:pt x="10" y="5"/>
                      </a:cubicBezTo>
                      <a:cubicBezTo>
                        <a:pt x="10" y="3"/>
                        <a:pt x="9" y="0"/>
                        <a:pt x="0" y="0"/>
                      </a:cubicBezTo>
                      <a:cubicBezTo>
                        <a:pt x="0" y="6"/>
                        <a:pt x="0" y="6"/>
                        <a:pt x="0" y="6"/>
                      </a:cubicBezTo>
                      <a:lnTo>
                        <a:pt x="8" y="6"/>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3" name="Freeform 271"/>
                <p:cNvSpPr/>
                <p:nvPr userDrawn="1"/>
              </p:nvSpPr>
              <p:spPr bwMode="auto">
                <a:xfrm>
                  <a:off x="4311" y="2244"/>
                  <a:ext cx="67" cy="19"/>
                </a:xfrm>
                <a:custGeom>
                  <a:gdLst>
                    <a:gd name="T0" fmla="*/ 67 w 67"/>
                    <a:gd name="T1" fmla="*/ 19 h 19"/>
                    <a:gd name="T2" fmla="*/ 0 w 67"/>
                    <a:gd name="T3" fmla="*/ 19 h 19"/>
                    <a:gd name="T4" fmla="*/ 1 w 67"/>
                    <a:gd name="T5" fmla="*/ 0 h 19"/>
                    <a:gd name="T6" fmla="*/ 63 w 67"/>
                    <a:gd name="T7" fmla="*/ 0 h 19"/>
                    <a:gd name="T8" fmla="*/ 67 w 67"/>
                    <a:gd name="T9" fmla="*/ 19 h 19"/>
                  </a:gdLst>
                  <a:cxnLst>
                    <a:cxn ang="0">
                      <a:pos x="T0" y="T1"/>
                    </a:cxn>
                    <a:cxn ang="0">
                      <a:pos x="T2" y="T3"/>
                    </a:cxn>
                    <a:cxn ang="0">
                      <a:pos x="T4" y="T5"/>
                    </a:cxn>
                    <a:cxn ang="0">
                      <a:pos x="T6" y="T7"/>
                    </a:cxn>
                    <a:cxn ang="0">
                      <a:pos x="T8" y="T9"/>
                    </a:cxn>
                  </a:cxnLst>
                  <a:rect l="0" t="0" r="r" b="b"/>
                  <a:pathLst>
                    <a:path w="67" h="19">
                      <a:moveTo>
                        <a:pt x="67" y="19"/>
                      </a:moveTo>
                      <a:lnTo>
                        <a:pt x="0" y="19"/>
                      </a:lnTo>
                      <a:lnTo>
                        <a:pt x="1" y="0"/>
                      </a:lnTo>
                      <a:lnTo>
                        <a:pt x="63" y="0"/>
                      </a:lnTo>
                      <a:lnTo>
                        <a:pt x="67" y="19"/>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4" name="Freeform 272"/>
                <p:cNvSpPr/>
                <p:nvPr userDrawn="1"/>
              </p:nvSpPr>
              <p:spPr bwMode="auto">
                <a:xfrm>
                  <a:off x="4336" y="2157"/>
                  <a:ext cx="16" cy="12"/>
                </a:xfrm>
                <a:custGeom>
                  <a:gdLst>
                    <a:gd name="T0" fmla="*/ 0 w 9"/>
                    <a:gd name="T1" fmla="*/ 0 h 7"/>
                    <a:gd name="T2" fmla="*/ 0 w 9"/>
                    <a:gd name="T3" fmla="*/ 4 h 7"/>
                    <a:gd name="T4" fmla="*/ 5 w 9"/>
                    <a:gd name="T5" fmla="*/ 7 h 7"/>
                    <a:gd name="T6" fmla="*/ 5 w 9"/>
                    <a:gd name="T7" fmla="*/ 7 h 7"/>
                    <a:gd name="T8" fmla="*/ 9 w 9"/>
                    <a:gd name="T9" fmla="*/ 4 h 7"/>
                    <a:gd name="T10" fmla="*/ 9 w 9"/>
                    <a:gd name="T11" fmla="*/ 0 h 7"/>
                    <a:gd name="T12" fmla="*/ 0 w 9"/>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4"/>
                        <a:pt x="0" y="4"/>
                        <a:pt x="0" y="4"/>
                      </a:cubicBezTo>
                      <a:cubicBezTo>
                        <a:pt x="0" y="6"/>
                        <a:pt x="2" y="7"/>
                        <a:pt x="5" y="7"/>
                      </a:cubicBezTo>
                      <a:cubicBezTo>
                        <a:pt x="5" y="7"/>
                        <a:pt x="5" y="7"/>
                        <a:pt x="5" y="7"/>
                      </a:cubicBezTo>
                      <a:cubicBezTo>
                        <a:pt x="7" y="7"/>
                        <a:pt x="9" y="6"/>
                        <a:pt x="9" y="4"/>
                      </a:cubicBezTo>
                      <a:cubicBezTo>
                        <a:pt x="9" y="0"/>
                        <a:pt x="9" y="0"/>
                        <a:pt x="9" y="0"/>
                      </a:cubicBezTo>
                      <a:lnTo>
                        <a:pt x="0" y="0"/>
                      </a:lnTo>
                      <a:close/>
                    </a:path>
                  </a:pathLst>
                </a:cu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5" name="Oval 273"/>
                <p:cNvSpPr>
                  <a:spLocks noChangeArrowheads="1"/>
                </p:cNvSpPr>
                <p:nvPr userDrawn="1"/>
              </p:nvSpPr>
              <p:spPr bwMode="auto">
                <a:xfrm>
                  <a:off x="4324" y="2112"/>
                  <a:ext cx="42" cy="48"/>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6" name="Freeform 274"/>
                <p:cNvSpPr/>
                <p:nvPr userDrawn="1"/>
              </p:nvSpPr>
              <p:spPr bwMode="auto">
                <a:xfrm>
                  <a:off x="4323" y="2107"/>
                  <a:ext cx="44" cy="28"/>
                </a:xfrm>
                <a:custGeom>
                  <a:gdLst>
                    <a:gd name="T0" fmla="*/ 4 w 26"/>
                    <a:gd name="T1" fmla="*/ 11 h 16"/>
                    <a:gd name="T2" fmla="*/ 3 w 26"/>
                    <a:gd name="T3" fmla="*/ 16 h 16"/>
                    <a:gd name="T4" fmla="*/ 0 w 26"/>
                    <a:gd name="T5" fmla="*/ 15 h 16"/>
                    <a:gd name="T6" fmla="*/ 13 w 26"/>
                    <a:gd name="T7" fmla="*/ 0 h 16"/>
                    <a:gd name="T8" fmla="*/ 25 w 26"/>
                    <a:gd name="T9" fmla="*/ 15 h 16"/>
                    <a:gd name="T10" fmla="*/ 23 w 26"/>
                    <a:gd name="T11" fmla="*/ 8 h 16"/>
                    <a:gd name="T12" fmla="*/ 4 w 26"/>
                    <a:gd name="T13" fmla="*/ 11 h 16"/>
                  </a:gdLst>
                  <a:cxnLst>
                    <a:cxn ang="0">
                      <a:pos x="T0" y="T1"/>
                    </a:cxn>
                    <a:cxn ang="0">
                      <a:pos x="T2" y="T3"/>
                    </a:cxn>
                    <a:cxn ang="0">
                      <a:pos x="T4" y="T5"/>
                    </a:cxn>
                    <a:cxn ang="0">
                      <a:pos x="T6" y="T7"/>
                    </a:cxn>
                    <a:cxn ang="0">
                      <a:pos x="T8" y="T9"/>
                    </a:cxn>
                    <a:cxn ang="0">
                      <a:pos x="T10" y="T11"/>
                    </a:cxn>
                    <a:cxn ang="0">
                      <a:pos x="T12" y="T13"/>
                    </a:cxn>
                  </a:cxnLst>
                  <a:rect l="0" t="0" r="r" b="b"/>
                  <a:pathLst>
                    <a:path w="26" h="16">
                      <a:moveTo>
                        <a:pt x="4" y="11"/>
                      </a:moveTo>
                      <a:cubicBezTo>
                        <a:pt x="3" y="16"/>
                        <a:pt x="3" y="16"/>
                        <a:pt x="3" y="16"/>
                      </a:cubicBezTo>
                      <a:cubicBezTo>
                        <a:pt x="0" y="15"/>
                        <a:pt x="0" y="15"/>
                        <a:pt x="0" y="15"/>
                      </a:cubicBezTo>
                      <a:cubicBezTo>
                        <a:pt x="0" y="5"/>
                        <a:pt x="5" y="0"/>
                        <a:pt x="13" y="0"/>
                      </a:cubicBezTo>
                      <a:cubicBezTo>
                        <a:pt x="20" y="0"/>
                        <a:pt x="26" y="5"/>
                        <a:pt x="25" y="15"/>
                      </a:cubicBezTo>
                      <a:cubicBezTo>
                        <a:pt x="23" y="8"/>
                        <a:pt x="23" y="8"/>
                        <a:pt x="23" y="8"/>
                      </a:cubicBezTo>
                      <a:cubicBezTo>
                        <a:pt x="23" y="8"/>
                        <a:pt x="16" y="14"/>
                        <a:pt x="4" y="11"/>
                      </a:cubicBez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7" name="Oval 275"/>
                <p:cNvSpPr>
                  <a:spLocks noChangeArrowheads="1"/>
                </p:cNvSpPr>
                <p:nvPr userDrawn="1"/>
              </p:nvSpPr>
              <p:spPr bwMode="auto">
                <a:xfrm>
                  <a:off x="4359" y="2133"/>
                  <a:ext cx="8"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8" name="Oval 276"/>
                <p:cNvSpPr>
                  <a:spLocks noChangeArrowheads="1"/>
                </p:cNvSpPr>
                <p:nvPr userDrawn="1"/>
              </p:nvSpPr>
              <p:spPr bwMode="auto">
                <a:xfrm>
                  <a:off x="4319" y="2133"/>
                  <a:ext cx="11" cy="10"/>
                </a:xfrm>
                <a:prstGeom prst="ellipse">
                  <a:avLst/>
                </a:prstGeom>
                <a:solidFill>
                  <a:srgbClr val="FF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09" name="Oval 277"/>
                <p:cNvSpPr>
                  <a:spLocks noChangeArrowheads="1"/>
                </p:cNvSpPr>
                <p:nvPr userDrawn="1"/>
              </p:nvSpPr>
              <p:spPr bwMode="auto">
                <a:xfrm>
                  <a:off x="4336" y="2133"/>
                  <a:ext cx="4"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0" name="Oval 278"/>
                <p:cNvSpPr>
                  <a:spLocks noChangeArrowheads="1"/>
                </p:cNvSpPr>
                <p:nvPr userDrawn="1"/>
              </p:nvSpPr>
              <p:spPr bwMode="auto">
                <a:xfrm>
                  <a:off x="4357" y="2133"/>
                  <a:ext cx="3"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1" name="Freeform 279"/>
                <p:cNvSpPr/>
                <p:nvPr userDrawn="1"/>
              </p:nvSpPr>
              <p:spPr bwMode="auto">
                <a:xfrm>
                  <a:off x="4348" y="2141"/>
                  <a:ext cx="6" cy="2"/>
                </a:xfrm>
                <a:custGeom>
                  <a:gdLst>
                    <a:gd name="T0" fmla="*/ 2 w 3"/>
                    <a:gd name="T1" fmla="*/ 1 h 1"/>
                    <a:gd name="T2" fmla="*/ 0 w 3"/>
                    <a:gd name="T3" fmla="*/ 0 h 1"/>
                    <a:gd name="T4" fmla="*/ 0 w 3"/>
                    <a:gd name="T5" fmla="*/ 1 h 1"/>
                    <a:gd name="T6" fmla="*/ 3 w 3"/>
                    <a:gd name="T7" fmla="*/ 1 h 1"/>
                    <a:gd name="T8" fmla="*/ 3 w 3"/>
                    <a:gd name="T9" fmla="*/ 0 h 1"/>
                    <a:gd name="T10" fmla="*/ 2 w 3"/>
                    <a:gd name="T11" fmla="*/ 1 h 1"/>
                  </a:gdLst>
                  <a:cxnLst>
                    <a:cxn ang="0">
                      <a:pos x="T0" y="T1"/>
                    </a:cxn>
                    <a:cxn ang="0">
                      <a:pos x="T2" y="T3"/>
                    </a:cxn>
                    <a:cxn ang="0">
                      <a:pos x="T4" y="T5"/>
                    </a:cxn>
                    <a:cxn ang="0">
                      <a:pos x="T6" y="T7"/>
                    </a:cxn>
                    <a:cxn ang="0">
                      <a:pos x="T8" y="T9"/>
                    </a:cxn>
                    <a:cxn ang="0">
                      <a:pos x="T10" y="T11"/>
                    </a:cxn>
                  </a:cxnLst>
                  <a:rect l="0" t="0" r="r" b="b"/>
                  <a:pathLst>
                    <a:path w="3" h="1">
                      <a:moveTo>
                        <a:pt x="2" y="1"/>
                      </a:moveTo>
                      <a:cubicBezTo>
                        <a:pt x="0" y="0"/>
                        <a:pt x="0" y="0"/>
                        <a:pt x="0" y="0"/>
                      </a:cubicBezTo>
                      <a:cubicBezTo>
                        <a:pt x="0" y="1"/>
                        <a:pt x="0" y="1"/>
                        <a:pt x="0" y="1"/>
                      </a:cubicBezTo>
                      <a:cubicBezTo>
                        <a:pt x="3" y="1"/>
                        <a:pt x="3" y="1"/>
                        <a:pt x="3" y="1"/>
                      </a:cubicBezTo>
                      <a:cubicBezTo>
                        <a:pt x="3" y="1"/>
                        <a:pt x="3" y="1"/>
                        <a:pt x="3" y="0"/>
                      </a:cubicBezTo>
                      <a:lnTo>
                        <a:pt x="2" y="1"/>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2" name="Freeform 280"/>
                <p:cNvSpPr/>
                <p:nvPr userDrawn="1"/>
              </p:nvSpPr>
              <p:spPr bwMode="auto">
                <a:xfrm>
                  <a:off x="4342" y="2148"/>
                  <a:ext cx="13" cy="4"/>
                </a:xfrm>
                <a:custGeom>
                  <a:gdLst>
                    <a:gd name="T0" fmla="*/ 8 w 8"/>
                    <a:gd name="T1" fmla="*/ 0 h 2"/>
                    <a:gd name="T2" fmla="*/ 4 w 8"/>
                    <a:gd name="T3" fmla="*/ 2 h 2"/>
                    <a:gd name="T4" fmla="*/ 0 w 8"/>
                    <a:gd name="T5" fmla="*/ 0 h 2"/>
                    <a:gd name="T6" fmla="*/ 8 w 8"/>
                    <a:gd name="T7" fmla="*/ 0 h 2"/>
                  </a:gdLst>
                  <a:cxnLst>
                    <a:cxn ang="0">
                      <a:pos x="T0" y="T1"/>
                    </a:cxn>
                    <a:cxn ang="0">
                      <a:pos x="T2" y="T3"/>
                    </a:cxn>
                    <a:cxn ang="0">
                      <a:pos x="T4" y="T5"/>
                    </a:cxn>
                    <a:cxn ang="0">
                      <a:pos x="T6" y="T7"/>
                    </a:cxn>
                  </a:cxnLst>
                  <a:rect l="0" t="0" r="r" b="b"/>
                  <a:pathLst>
                    <a:path w="8" h="2">
                      <a:moveTo>
                        <a:pt x="8" y="0"/>
                      </a:moveTo>
                      <a:cubicBezTo>
                        <a:pt x="8" y="1"/>
                        <a:pt x="6" y="2"/>
                        <a:pt x="4" y="2"/>
                      </a:cubicBezTo>
                      <a:cubicBezTo>
                        <a:pt x="2" y="2"/>
                        <a:pt x="0" y="1"/>
                        <a:pt x="0" y="0"/>
                      </a:cubicBezTo>
                      <a:lnTo>
                        <a:pt x="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3" name="Freeform 281"/>
                <p:cNvSpPr/>
                <p:nvPr userDrawn="1"/>
              </p:nvSpPr>
              <p:spPr bwMode="auto">
                <a:xfrm>
                  <a:off x="4319" y="2105"/>
                  <a:ext cx="33" cy="52"/>
                </a:xfrm>
                <a:custGeom>
                  <a:gdLst>
                    <a:gd name="T0" fmla="*/ 13 w 19"/>
                    <a:gd name="T1" fmla="*/ 27 h 30"/>
                    <a:gd name="T2" fmla="*/ 11 w 19"/>
                    <a:gd name="T3" fmla="*/ 28 h 30"/>
                    <a:gd name="T4" fmla="*/ 5 w 19"/>
                    <a:gd name="T5" fmla="*/ 23 h 30"/>
                    <a:gd name="T6" fmla="*/ 6 w 19"/>
                    <a:gd name="T7" fmla="*/ 19 h 30"/>
                    <a:gd name="T8" fmla="*/ 3 w 19"/>
                    <a:gd name="T9" fmla="*/ 15 h 30"/>
                    <a:gd name="T10" fmla="*/ 3 w 19"/>
                    <a:gd name="T11" fmla="*/ 13 h 30"/>
                    <a:gd name="T12" fmla="*/ 6 w 19"/>
                    <a:gd name="T13" fmla="*/ 5 h 30"/>
                    <a:gd name="T14" fmla="*/ 19 w 19"/>
                    <a:gd name="T15" fmla="*/ 2 h 30"/>
                    <a:gd name="T16" fmla="*/ 6 w 19"/>
                    <a:gd name="T17" fmla="*/ 3 h 30"/>
                    <a:gd name="T18" fmla="*/ 2 w 19"/>
                    <a:gd name="T19" fmla="*/ 15 h 30"/>
                    <a:gd name="T20" fmla="*/ 0 w 19"/>
                    <a:gd name="T21" fmla="*/ 20 h 30"/>
                    <a:gd name="T22" fmla="*/ 4 w 19"/>
                    <a:gd name="T23" fmla="*/ 23 h 30"/>
                    <a:gd name="T24" fmla="*/ 11 w 19"/>
                    <a:gd name="T25" fmla="*/ 29 h 30"/>
                    <a:gd name="T26" fmla="*/ 13 w 19"/>
                    <a:gd name="T27" fmla="*/ 30 h 30"/>
                    <a:gd name="T28" fmla="*/ 16 w 19"/>
                    <a:gd name="T29" fmla="*/ 29 h 30"/>
                    <a:gd name="T30" fmla="*/ 13 w 19"/>
                    <a:gd name="T31" fmla="*/ 27 h 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0">
                      <a:moveTo>
                        <a:pt x="13" y="27"/>
                      </a:moveTo>
                      <a:cubicBezTo>
                        <a:pt x="12" y="27"/>
                        <a:pt x="12" y="28"/>
                        <a:pt x="11" y="28"/>
                      </a:cubicBezTo>
                      <a:cubicBezTo>
                        <a:pt x="8" y="28"/>
                        <a:pt x="6" y="25"/>
                        <a:pt x="5" y="23"/>
                      </a:cubicBezTo>
                      <a:cubicBezTo>
                        <a:pt x="6" y="22"/>
                        <a:pt x="7" y="21"/>
                        <a:pt x="6" y="19"/>
                      </a:cubicBezTo>
                      <a:cubicBezTo>
                        <a:pt x="6" y="17"/>
                        <a:pt x="5" y="15"/>
                        <a:pt x="3" y="15"/>
                      </a:cubicBezTo>
                      <a:cubicBezTo>
                        <a:pt x="3" y="14"/>
                        <a:pt x="3" y="13"/>
                        <a:pt x="3" y="13"/>
                      </a:cubicBezTo>
                      <a:cubicBezTo>
                        <a:pt x="4" y="10"/>
                        <a:pt x="4" y="7"/>
                        <a:pt x="6" y="5"/>
                      </a:cubicBezTo>
                      <a:cubicBezTo>
                        <a:pt x="9" y="1"/>
                        <a:pt x="14" y="1"/>
                        <a:pt x="19" y="2"/>
                      </a:cubicBezTo>
                      <a:cubicBezTo>
                        <a:pt x="16" y="0"/>
                        <a:pt x="10" y="0"/>
                        <a:pt x="6" y="3"/>
                      </a:cubicBezTo>
                      <a:cubicBezTo>
                        <a:pt x="3" y="6"/>
                        <a:pt x="2" y="11"/>
                        <a:pt x="2" y="15"/>
                      </a:cubicBezTo>
                      <a:cubicBezTo>
                        <a:pt x="1" y="15"/>
                        <a:pt x="0" y="17"/>
                        <a:pt x="0" y="20"/>
                      </a:cubicBezTo>
                      <a:cubicBezTo>
                        <a:pt x="1" y="22"/>
                        <a:pt x="2" y="23"/>
                        <a:pt x="4" y="23"/>
                      </a:cubicBezTo>
                      <a:cubicBezTo>
                        <a:pt x="5" y="25"/>
                        <a:pt x="7" y="29"/>
                        <a:pt x="11" y="29"/>
                      </a:cubicBezTo>
                      <a:cubicBezTo>
                        <a:pt x="11" y="29"/>
                        <a:pt x="12" y="30"/>
                        <a:pt x="13" y="30"/>
                      </a:cubicBezTo>
                      <a:cubicBezTo>
                        <a:pt x="15" y="30"/>
                        <a:pt x="16" y="29"/>
                        <a:pt x="16" y="29"/>
                      </a:cubicBezTo>
                      <a:cubicBezTo>
                        <a:pt x="16" y="28"/>
                        <a:pt x="15" y="27"/>
                        <a:pt x="13" y="2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4" name="Freeform 282"/>
                <p:cNvSpPr/>
                <p:nvPr userDrawn="1"/>
              </p:nvSpPr>
              <p:spPr bwMode="auto">
                <a:xfrm>
                  <a:off x="4038" y="2169"/>
                  <a:ext cx="95" cy="118"/>
                </a:xfrm>
                <a:custGeom>
                  <a:gdLst>
                    <a:gd name="T0" fmla="*/ 39 w 55"/>
                    <a:gd name="T1" fmla="*/ 69 h 69"/>
                    <a:gd name="T2" fmla="*/ 17 w 55"/>
                    <a:gd name="T3" fmla="*/ 69 h 69"/>
                    <a:gd name="T4" fmla="*/ 0 w 55"/>
                    <a:gd name="T5" fmla="*/ 52 h 69"/>
                    <a:gd name="T6" fmla="*/ 0 w 55"/>
                    <a:gd name="T7" fmla="*/ 16 h 69"/>
                    <a:gd name="T8" fmla="*/ 17 w 55"/>
                    <a:gd name="T9" fmla="*/ 0 h 69"/>
                    <a:gd name="T10" fmla="*/ 39 w 55"/>
                    <a:gd name="T11" fmla="*/ 0 h 69"/>
                    <a:gd name="T12" fmla="*/ 55 w 55"/>
                    <a:gd name="T13" fmla="*/ 16 h 69"/>
                    <a:gd name="T14" fmla="*/ 55 w 55"/>
                    <a:gd name="T15" fmla="*/ 52 h 69"/>
                    <a:gd name="T16" fmla="*/ 39 w 55"/>
                    <a:gd name="T17" fmla="*/ 69 h 6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9">
                      <a:moveTo>
                        <a:pt x="39" y="69"/>
                      </a:moveTo>
                      <a:cubicBezTo>
                        <a:pt x="17" y="69"/>
                        <a:pt x="17" y="69"/>
                        <a:pt x="17" y="69"/>
                      </a:cubicBezTo>
                      <a:cubicBezTo>
                        <a:pt x="8" y="69"/>
                        <a:pt x="0" y="61"/>
                        <a:pt x="0" y="52"/>
                      </a:cubicBezTo>
                      <a:cubicBezTo>
                        <a:pt x="0" y="16"/>
                        <a:pt x="0" y="16"/>
                        <a:pt x="0" y="16"/>
                      </a:cubicBezTo>
                      <a:cubicBezTo>
                        <a:pt x="0" y="7"/>
                        <a:pt x="8" y="0"/>
                        <a:pt x="17" y="0"/>
                      </a:cubicBezTo>
                      <a:cubicBezTo>
                        <a:pt x="39" y="0"/>
                        <a:pt x="39" y="0"/>
                        <a:pt x="39" y="0"/>
                      </a:cubicBezTo>
                      <a:cubicBezTo>
                        <a:pt x="48" y="0"/>
                        <a:pt x="55" y="7"/>
                        <a:pt x="55" y="16"/>
                      </a:cubicBezTo>
                      <a:cubicBezTo>
                        <a:pt x="55" y="52"/>
                        <a:pt x="55" y="52"/>
                        <a:pt x="55" y="52"/>
                      </a:cubicBezTo>
                      <a:cubicBezTo>
                        <a:pt x="55" y="61"/>
                        <a:pt x="48" y="69"/>
                        <a:pt x="39" y="69"/>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5" name="Freeform 283"/>
                <p:cNvSpPr/>
                <p:nvPr userDrawn="1"/>
              </p:nvSpPr>
              <p:spPr bwMode="auto">
                <a:xfrm>
                  <a:off x="4057" y="2244"/>
                  <a:ext cx="28" cy="53"/>
                </a:xfrm>
                <a:custGeom>
                  <a:gdLst>
                    <a:gd name="T0" fmla="*/ 16 w 16"/>
                    <a:gd name="T1" fmla="*/ 7 h 31"/>
                    <a:gd name="T2" fmla="*/ 14 w 16"/>
                    <a:gd name="T3" fmla="*/ 31 h 31"/>
                    <a:gd name="T4" fmla="*/ 4 w 16"/>
                    <a:gd name="T5" fmla="*/ 31 h 31"/>
                    <a:gd name="T6" fmla="*/ 0 w 16"/>
                    <a:gd name="T7" fmla="*/ 7 h 31"/>
                    <a:gd name="T8" fmla="*/ 3 w 16"/>
                    <a:gd name="T9" fmla="*/ 0 h 31"/>
                    <a:gd name="T10" fmla="*/ 16 w 16"/>
                    <a:gd name="T11" fmla="*/ 7 h 31"/>
                  </a:gdLst>
                  <a:cxnLst>
                    <a:cxn ang="0">
                      <a:pos x="T0" y="T1"/>
                    </a:cxn>
                    <a:cxn ang="0">
                      <a:pos x="T2" y="T3"/>
                    </a:cxn>
                    <a:cxn ang="0">
                      <a:pos x="T4" y="T5"/>
                    </a:cxn>
                    <a:cxn ang="0">
                      <a:pos x="T6" y="T7"/>
                    </a:cxn>
                    <a:cxn ang="0">
                      <a:pos x="T8" y="T9"/>
                    </a:cxn>
                    <a:cxn ang="0">
                      <a:pos x="T10" y="T11"/>
                    </a:cxn>
                  </a:cxnLst>
                  <a:rect l="0" t="0" r="r" b="b"/>
                  <a:pathLst>
                    <a:path w="16" h="31">
                      <a:moveTo>
                        <a:pt x="16" y="7"/>
                      </a:moveTo>
                      <a:cubicBezTo>
                        <a:pt x="14" y="31"/>
                        <a:pt x="14" y="31"/>
                        <a:pt x="14" y="31"/>
                      </a:cubicBezTo>
                      <a:cubicBezTo>
                        <a:pt x="4" y="31"/>
                        <a:pt x="4" y="31"/>
                        <a:pt x="4" y="31"/>
                      </a:cubicBezTo>
                      <a:cubicBezTo>
                        <a:pt x="0" y="7"/>
                        <a:pt x="0" y="7"/>
                        <a:pt x="0" y="7"/>
                      </a:cubicBezTo>
                      <a:cubicBezTo>
                        <a:pt x="0" y="2"/>
                        <a:pt x="3" y="0"/>
                        <a:pt x="3" y="0"/>
                      </a:cubicBezTo>
                      <a:lnTo>
                        <a:pt x="16"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6" name="Freeform 284"/>
                <p:cNvSpPr/>
                <p:nvPr userDrawn="1"/>
              </p:nvSpPr>
              <p:spPr bwMode="auto">
                <a:xfrm>
                  <a:off x="4103" y="2244"/>
                  <a:ext cx="28" cy="53"/>
                </a:xfrm>
                <a:custGeom>
                  <a:gdLst>
                    <a:gd name="T0" fmla="*/ 0 w 16"/>
                    <a:gd name="T1" fmla="*/ 7 h 31"/>
                    <a:gd name="T2" fmla="*/ 2 w 16"/>
                    <a:gd name="T3" fmla="*/ 31 h 31"/>
                    <a:gd name="T4" fmla="*/ 12 w 16"/>
                    <a:gd name="T5" fmla="*/ 31 h 31"/>
                    <a:gd name="T6" fmla="*/ 16 w 16"/>
                    <a:gd name="T7" fmla="*/ 7 h 31"/>
                    <a:gd name="T8" fmla="*/ 12 w 16"/>
                    <a:gd name="T9" fmla="*/ 0 h 31"/>
                    <a:gd name="T10" fmla="*/ 0 w 16"/>
                    <a:gd name="T11" fmla="*/ 7 h 31"/>
                  </a:gdLst>
                  <a:cxnLst>
                    <a:cxn ang="0">
                      <a:pos x="T0" y="T1"/>
                    </a:cxn>
                    <a:cxn ang="0">
                      <a:pos x="T2" y="T3"/>
                    </a:cxn>
                    <a:cxn ang="0">
                      <a:pos x="T4" y="T5"/>
                    </a:cxn>
                    <a:cxn ang="0">
                      <a:pos x="T6" y="T7"/>
                    </a:cxn>
                    <a:cxn ang="0">
                      <a:pos x="T8" y="T9"/>
                    </a:cxn>
                    <a:cxn ang="0">
                      <a:pos x="T10" y="T11"/>
                    </a:cxn>
                  </a:cxnLst>
                  <a:rect l="0" t="0" r="r" b="b"/>
                  <a:pathLst>
                    <a:path w="16" h="31">
                      <a:moveTo>
                        <a:pt x="0" y="7"/>
                      </a:moveTo>
                      <a:cubicBezTo>
                        <a:pt x="2" y="31"/>
                        <a:pt x="2" y="31"/>
                        <a:pt x="2" y="31"/>
                      </a:cubicBezTo>
                      <a:cubicBezTo>
                        <a:pt x="12" y="31"/>
                        <a:pt x="12" y="31"/>
                        <a:pt x="12" y="31"/>
                      </a:cubicBezTo>
                      <a:cubicBezTo>
                        <a:pt x="16" y="7"/>
                        <a:pt x="16" y="7"/>
                        <a:pt x="16" y="7"/>
                      </a:cubicBezTo>
                      <a:cubicBezTo>
                        <a:pt x="16" y="2"/>
                        <a:pt x="12" y="0"/>
                        <a:pt x="12" y="0"/>
                      </a:cubicBezTo>
                      <a:lnTo>
                        <a:pt x="0" y="7"/>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7" name="Freeform 285"/>
                <p:cNvSpPr/>
                <p:nvPr userDrawn="1"/>
              </p:nvSpPr>
              <p:spPr bwMode="auto">
                <a:xfrm>
                  <a:off x="4043" y="2164"/>
                  <a:ext cx="102" cy="80"/>
                </a:xfrm>
                <a:custGeom>
                  <a:gdLst>
                    <a:gd name="T0" fmla="*/ 57 w 59"/>
                    <a:gd name="T1" fmla="*/ 24 h 47"/>
                    <a:gd name="T2" fmla="*/ 45 w 59"/>
                    <a:gd name="T3" fmla="*/ 5 h 47"/>
                    <a:gd name="T4" fmla="*/ 45 w 59"/>
                    <a:gd name="T5" fmla="*/ 5 h 47"/>
                    <a:gd name="T6" fmla="*/ 42 w 59"/>
                    <a:gd name="T7" fmla="*/ 3 h 47"/>
                    <a:gd name="T8" fmla="*/ 33 w 59"/>
                    <a:gd name="T9" fmla="*/ 0 h 47"/>
                    <a:gd name="T10" fmla="*/ 26 w 59"/>
                    <a:gd name="T11" fmla="*/ 0 h 47"/>
                    <a:gd name="T12" fmla="*/ 17 w 59"/>
                    <a:gd name="T13" fmla="*/ 3 h 47"/>
                    <a:gd name="T14" fmla="*/ 14 w 59"/>
                    <a:gd name="T15" fmla="*/ 6 h 47"/>
                    <a:gd name="T16" fmla="*/ 2 w 59"/>
                    <a:gd name="T17" fmla="*/ 24 h 47"/>
                    <a:gd name="T18" fmla="*/ 1 w 59"/>
                    <a:gd name="T19" fmla="*/ 29 h 47"/>
                    <a:gd name="T20" fmla="*/ 6 w 59"/>
                    <a:gd name="T21" fmla="*/ 32 h 47"/>
                    <a:gd name="T22" fmla="*/ 10 w 59"/>
                    <a:gd name="T23" fmla="*/ 32 h 47"/>
                    <a:gd name="T24" fmla="*/ 12 w 59"/>
                    <a:gd name="T25" fmla="*/ 47 h 47"/>
                    <a:gd name="T26" fmla="*/ 47 w 59"/>
                    <a:gd name="T27" fmla="*/ 47 h 47"/>
                    <a:gd name="T28" fmla="*/ 49 w 59"/>
                    <a:gd name="T29" fmla="*/ 32 h 47"/>
                    <a:gd name="T30" fmla="*/ 53 w 59"/>
                    <a:gd name="T31" fmla="*/ 32 h 47"/>
                    <a:gd name="T32" fmla="*/ 58 w 59"/>
                    <a:gd name="T33" fmla="*/ 29 h 47"/>
                    <a:gd name="T34" fmla="*/ 57 w 59"/>
                    <a:gd name="T35" fmla="*/ 24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7">
                      <a:moveTo>
                        <a:pt x="57" y="24"/>
                      </a:moveTo>
                      <a:cubicBezTo>
                        <a:pt x="45" y="5"/>
                        <a:pt x="45" y="5"/>
                        <a:pt x="45" y="5"/>
                      </a:cubicBezTo>
                      <a:cubicBezTo>
                        <a:pt x="45" y="5"/>
                        <a:pt x="45" y="5"/>
                        <a:pt x="45" y="5"/>
                      </a:cubicBezTo>
                      <a:cubicBezTo>
                        <a:pt x="44" y="3"/>
                        <a:pt x="42" y="3"/>
                        <a:pt x="42" y="3"/>
                      </a:cubicBezTo>
                      <a:cubicBezTo>
                        <a:pt x="33" y="0"/>
                        <a:pt x="33" y="0"/>
                        <a:pt x="33" y="0"/>
                      </a:cubicBezTo>
                      <a:cubicBezTo>
                        <a:pt x="26" y="0"/>
                        <a:pt x="26" y="0"/>
                        <a:pt x="26" y="0"/>
                      </a:cubicBezTo>
                      <a:cubicBezTo>
                        <a:pt x="17" y="3"/>
                        <a:pt x="17" y="3"/>
                        <a:pt x="17" y="3"/>
                      </a:cubicBezTo>
                      <a:cubicBezTo>
                        <a:pt x="17" y="3"/>
                        <a:pt x="15" y="3"/>
                        <a:pt x="14" y="6"/>
                      </a:cubicBezTo>
                      <a:cubicBezTo>
                        <a:pt x="2" y="24"/>
                        <a:pt x="2" y="24"/>
                        <a:pt x="2" y="24"/>
                      </a:cubicBezTo>
                      <a:cubicBezTo>
                        <a:pt x="2" y="24"/>
                        <a:pt x="0" y="27"/>
                        <a:pt x="1" y="29"/>
                      </a:cubicBezTo>
                      <a:cubicBezTo>
                        <a:pt x="2" y="31"/>
                        <a:pt x="3" y="32"/>
                        <a:pt x="6" y="32"/>
                      </a:cubicBezTo>
                      <a:cubicBezTo>
                        <a:pt x="6" y="32"/>
                        <a:pt x="8" y="32"/>
                        <a:pt x="10" y="32"/>
                      </a:cubicBezTo>
                      <a:cubicBezTo>
                        <a:pt x="10" y="40"/>
                        <a:pt x="10" y="47"/>
                        <a:pt x="12" y="47"/>
                      </a:cubicBezTo>
                      <a:cubicBezTo>
                        <a:pt x="47" y="47"/>
                        <a:pt x="47" y="47"/>
                        <a:pt x="47" y="47"/>
                      </a:cubicBezTo>
                      <a:cubicBezTo>
                        <a:pt x="49" y="47"/>
                        <a:pt x="49" y="40"/>
                        <a:pt x="49" y="32"/>
                      </a:cubicBezTo>
                      <a:cubicBezTo>
                        <a:pt x="51" y="32"/>
                        <a:pt x="53" y="32"/>
                        <a:pt x="53" y="32"/>
                      </a:cubicBezTo>
                      <a:cubicBezTo>
                        <a:pt x="56" y="32"/>
                        <a:pt x="57" y="31"/>
                        <a:pt x="58" y="29"/>
                      </a:cubicBezTo>
                      <a:cubicBezTo>
                        <a:pt x="59" y="27"/>
                        <a:pt x="57" y="24"/>
                        <a:pt x="57" y="24"/>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8" name="Freeform 286"/>
                <p:cNvSpPr/>
                <p:nvPr userDrawn="1"/>
              </p:nvSpPr>
              <p:spPr bwMode="auto">
                <a:xfrm>
                  <a:off x="4095" y="2208"/>
                  <a:ext cx="19" cy="11"/>
                </a:xfrm>
                <a:custGeom>
                  <a:gdLst>
                    <a:gd name="T0" fmla="*/ 9 w 11"/>
                    <a:gd name="T1" fmla="*/ 6 h 6"/>
                    <a:gd name="T2" fmla="*/ 11 w 11"/>
                    <a:gd name="T3" fmla="*/ 5 h 6"/>
                    <a:gd name="T4" fmla="*/ 0 w 11"/>
                    <a:gd name="T5" fmla="*/ 0 h 6"/>
                    <a:gd name="T6" fmla="*/ 0 w 11"/>
                    <a:gd name="T7" fmla="*/ 6 h 6"/>
                    <a:gd name="T8" fmla="*/ 9 w 11"/>
                    <a:gd name="T9" fmla="*/ 6 h 6"/>
                  </a:gdLst>
                  <a:cxnLst>
                    <a:cxn ang="0">
                      <a:pos x="T0" y="T1"/>
                    </a:cxn>
                    <a:cxn ang="0">
                      <a:pos x="T2" y="T3"/>
                    </a:cxn>
                    <a:cxn ang="0">
                      <a:pos x="T4" y="T5"/>
                    </a:cxn>
                    <a:cxn ang="0">
                      <a:pos x="T6" y="T7"/>
                    </a:cxn>
                    <a:cxn ang="0">
                      <a:pos x="T8" y="T9"/>
                    </a:cxn>
                  </a:cxnLst>
                  <a:rect l="0" t="0" r="r" b="b"/>
                  <a:pathLst>
                    <a:path w="11" h="6">
                      <a:moveTo>
                        <a:pt x="9" y="6"/>
                      </a:moveTo>
                      <a:cubicBezTo>
                        <a:pt x="9" y="6"/>
                        <a:pt x="11" y="6"/>
                        <a:pt x="11" y="5"/>
                      </a:cubicBezTo>
                      <a:cubicBezTo>
                        <a:pt x="11" y="3"/>
                        <a:pt x="9" y="0"/>
                        <a:pt x="0" y="0"/>
                      </a:cubicBezTo>
                      <a:cubicBezTo>
                        <a:pt x="0" y="6"/>
                        <a:pt x="0" y="6"/>
                        <a:pt x="0" y="6"/>
                      </a:cubicBezTo>
                      <a:lnTo>
                        <a:pt x="9" y="6"/>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19" name="Freeform 287"/>
                <p:cNvSpPr/>
                <p:nvPr userDrawn="1"/>
              </p:nvSpPr>
              <p:spPr bwMode="auto">
                <a:xfrm>
                  <a:off x="4061" y="2244"/>
                  <a:ext cx="66" cy="19"/>
                </a:xfrm>
                <a:custGeom>
                  <a:gdLst>
                    <a:gd name="T0" fmla="*/ 66 w 66"/>
                    <a:gd name="T1" fmla="*/ 19 h 19"/>
                    <a:gd name="T2" fmla="*/ 0 w 66"/>
                    <a:gd name="T3" fmla="*/ 19 h 19"/>
                    <a:gd name="T4" fmla="*/ 1 w 66"/>
                    <a:gd name="T5" fmla="*/ 0 h 19"/>
                    <a:gd name="T6" fmla="*/ 63 w 66"/>
                    <a:gd name="T7" fmla="*/ 0 h 19"/>
                    <a:gd name="T8" fmla="*/ 66 w 66"/>
                    <a:gd name="T9" fmla="*/ 19 h 19"/>
                  </a:gdLst>
                  <a:cxnLst>
                    <a:cxn ang="0">
                      <a:pos x="T0" y="T1"/>
                    </a:cxn>
                    <a:cxn ang="0">
                      <a:pos x="T2" y="T3"/>
                    </a:cxn>
                    <a:cxn ang="0">
                      <a:pos x="T4" y="T5"/>
                    </a:cxn>
                    <a:cxn ang="0">
                      <a:pos x="T6" y="T7"/>
                    </a:cxn>
                    <a:cxn ang="0">
                      <a:pos x="T8" y="T9"/>
                    </a:cxn>
                  </a:cxnLst>
                  <a:rect l="0" t="0" r="r" b="b"/>
                  <a:pathLst>
                    <a:path w="66" h="19">
                      <a:moveTo>
                        <a:pt x="66" y="19"/>
                      </a:moveTo>
                      <a:lnTo>
                        <a:pt x="0" y="19"/>
                      </a:lnTo>
                      <a:lnTo>
                        <a:pt x="1" y="0"/>
                      </a:lnTo>
                      <a:lnTo>
                        <a:pt x="63" y="0"/>
                      </a:lnTo>
                      <a:lnTo>
                        <a:pt x="66" y="19"/>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0" name="Rectangle 288"/>
                <p:cNvSpPr>
                  <a:spLocks noChangeArrowheads="1"/>
                </p:cNvSpPr>
                <p:nvPr userDrawn="1"/>
              </p:nvSpPr>
              <p:spPr bwMode="auto">
                <a:xfrm>
                  <a:off x="4019" y="2219"/>
                  <a:ext cx="191" cy="8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1" name="Rectangle 289"/>
                <p:cNvSpPr>
                  <a:spLocks noChangeArrowheads="1"/>
                </p:cNvSpPr>
                <p:nvPr userDrawn="1"/>
              </p:nvSpPr>
              <p:spPr bwMode="auto">
                <a:xfrm>
                  <a:off x="4268" y="2219"/>
                  <a:ext cx="190" cy="89"/>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2" name="Freeform 290"/>
                <p:cNvSpPr/>
                <p:nvPr userDrawn="1"/>
              </p:nvSpPr>
              <p:spPr bwMode="auto">
                <a:xfrm>
                  <a:off x="4366" y="2208"/>
                  <a:ext cx="68" cy="11"/>
                </a:xfrm>
                <a:custGeom>
                  <a:gdLst>
                    <a:gd name="T0" fmla="*/ 0 w 40"/>
                    <a:gd name="T1" fmla="*/ 6 h 6"/>
                    <a:gd name="T2" fmla="*/ 0 w 40"/>
                    <a:gd name="T3" fmla="*/ 4 h 6"/>
                    <a:gd name="T4" fmla="*/ 4 w 40"/>
                    <a:gd name="T5" fmla="*/ 0 h 6"/>
                    <a:gd name="T6" fmla="*/ 36 w 40"/>
                    <a:gd name="T7" fmla="*/ 0 h 6"/>
                    <a:gd name="T8" fmla="*/ 40 w 40"/>
                    <a:gd name="T9" fmla="*/ 4 h 6"/>
                    <a:gd name="T10" fmla="*/ 40 w 40"/>
                    <a:gd name="T11" fmla="*/ 6 h 6"/>
                    <a:gd name="T12" fmla="*/ 0 w 40"/>
                    <a:gd name="T13" fmla="*/ 6 h 6"/>
                  </a:gdLst>
                  <a:cxnLst>
                    <a:cxn ang="0">
                      <a:pos x="T0" y="T1"/>
                    </a:cxn>
                    <a:cxn ang="0">
                      <a:pos x="T2" y="T3"/>
                    </a:cxn>
                    <a:cxn ang="0">
                      <a:pos x="T4" y="T5"/>
                    </a:cxn>
                    <a:cxn ang="0">
                      <a:pos x="T6" y="T7"/>
                    </a:cxn>
                    <a:cxn ang="0">
                      <a:pos x="T8" y="T9"/>
                    </a:cxn>
                    <a:cxn ang="0">
                      <a:pos x="T10" y="T11"/>
                    </a:cxn>
                    <a:cxn ang="0">
                      <a:pos x="T12" y="T13"/>
                    </a:cxn>
                  </a:cxnLst>
                  <a:rect l="0" t="0" r="r" b="b"/>
                  <a:pathLst>
                    <a:path w="40" h="6">
                      <a:moveTo>
                        <a:pt x="0" y="6"/>
                      </a:moveTo>
                      <a:cubicBezTo>
                        <a:pt x="0" y="4"/>
                        <a:pt x="0" y="4"/>
                        <a:pt x="0" y="4"/>
                      </a:cubicBezTo>
                      <a:cubicBezTo>
                        <a:pt x="0" y="2"/>
                        <a:pt x="2" y="0"/>
                        <a:pt x="4" y="0"/>
                      </a:cubicBezTo>
                      <a:cubicBezTo>
                        <a:pt x="36" y="0"/>
                        <a:pt x="36" y="0"/>
                        <a:pt x="36" y="0"/>
                      </a:cubicBezTo>
                      <a:cubicBezTo>
                        <a:pt x="38" y="0"/>
                        <a:pt x="40" y="2"/>
                        <a:pt x="40" y="4"/>
                      </a:cubicBezTo>
                      <a:cubicBezTo>
                        <a:pt x="40" y="6"/>
                        <a:pt x="40" y="6"/>
                        <a:pt x="40" y="6"/>
                      </a:cubicBezTo>
                      <a:lnTo>
                        <a:pt x="0"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3" name="Freeform 291"/>
                <p:cNvSpPr/>
                <p:nvPr userDrawn="1"/>
              </p:nvSpPr>
              <p:spPr bwMode="auto">
                <a:xfrm>
                  <a:off x="4367" y="2148"/>
                  <a:ext cx="84" cy="59"/>
                </a:xfrm>
                <a:custGeom>
                  <a:gdLst>
                    <a:gd name="T0" fmla="*/ 47 w 49"/>
                    <a:gd name="T1" fmla="*/ 34 h 34"/>
                    <a:gd name="T2" fmla="*/ 3 w 49"/>
                    <a:gd name="T3" fmla="*/ 34 h 34"/>
                    <a:gd name="T4" fmla="*/ 0 w 49"/>
                    <a:gd name="T5" fmla="*/ 31 h 34"/>
                    <a:gd name="T6" fmla="*/ 0 w 49"/>
                    <a:gd name="T7" fmla="*/ 2 h 34"/>
                    <a:gd name="T8" fmla="*/ 3 w 49"/>
                    <a:gd name="T9" fmla="*/ 0 h 34"/>
                    <a:gd name="T10" fmla="*/ 47 w 49"/>
                    <a:gd name="T11" fmla="*/ 0 h 34"/>
                    <a:gd name="T12" fmla="*/ 49 w 49"/>
                    <a:gd name="T13" fmla="*/ 2 h 34"/>
                    <a:gd name="T14" fmla="*/ 49 w 49"/>
                    <a:gd name="T15" fmla="*/ 31 h 34"/>
                    <a:gd name="T16" fmla="*/ 47 w 49"/>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4">
                      <a:moveTo>
                        <a:pt x="47" y="34"/>
                      </a:moveTo>
                      <a:cubicBezTo>
                        <a:pt x="3" y="34"/>
                        <a:pt x="3" y="34"/>
                        <a:pt x="3" y="34"/>
                      </a:cubicBezTo>
                      <a:cubicBezTo>
                        <a:pt x="1" y="34"/>
                        <a:pt x="0" y="32"/>
                        <a:pt x="0" y="31"/>
                      </a:cubicBezTo>
                      <a:cubicBezTo>
                        <a:pt x="0" y="2"/>
                        <a:pt x="0" y="2"/>
                        <a:pt x="0" y="2"/>
                      </a:cubicBezTo>
                      <a:cubicBezTo>
                        <a:pt x="0" y="1"/>
                        <a:pt x="1" y="0"/>
                        <a:pt x="3" y="0"/>
                      </a:cubicBezTo>
                      <a:cubicBezTo>
                        <a:pt x="47" y="0"/>
                        <a:pt x="47" y="0"/>
                        <a:pt x="47" y="0"/>
                      </a:cubicBezTo>
                      <a:cubicBezTo>
                        <a:pt x="48" y="0"/>
                        <a:pt x="49" y="1"/>
                        <a:pt x="49" y="2"/>
                      </a:cubicBezTo>
                      <a:cubicBezTo>
                        <a:pt x="49" y="31"/>
                        <a:pt x="49" y="31"/>
                        <a:pt x="49" y="31"/>
                      </a:cubicBezTo>
                      <a:cubicBezTo>
                        <a:pt x="49" y="32"/>
                        <a:pt x="48" y="34"/>
                        <a:pt x="47" y="3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4" name="Oval 292"/>
                <p:cNvSpPr>
                  <a:spLocks noChangeArrowheads="1"/>
                </p:cNvSpPr>
                <p:nvPr userDrawn="1"/>
              </p:nvSpPr>
              <p:spPr bwMode="auto">
                <a:xfrm>
                  <a:off x="4408" y="2171"/>
                  <a:ext cx="14" cy="13"/>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5" name="Freeform 293"/>
                <p:cNvSpPr/>
                <p:nvPr userDrawn="1"/>
              </p:nvSpPr>
              <p:spPr bwMode="auto">
                <a:xfrm>
                  <a:off x="4408" y="2184"/>
                  <a:ext cx="14" cy="35"/>
                </a:xfrm>
                <a:custGeom>
                  <a:gdLst>
                    <a:gd name="T0" fmla="*/ 8 w 8"/>
                    <a:gd name="T1" fmla="*/ 4 h 20"/>
                    <a:gd name="T2" fmla="*/ 4 w 8"/>
                    <a:gd name="T3" fmla="*/ 0 h 20"/>
                    <a:gd name="T4" fmla="*/ 0 w 8"/>
                    <a:gd name="T5" fmla="*/ 4 h 20"/>
                    <a:gd name="T6" fmla="*/ 0 w 8"/>
                    <a:gd name="T7" fmla="*/ 20 h 20"/>
                    <a:gd name="T8" fmla="*/ 8 w 8"/>
                    <a:gd name="T9" fmla="*/ 20 h 20"/>
                    <a:gd name="T10" fmla="*/ 8 w 8"/>
                    <a:gd name="T11" fmla="*/ 4 h 20"/>
                  </a:gdLst>
                  <a:cxnLst>
                    <a:cxn ang="0">
                      <a:pos x="T0" y="T1"/>
                    </a:cxn>
                    <a:cxn ang="0">
                      <a:pos x="T2" y="T3"/>
                    </a:cxn>
                    <a:cxn ang="0">
                      <a:pos x="T4" y="T5"/>
                    </a:cxn>
                    <a:cxn ang="0">
                      <a:pos x="T6" y="T7"/>
                    </a:cxn>
                    <a:cxn ang="0">
                      <a:pos x="T8" y="T9"/>
                    </a:cxn>
                    <a:cxn ang="0">
                      <a:pos x="T10" y="T11"/>
                    </a:cxn>
                  </a:cxnLst>
                  <a:rect l="0" t="0" r="r" b="b"/>
                  <a:pathLst>
                    <a:path w="8" h="20">
                      <a:moveTo>
                        <a:pt x="8" y="4"/>
                      </a:moveTo>
                      <a:cubicBezTo>
                        <a:pt x="8" y="2"/>
                        <a:pt x="6" y="0"/>
                        <a:pt x="4" y="0"/>
                      </a:cubicBezTo>
                      <a:cubicBezTo>
                        <a:pt x="2" y="0"/>
                        <a:pt x="0" y="2"/>
                        <a:pt x="0" y="4"/>
                      </a:cubicBezTo>
                      <a:cubicBezTo>
                        <a:pt x="0" y="20"/>
                        <a:pt x="0" y="20"/>
                        <a:pt x="0" y="20"/>
                      </a:cubicBezTo>
                      <a:cubicBezTo>
                        <a:pt x="8" y="20"/>
                        <a:pt x="8" y="20"/>
                        <a:pt x="8" y="20"/>
                      </a:cubicBezTo>
                      <a:lnTo>
                        <a:pt x="8"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6" name="Rectangle 294"/>
                <p:cNvSpPr>
                  <a:spLocks noChangeArrowheads="1"/>
                </p:cNvSpPr>
                <p:nvPr userDrawn="1"/>
              </p:nvSpPr>
              <p:spPr bwMode="auto">
                <a:xfrm>
                  <a:off x="4412" y="2177"/>
                  <a:ext cx="7" cy="1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7" name="Freeform 295"/>
                <p:cNvSpPr/>
                <p:nvPr userDrawn="1"/>
              </p:nvSpPr>
              <p:spPr bwMode="auto">
                <a:xfrm>
                  <a:off x="4115" y="2208"/>
                  <a:ext cx="67" cy="11"/>
                </a:xfrm>
                <a:custGeom>
                  <a:gdLst>
                    <a:gd name="T0" fmla="*/ 0 w 39"/>
                    <a:gd name="T1" fmla="*/ 6 h 6"/>
                    <a:gd name="T2" fmla="*/ 0 w 39"/>
                    <a:gd name="T3" fmla="*/ 4 h 6"/>
                    <a:gd name="T4" fmla="*/ 3 w 39"/>
                    <a:gd name="T5" fmla="*/ 0 h 6"/>
                    <a:gd name="T6" fmla="*/ 36 w 39"/>
                    <a:gd name="T7" fmla="*/ 0 h 6"/>
                    <a:gd name="T8" fmla="*/ 39 w 39"/>
                    <a:gd name="T9" fmla="*/ 4 h 6"/>
                    <a:gd name="T10" fmla="*/ 39 w 39"/>
                    <a:gd name="T11" fmla="*/ 6 h 6"/>
                    <a:gd name="T12" fmla="*/ 0 w 39"/>
                    <a:gd name="T13" fmla="*/ 6 h 6"/>
                  </a:gdLst>
                  <a:cxnLst>
                    <a:cxn ang="0">
                      <a:pos x="T0" y="T1"/>
                    </a:cxn>
                    <a:cxn ang="0">
                      <a:pos x="T2" y="T3"/>
                    </a:cxn>
                    <a:cxn ang="0">
                      <a:pos x="T4" y="T5"/>
                    </a:cxn>
                    <a:cxn ang="0">
                      <a:pos x="T6" y="T7"/>
                    </a:cxn>
                    <a:cxn ang="0">
                      <a:pos x="T8" y="T9"/>
                    </a:cxn>
                    <a:cxn ang="0">
                      <a:pos x="T10" y="T11"/>
                    </a:cxn>
                    <a:cxn ang="0">
                      <a:pos x="T12" y="T13"/>
                    </a:cxn>
                  </a:cxnLst>
                  <a:rect l="0" t="0" r="r" b="b"/>
                  <a:pathLst>
                    <a:path w="39" h="6">
                      <a:moveTo>
                        <a:pt x="0" y="6"/>
                      </a:moveTo>
                      <a:cubicBezTo>
                        <a:pt x="0" y="4"/>
                        <a:pt x="0" y="4"/>
                        <a:pt x="0" y="4"/>
                      </a:cubicBezTo>
                      <a:cubicBezTo>
                        <a:pt x="0" y="2"/>
                        <a:pt x="1" y="0"/>
                        <a:pt x="3" y="0"/>
                      </a:cubicBezTo>
                      <a:cubicBezTo>
                        <a:pt x="36" y="0"/>
                        <a:pt x="36" y="0"/>
                        <a:pt x="36" y="0"/>
                      </a:cubicBezTo>
                      <a:cubicBezTo>
                        <a:pt x="38" y="0"/>
                        <a:pt x="39" y="2"/>
                        <a:pt x="39" y="4"/>
                      </a:cubicBezTo>
                      <a:cubicBezTo>
                        <a:pt x="39" y="6"/>
                        <a:pt x="39" y="6"/>
                        <a:pt x="39" y="6"/>
                      </a:cubicBezTo>
                      <a:lnTo>
                        <a:pt x="0"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8" name="Freeform 296"/>
                <p:cNvSpPr/>
                <p:nvPr userDrawn="1"/>
              </p:nvSpPr>
              <p:spPr bwMode="auto">
                <a:xfrm>
                  <a:off x="4117" y="2148"/>
                  <a:ext cx="84" cy="59"/>
                </a:xfrm>
                <a:custGeom>
                  <a:gdLst>
                    <a:gd name="T0" fmla="*/ 46 w 49"/>
                    <a:gd name="T1" fmla="*/ 34 h 34"/>
                    <a:gd name="T2" fmla="*/ 2 w 49"/>
                    <a:gd name="T3" fmla="*/ 34 h 34"/>
                    <a:gd name="T4" fmla="*/ 0 w 49"/>
                    <a:gd name="T5" fmla="*/ 31 h 34"/>
                    <a:gd name="T6" fmla="*/ 0 w 49"/>
                    <a:gd name="T7" fmla="*/ 2 h 34"/>
                    <a:gd name="T8" fmla="*/ 2 w 49"/>
                    <a:gd name="T9" fmla="*/ 0 h 34"/>
                    <a:gd name="T10" fmla="*/ 46 w 49"/>
                    <a:gd name="T11" fmla="*/ 0 h 34"/>
                    <a:gd name="T12" fmla="*/ 49 w 49"/>
                    <a:gd name="T13" fmla="*/ 2 h 34"/>
                    <a:gd name="T14" fmla="*/ 49 w 49"/>
                    <a:gd name="T15" fmla="*/ 31 h 34"/>
                    <a:gd name="T16" fmla="*/ 46 w 49"/>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4">
                      <a:moveTo>
                        <a:pt x="46" y="34"/>
                      </a:moveTo>
                      <a:cubicBezTo>
                        <a:pt x="2" y="34"/>
                        <a:pt x="2" y="34"/>
                        <a:pt x="2" y="34"/>
                      </a:cubicBezTo>
                      <a:cubicBezTo>
                        <a:pt x="1" y="34"/>
                        <a:pt x="0" y="32"/>
                        <a:pt x="0" y="31"/>
                      </a:cubicBezTo>
                      <a:cubicBezTo>
                        <a:pt x="0" y="2"/>
                        <a:pt x="0" y="2"/>
                        <a:pt x="0" y="2"/>
                      </a:cubicBezTo>
                      <a:cubicBezTo>
                        <a:pt x="0" y="1"/>
                        <a:pt x="1" y="0"/>
                        <a:pt x="2" y="0"/>
                      </a:cubicBezTo>
                      <a:cubicBezTo>
                        <a:pt x="46" y="0"/>
                        <a:pt x="46" y="0"/>
                        <a:pt x="46" y="0"/>
                      </a:cubicBezTo>
                      <a:cubicBezTo>
                        <a:pt x="48" y="0"/>
                        <a:pt x="49" y="1"/>
                        <a:pt x="49" y="2"/>
                      </a:cubicBezTo>
                      <a:cubicBezTo>
                        <a:pt x="49" y="31"/>
                        <a:pt x="49" y="31"/>
                        <a:pt x="49" y="31"/>
                      </a:cubicBezTo>
                      <a:cubicBezTo>
                        <a:pt x="49" y="32"/>
                        <a:pt x="48" y="34"/>
                        <a:pt x="46" y="3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29" name="Oval 297"/>
                <p:cNvSpPr>
                  <a:spLocks noChangeArrowheads="1"/>
                </p:cNvSpPr>
                <p:nvPr userDrawn="1"/>
              </p:nvSpPr>
              <p:spPr bwMode="auto">
                <a:xfrm>
                  <a:off x="4156" y="2171"/>
                  <a:ext cx="16" cy="13"/>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0" name="Freeform 298"/>
                <p:cNvSpPr/>
                <p:nvPr userDrawn="1"/>
              </p:nvSpPr>
              <p:spPr bwMode="auto">
                <a:xfrm>
                  <a:off x="4156" y="2184"/>
                  <a:ext cx="16" cy="35"/>
                </a:xfrm>
                <a:custGeom>
                  <a:gdLst>
                    <a:gd name="T0" fmla="*/ 9 w 9"/>
                    <a:gd name="T1" fmla="*/ 4 h 20"/>
                    <a:gd name="T2" fmla="*/ 4 w 9"/>
                    <a:gd name="T3" fmla="*/ 0 h 20"/>
                    <a:gd name="T4" fmla="*/ 0 w 9"/>
                    <a:gd name="T5" fmla="*/ 4 h 20"/>
                    <a:gd name="T6" fmla="*/ 0 w 9"/>
                    <a:gd name="T7" fmla="*/ 20 h 20"/>
                    <a:gd name="T8" fmla="*/ 9 w 9"/>
                    <a:gd name="T9" fmla="*/ 20 h 20"/>
                    <a:gd name="T10" fmla="*/ 9 w 9"/>
                    <a:gd name="T11" fmla="*/ 4 h 20"/>
                  </a:gdLst>
                  <a:cxnLst>
                    <a:cxn ang="0">
                      <a:pos x="T0" y="T1"/>
                    </a:cxn>
                    <a:cxn ang="0">
                      <a:pos x="T2" y="T3"/>
                    </a:cxn>
                    <a:cxn ang="0">
                      <a:pos x="T4" y="T5"/>
                    </a:cxn>
                    <a:cxn ang="0">
                      <a:pos x="T6" y="T7"/>
                    </a:cxn>
                    <a:cxn ang="0">
                      <a:pos x="T8" y="T9"/>
                    </a:cxn>
                    <a:cxn ang="0">
                      <a:pos x="T10" y="T11"/>
                    </a:cxn>
                  </a:cxnLst>
                  <a:rect l="0" t="0" r="r" b="b"/>
                  <a:pathLst>
                    <a:path w="9" h="20">
                      <a:moveTo>
                        <a:pt x="9" y="4"/>
                      </a:moveTo>
                      <a:cubicBezTo>
                        <a:pt x="9" y="2"/>
                        <a:pt x="7" y="0"/>
                        <a:pt x="4" y="0"/>
                      </a:cubicBezTo>
                      <a:cubicBezTo>
                        <a:pt x="2" y="0"/>
                        <a:pt x="0" y="2"/>
                        <a:pt x="0" y="4"/>
                      </a:cubicBezTo>
                      <a:cubicBezTo>
                        <a:pt x="0" y="20"/>
                        <a:pt x="0" y="20"/>
                        <a:pt x="0" y="20"/>
                      </a:cubicBezTo>
                      <a:cubicBezTo>
                        <a:pt x="9" y="20"/>
                        <a:pt x="9" y="20"/>
                        <a:pt x="9" y="20"/>
                      </a:cubicBezTo>
                      <a:lnTo>
                        <a:pt x="9"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1" name="Rectangle 299"/>
                <p:cNvSpPr>
                  <a:spLocks noChangeArrowheads="1"/>
                </p:cNvSpPr>
                <p:nvPr userDrawn="1"/>
              </p:nvSpPr>
              <p:spPr bwMode="auto">
                <a:xfrm>
                  <a:off x="4160" y="2177"/>
                  <a:ext cx="8" cy="1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2" name="Freeform 300"/>
                <p:cNvSpPr/>
                <p:nvPr userDrawn="1"/>
              </p:nvSpPr>
              <p:spPr bwMode="auto">
                <a:xfrm>
                  <a:off x="4088" y="2164"/>
                  <a:ext cx="14" cy="19"/>
                </a:xfrm>
                <a:custGeom>
                  <a:gdLst>
                    <a:gd name="T0" fmla="*/ 0 w 14"/>
                    <a:gd name="T1" fmla="*/ 1 h 19"/>
                    <a:gd name="T2" fmla="*/ 9 w 14"/>
                    <a:gd name="T3" fmla="*/ 19 h 19"/>
                    <a:gd name="T4" fmla="*/ 14 w 14"/>
                    <a:gd name="T5" fmla="*/ 0 h 19"/>
                    <a:gd name="T6" fmla="*/ 0 w 14"/>
                    <a:gd name="T7" fmla="*/ 1 h 19"/>
                  </a:gdLst>
                  <a:cxnLst>
                    <a:cxn ang="0">
                      <a:pos x="T0" y="T1"/>
                    </a:cxn>
                    <a:cxn ang="0">
                      <a:pos x="T2" y="T3"/>
                    </a:cxn>
                    <a:cxn ang="0">
                      <a:pos x="T4" y="T5"/>
                    </a:cxn>
                    <a:cxn ang="0">
                      <a:pos x="T6" y="T7"/>
                    </a:cxn>
                  </a:cxnLst>
                  <a:rect l="0" t="0" r="r" b="b"/>
                  <a:pathLst>
                    <a:path w="14" h="19">
                      <a:moveTo>
                        <a:pt x="0" y="1"/>
                      </a:moveTo>
                      <a:lnTo>
                        <a:pt x="9" y="19"/>
                      </a:lnTo>
                      <a:lnTo>
                        <a:pt x="14" y="0"/>
                      </a:lnTo>
                      <a:lnTo>
                        <a:pt x="0"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3" name="Freeform 301"/>
                <p:cNvSpPr/>
                <p:nvPr userDrawn="1"/>
              </p:nvSpPr>
              <p:spPr bwMode="auto">
                <a:xfrm>
                  <a:off x="4088" y="2157"/>
                  <a:ext cx="14" cy="12"/>
                </a:xfrm>
                <a:custGeom>
                  <a:gdLst>
                    <a:gd name="T0" fmla="*/ 0 w 8"/>
                    <a:gd name="T1" fmla="*/ 0 h 7"/>
                    <a:gd name="T2" fmla="*/ 0 w 8"/>
                    <a:gd name="T3" fmla="*/ 4 h 7"/>
                    <a:gd name="T4" fmla="*/ 4 w 8"/>
                    <a:gd name="T5" fmla="*/ 7 h 7"/>
                    <a:gd name="T6" fmla="*/ 4 w 8"/>
                    <a:gd name="T7" fmla="*/ 7 h 7"/>
                    <a:gd name="T8" fmla="*/ 8 w 8"/>
                    <a:gd name="T9" fmla="*/ 4 h 7"/>
                    <a:gd name="T10" fmla="*/ 8 w 8"/>
                    <a:gd name="T11" fmla="*/ 0 h 7"/>
                    <a:gd name="T12" fmla="*/ 0 w 8"/>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8" h="7">
                      <a:moveTo>
                        <a:pt x="0" y="0"/>
                      </a:moveTo>
                      <a:cubicBezTo>
                        <a:pt x="0" y="4"/>
                        <a:pt x="0" y="4"/>
                        <a:pt x="0" y="4"/>
                      </a:cubicBezTo>
                      <a:cubicBezTo>
                        <a:pt x="0" y="6"/>
                        <a:pt x="2" y="7"/>
                        <a:pt x="4" y="7"/>
                      </a:cubicBezTo>
                      <a:cubicBezTo>
                        <a:pt x="4" y="7"/>
                        <a:pt x="4" y="7"/>
                        <a:pt x="4" y="7"/>
                      </a:cubicBezTo>
                      <a:cubicBezTo>
                        <a:pt x="6" y="7"/>
                        <a:pt x="8" y="6"/>
                        <a:pt x="8" y="4"/>
                      </a:cubicBezTo>
                      <a:cubicBezTo>
                        <a:pt x="8" y="0"/>
                        <a:pt x="8" y="0"/>
                        <a:pt x="8" y="0"/>
                      </a:cubicBezTo>
                      <a:lnTo>
                        <a:pt x="0" y="0"/>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4" name="Oval 302"/>
                <p:cNvSpPr>
                  <a:spLocks noChangeArrowheads="1"/>
                </p:cNvSpPr>
                <p:nvPr userDrawn="1"/>
              </p:nvSpPr>
              <p:spPr bwMode="auto">
                <a:xfrm>
                  <a:off x="4074" y="2112"/>
                  <a:ext cx="41" cy="48"/>
                </a:xfrm>
                <a:prstGeom prst="ellipse">
                  <a:avLst/>
                </a:pr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5" name="Freeform 303"/>
                <p:cNvSpPr/>
                <p:nvPr userDrawn="1"/>
              </p:nvSpPr>
              <p:spPr bwMode="auto">
                <a:xfrm>
                  <a:off x="4073" y="2107"/>
                  <a:ext cx="44" cy="28"/>
                </a:xfrm>
                <a:custGeom>
                  <a:gdLst>
                    <a:gd name="T0" fmla="*/ 4 w 26"/>
                    <a:gd name="T1" fmla="*/ 11 h 16"/>
                    <a:gd name="T2" fmla="*/ 3 w 26"/>
                    <a:gd name="T3" fmla="*/ 16 h 16"/>
                    <a:gd name="T4" fmla="*/ 0 w 26"/>
                    <a:gd name="T5" fmla="*/ 15 h 16"/>
                    <a:gd name="T6" fmla="*/ 13 w 26"/>
                    <a:gd name="T7" fmla="*/ 0 h 16"/>
                    <a:gd name="T8" fmla="*/ 25 w 26"/>
                    <a:gd name="T9" fmla="*/ 15 h 16"/>
                    <a:gd name="T10" fmla="*/ 23 w 26"/>
                    <a:gd name="T11" fmla="*/ 8 h 16"/>
                    <a:gd name="T12" fmla="*/ 22 w 26"/>
                    <a:gd name="T13" fmla="*/ 9 h 16"/>
                    <a:gd name="T14" fmla="*/ 22 w 26"/>
                    <a:gd name="T15" fmla="*/ 6 h 16"/>
                    <a:gd name="T16" fmla="*/ 11 w 26"/>
                    <a:gd name="T17" fmla="*/ 10 h 16"/>
                    <a:gd name="T18" fmla="*/ 13 w 26"/>
                    <a:gd name="T19" fmla="*/ 8 h 16"/>
                    <a:gd name="T20" fmla="*/ 4 w 26"/>
                    <a:gd name="T21" fmla="*/ 11 h 1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6">
                      <a:moveTo>
                        <a:pt x="4" y="11"/>
                      </a:moveTo>
                      <a:cubicBezTo>
                        <a:pt x="3" y="16"/>
                        <a:pt x="3" y="16"/>
                        <a:pt x="3" y="16"/>
                      </a:cubicBezTo>
                      <a:cubicBezTo>
                        <a:pt x="0" y="15"/>
                        <a:pt x="0" y="15"/>
                        <a:pt x="0" y="15"/>
                      </a:cubicBezTo>
                      <a:cubicBezTo>
                        <a:pt x="0" y="5"/>
                        <a:pt x="5" y="0"/>
                        <a:pt x="13" y="0"/>
                      </a:cubicBezTo>
                      <a:cubicBezTo>
                        <a:pt x="20" y="0"/>
                        <a:pt x="26" y="5"/>
                        <a:pt x="25" y="15"/>
                      </a:cubicBezTo>
                      <a:cubicBezTo>
                        <a:pt x="23" y="8"/>
                        <a:pt x="23" y="8"/>
                        <a:pt x="23" y="8"/>
                      </a:cubicBezTo>
                      <a:cubicBezTo>
                        <a:pt x="22" y="9"/>
                        <a:pt x="22" y="9"/>
                        <a:pt x="22" y="9"/>
                      </a:cubicBezTo>
                      <a:cubicBezTo>
                        <a:pt x="22" y="6"/>
                        <a:pt x="22" y="6"/>
                        <a:pt x="22" y="6"/>
                      </a:cubicBezTo>
                      <a:cubicBezTo>
                        <a:pt x="11" y="10"/>
                        <a:pt x="11" y="10"/>
                        <a:pt x="11" y="10"/>
                      </a:cubicBezTo>
                      <a:cubicBezTo>
                        <a:pt x="13" y="8"/>
                        <a:pt x="13" y="8"/>
                        <a:pt x="13" y="8"/>
                      </a:cubicBezTo>
                      <a:lnTo>
                        <a:pt x="4" y="1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6" name="Oval 304"/>
                <p:cNvSpPr>
                  <a:spLocks noChangeArrowheads="1"/>
                </p:cNvSpPr>
                <p:nvPr userDrawn="1"/>
              </p:nvSpPr>
              <p:spPr bwMode="auto">
                <a:xfrm>
                  <a:off x="4109" y="2133"/>
                  <a:ext cx="10" cy="10"/>
                </a:xfrm>
                <a:prstGeom prst="ellipse">
                  <a:avLst/>
                </a:pr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7" name="Oval 305"/>
                <p:cNvSpPr>
                  <a:spLocks noChangeArrowheads="1"/>
                </p:cNvSpPr>
                <p:nvPr userDrawn="1"/>
              </p:nvSpPr>
              <p:spPr bwMode="auto">
                <a:xfrm>
                  <a:off x="4069" y="2133"/>
                  <a:ext cx="10" cy="10"/>
                </a:xfrm>
                <a:prstGeom prst="ellipse">
                  <a:avLst/>
                </a:pr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8" name="Oval 306"/>
                <p:cNvSpPr>
                  <a:spLocks noChangeArrowheads="1"/>
                </p:cNvSpPr>
                <p:nvPr userDrawn="1"/>
              </p:nvSpPr>
              <p:spPr bwMode="auto">
                <a:xfrm>
                  <a:off x="4086" y="2133"/>
                  <a:ext cx="4"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39" name="Oval 307"/>
                <p:cNvSpPr>
                  <a:spLocks noChangeArrowheads="1"/>
                </p:cNvSpPr>
                <p:nvPr userDrawn="1"/>
              </p:nvSpPr>
              <p:spPr bwMode="auto">
                <a:xfrm>
                  <a:off x="4107" y="2133"/>
                  <a:ext cx="5"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0" name="Freeform 308"/>
                <p:cNvSpPr/>
                <p:nvPr userDrawn="1"/>
              </p:nvSpPr>
              <p:spPr bwMode="auto">
                <a:xfrm>
                  <a:off x="4098" y="2141"/>
                  <a:ext cx="5" cy="2"/>
                </a:xfrm>
                <a:custGeom>
                  <a:gdLst>
                    <a:gd name="T0" fmla="*/ 2 w 3"/>
                    <a:gd name="T1" fmla="*/ 1 h 1"/>
                    <a:gd name="T2" fmla="*/ 0 w 3"/>
                    <a:gd name="T3" fmla="*/ 0 h 1"/>
                    <a:gd name="T4" fmla="*/ 1 w 3"/>
                    <a:gd name="T5" fmla="*/ 1 h 1"/>
                    <a:gd name="T6" fmla="*/ 3 w 3"/>
                    <a:gd name="T7" fmla="*/ 1 h 1"/>
                    <a:gd name="T8" fmla="*/ 3 w 3"/>
                    <a:gd name="T9" fmla="*/ 0 h 1"/>
                    <a:gd name="T10" fmla="*/ 2 w 3"/>
                    <a:gd name="T11" fmla="*/ 1 h 1"/>
                  </a:gdLst>
                  <a:cxnLst>
                    <a:cxn ang="0">
                      <a:pos x="T0" y="T1"/>
                    </a:cxn>
                    <a:cxn ang="0">
                      <a:pos x="T2" y="T3"/>
                    </a:cxn>
                    <a:cxn ang="0">
                      <a:pos x="T4" y="T5"/>
                    </a:cxn>
                    <a:cxn ang="0">
                      <a:pos x="T6" y="T7"/>
                    </a:cxn>
                    <a:cxn ang="0">
                      <a:pos x="T8" y="T9"/>
                    </a:cxn>
                    <a:cxn ang="0">
                      <a:pos x="T10" y="T11"/>
                    </a:cxn>
                  </a:cxnLst>
                  <a:rect l="0" t="0" r="r" b="b"/>
                  <a:pathLst>
                    <a:path w="3" h="1">
                      <a:moveTo>
                        <a:pt x="2" y="1"/>
                      </a:moveTo>
                      <a:cubicBezTo>
                        <a:pt x="0" y="0"/>
                        <a:pt x="0" y="0"/>
                        <a:pt x="0" y="0"/>
                      </a:cubicBezTo>
                      <a:cubicBezTo>
                        <a:pt x="0" y="1"/>
                        <a:pt x="1" y="1"/>
                        <a:pt x="1" y="1"/>
                      </a:cubicBezTo>
                      <a:cubicBezTo>
                        <a:pt x="3" y="1"/>
                        <a:pt x="3" y="1"/>
                        <a:pt x="3" y="1"/>
                      </a:cubicBezTo>
                      <a:cubicBezTo>
                        <a:pt x="3" y="1"/>
                        <a:pt x="3" y="1"/>
                        <a:pt x="3" y="0"/>
                      </a:cubicBezTo>
                      <a:lnTo>
                        <a:pt x="2" y="1"/>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1" name="Freeform 309"/>
                <p:cNvSpPr/>
                <p:nvPr userDrawn="1"/>
              </p:nvSpPr>
              <p:spPr bwMode="auto">
                <a:xfrm>
                  <a:off x="4091" y="2150"/>
                  <a:ext cx="14" cy="2"/>
                </a:xfrm>
                <a:custGeom>
                  <a:gdLst>
                    <a:gd name="T0" fmla="*/ 8 w 8"/>
                    <a:gd name="T1" fmla="*/ 0 h 1"/>
                    <a:gd name="T2" fmla="*/ 4 w 8"/>
                    <a:gd name="T3" fmla="*/ 1 h 1"/>
                    <a:gd name="T4" fmla="*/ 0 w 8"/>
                    <a:gd name="T5" fmla="*/ 0 h 1"/>
                    <a:gd name="T6" fmla="*/ 8 w 8"/>
                    <a:gd name="T7" fmla="*/ 0 h 1"/>
                  </a:gdLst>
                  <a:cxnLst>
                    <a:cxn ang="0">
                      <a:pos x="T0" y="T1"/>
                    </a:cxn>
                    <a:cxn ang="0">
                      <a:pos x="T2" y="T3"/>
                    </a:cxn>
                    <a:cxn ang="0">
                      <a:pos x="T4" y="T5"/>
                    </a:cxn>
                    <a:cxn ang="0">
                      <a:pos x="T6" y="T7"/>
                    </a:cxn>
                  </a:cxnLst>
                  <a:rect l="0" t="0" r="r" b="b"/>
                  <a:pathLst>
                    <a:path w="8" h="1">
                      <a:moveTo>
                        <a:pt x="8" y="0"/>
                      </a:moveTo>
                      <a:cubicBezTo>
                        <a:pt x="8" y="1"/>
                        <a:pt x="6" y="1"/>
                        <a:pt x="4" y="1"/>
                      </a:cubicBezTo>
                      <a:cubicBezTo>
                        <a:pt x="2" y="1"/>
                        <a:pt x="0" y="1"/>
                        <a:pt x="0" y="0"/>
                      </a:cubicBezTo>
                      <a:lnTo>
                        <a:pt x="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2" name="Freeform 310"/>
                <p:cNvSpPr/>
                <p:nvPr userDrawn="1"/>
              </p:nvSpPr>
              <p:spPr bwMode="auto">
                <a:xfrm>
                  <a:off x="4069" y="2105"/>
                  <a:ext cx="33" cy="52"/>
                </a:xfrm>
                <a:custGeom>
                  <a:gdLst>
                    <a:gd name="T0" fmla="*/ 13 w 19"/>
                    <a:gd name="T1" fmla="*/ 27 h 30"/>
                    <a:gd name="T2" fmla="*/ 11 w 19"/>
                    <a:gd name="T3" fmla="*/ 28 h 30"/>
                    <a:gd name="T4" fmla="*/ 5 w 19"/>
                    <a:gd name="T5" fmla="*/ 23 h 30"/>
                    <a:gd name="T6" fmla="*/ 6 w 19"/>
                    <a:gd name="T7" fmla="*/ 19 h 30"/>
                    <a:gd name="T8" fmla="*/ 3 w 19"/>
                    <a:gd name="T9" fmla="*/ 15 h 30"/>
                    <a:gd name="T10" fmla="*/ 3 w 19"/>
                    <a:gd name="T11" fmla="*/ 13 h 30"/>
                    <a:gd name="T12" fmla="*/ 6 w 19"/>
                    <a:gd name="T13" fmla="*/ 5 h 30"/>
                    <a:gd name="T14" fmla="*/ 19 w 19"/>
                    <a:gd name="T15" fmla="*/ 2 h 30"/>
                    <a:gd name="T16" fmla="*/ 6 w 19"/>
                    <a:gd name="T17" fmla="*/ 3 h 30"/>
                    <a:gd name="T18" fmla="*/ 3 w 19"/>
                    <a:gd name="T19" fmla="*/ 15 h 30"/>
                    <a:gd name="T20" fmla="*/ 0 w 19"/>
                    <a:gd name="T21" fmla="*/ 20 h 30"/>
                    <a:gd name="T22" fmla="*/ 4 w 19"/>
                    <a:gd name="T23" fmla="*/ 23 h 30"/>
                    <a:gd name="T24" fmla="*/ 11 w 19"/>
                    <a:gd name="T25" fmla="*/ 29 h 30"/>
                    <a:gd name="T26" fmla="*/ 13 w 19"/>
                    <a:gd name="T27" fmla="*/ 30 h 30"/>
                    <a:gd name="T28" fmla="*/ 16 w 19"/>
                    <a:gd name="T29" fmla="*/ 29 h 30"/>
                    <a:gd name="T30" fmla="*/ 13 w 19"/>
                    <a:gd name="T31" fmla="*/ 27 h 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0">
                      <a:moveTo>
                        <a:pt x="13" y="27"/>
                      </a:moveTo>
                      <a:cubicBezTo>
                        <a:pt x="13" y="27"/>
                        <a:pt x="12" y="28"/>
                        <a:pt x="11" y="28"/>
                      </a:cubicBezTo>
                      <a:cubicBezTo>
                        <a:pt x="8" y="28"/>
                        <a:pt x="6" y="25"/>
                        <a:pt x="5" y="23"/>
                      </a:cubicBezTo>
                      <a:cubicBezTo>
                        <a:pt x="6" y="22"/>
                        <a:pt x="7" y="21"/>
                        <a:pt x="6" y="19"/>
                      </a:cubicBezTo>
                      <a:cubicBezTo>
                        <a:pt x="6" y="17"/>
                        <a:pt x="5" y="15"/>
                        <a:pt x="3" y="15"/>
                      </a:cubicBezTo>
                      <a:cubicBezTo>
                        <a:pt x="3" y="14"/>
                        <a:pt x="3" y="13"/>
                        <a:pt x="3" y="13"/>
                      </a:cubicBezTo>
                      <a:cubicBezTo>
                        <a:pt x="4" y="10"/>
                        <a:pt x="5" y="7"/>
                        <a:pt x="6" y="5"/>
                      </a:cubicBezTo>
                      <a:cubicBezTo>
                        <a:pt x="10" y="1"/>
                        <a:pt x="14" y="1"/>
                        <a:pt x="19" y="2"/>
                      </a:cubicBezTo>
                      <a:cubicBezTo>
                        <a:pt x="16" y="0"/>
                        <a:pt x="10" y="0"/>
                        <a:pt x="6" y="3"/>
                      </a:cubicBezTo>
                      <a:cubicBezTo>
                        <a:pt x="3" y="6"/>
                        <a:pt x="2" y="11"/>
                        <a:pt x="3" y="15"/>
                      </a:cubicBezTo>
                      <a:cubicBezTo>
                        <a:pt x="1" y="15"/>
                        <a:pt x="0" y="17"/>
                        <a:pt x="0" y="20"/>
                      </a:cubicBezTo>
                      <a:cubicBezTo>
                        <a:pt x="1" y="22"/>
                        <a:pt x="2" y="23"/>
                        <a:pt x="4" y="23"/>
                      </a:cubicBezTo>
                      <a:cubicBezTo>
                        <a:pt x="5" y="25"/>
                        <a:pt x="7" y="29"/>
                        <a:pt x="11" y="29"/>
                      </a:cubicBezTo>
                      <a:cubicBezTo>
                        <a:pt x="12" y="29"/>
                        <a:pt x="12" y="30"/>
                        <a:pt x="13" y="30"/>
                      </a:cubicBezTo>
                      <a:cubicBezTo>
                        <a:pt x="15" y="30"/>
                        <a:pt x="16" y="29"/>
                        <a:pt x="16" y="29"/>
                      </a:cubicBezTo>
                      <a:cubicBezTo>
                        <a:pt x="16" y="28"/>
                        <a:pt x="15" y="27"/>
                        <a:pt x="13" y="2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3" name="Freeform 311"/>
                <p:cNvSpPr/>
                <p:nvPr userDrawn="1"/>
              </p:nvSpPr>
              <p:spPr bwMode="auto">
                <a:xfrm>
                  <a:off x="4398" y="2081"/>
                  <a:ext cx="17" cy="4"/>
                </a:xfrm>
                <a:custGeom>
                  <a:gdLst>
                    <a:gd name="T0" fmla="*/ 15 w 17"/>
                    <a:gd name="T1" fmla="*/ 4 h 4"/>
                    <a:gd name="T2" fmla="*/ 2 w 17"/>
                    <a:gd name="T3" fmla="*/ 4 h 4"/>
                    <a:gd name="T4" fmla="*/ 0 w 17"/>
                    <a:gd name="T5" fmla="*/ 0 h 4"/>
                    <a:gd name="T6" fmla="*/ 17 w 17"/>
                    <a:gd name="T7" fmla="*/ 0 h 4"/>
                    <a:gd name="T8" fmla="*/ 15 w 17"/>
                    <a:gd name="T9" fmla="*/ 4 h 4"/>
                  </a:gdLst>
                  <a:cxnLst>
                    <a:cxn ang="0">
                      <a:pos x="T0" y="T1"/>
                    </a:cxn>
                    <a:cxn ang="0">
                      <a:pos x="T2" y="T3"/>
                    </a:cxn>
                    <a:cxn ang="0">
                      <a:pos x="T4" y="T5"/>
                    </a:cxn>
                    <a:cxn ang="0">
                      <a:pos x="T6" y="T7"/>
                    </a:cxn>
                    <a:cxn ang="0">
                      <a:pos x="T8" y="T9"/>
                    </a:cxn>
                  </a:cxnLst>
                  <a:rect l="0" t="0" r="r" b="b"/>
                  <a:pathLst>
                    <a:path w="17" h="4">
                      <a:moveTo>
                        <a:pt x="15" y="4"/>
                      </a:moveTo>
                      <a:lnTo>
                        <a:pt x="2" y="4"/>
                      </a:lnTo>
                      <a:lnTo>
                        <a:pt x="0" y="0"/>
                      </a:lnTo>
                      <a:lnTo>
                        <a:pt x="17" y="0"/>
                      </a:lnTo>
                      <a:lnTo>
                        <a:pt x="15" y="4"/>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4" name="Freeform 312"/>
                <p:cNvSpPr>
                  <a:spLocks noEditPoints="1"/>
                </p:cNvSpPr>
                <p:nvPr userDrawn="1"/>
              </p:nvSpPr>
              <p:spPr bwMode="auto">
                <a:xfrm>
                  <a:off x="4398" y="2071"/>
                  <a:ext cx="21" cy="10"/>
                </a:xfrm>
                <a:custGeom>
                  <a:gdLst>
                    <a:gd name="T0" fmla="*/ 21 w 21"/>
                    <a:gd name="T1" fmla="*/ 2 h 10"/>
                    <a:gd name="T2" fmla="*/ 19 w 21"/>
                    <a:gd name="T3" fmla="*/ 2 h 10"/>
                    <a:gd name="T4" fmla="*/ 17 w 21"/>
                    <a:gd name="T5" fmla="*/ 2 h 10"/>
                    <a:gd name="T6" fmla="*/ 17 w 21"/>
                    <a:gd name="T7" fmla="*/ 0 h 10"/>
                    <a:gd name="T8" fmla="*/ 0 w 21"/>
                    <a:gd name="T9" fmla="*/ 0 h 10"/>
                    <a:gd name="T10" fmla="*/ 3 w 21"/>
                    <a:gd name="T11" fmla="*/ 10 h 10"/>
                    <a:gd name="T12" fmla="*/ 15 w 21"/>
                    <a:gd name="T13" fmla="*/ 10 h 10"/>
                    <a:gd name="T14" fmla="*/ 15 w 21"/>
                    <a:gd name="T15" fmla="*/ 7 h 10"/>
                    <a:gd name="T16" fmla="*/ 17 w 21"/>
                    <a:gd name="T17" fmla="*/ 7 h 10"/>
                    <a:gd name="T18" fmla="*/ 19 w 21"/>
                    <a:gd name="T19" fmla="*/ 7 h 10"/>
                    <a:gd name="T20" fmla="*/ 21 w 21"/>
                    <a:gd name="T21" fmla="*/ 2 h 10"/>
                    <a:gd name="T22" fmla="*/ 21 w 21"/>
                    <a:gd name="T23" fmla="*/ 2 h 10"/>
                    <a:gd name="T24" fmla="*/ 15 w 21"/>
                    <a:gd name="T25" fmla="*/ 5 h 10"/>
                    <a:gd name="T26" fmla="*/ 17 w 21"/>
                    <a:gd name="T27" fmla="*/ 4 h 10"/>
                    <a:gd name="T28" fmla="*/ 19 w 21"/>
                    <a:gd name="T29" fmla="*/ 4 h 10"/>
                    <a:gd name="T30" fmla="*/ 19 w 21"/>
                    <a:gd name="T31" fmla="*/ 5 h 10"/>
                    <a:gd name="T32" fmla="*/ 15 w 21"/>
                    <a:gd name="T33" fmla="*/ 5 h 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0">
                      <a:moveTo>
                        <a:pt x="21" y="2"/>
                      </a:moveTo>
                      <a:lnTo>
                        <a:pt x="19" y="2"/>
                      </a:lnTo>
                      <a:lnTo>
                        <a:pt x="17" y="2"/>
                      </a:lnTo>
                      <a:lnTo>
                        <a:pt x="17" y="0"/>
                      </a:lnTo>
                      <a:lnTo>
                        <a:pt x="0" y="0"/>
                      </a:lnTo>
                      <a:lnTo>
                        <a:pt x="3" y="10"/>
                      </a:lnTo>
                      <a:lnTo>
                        <a:pt x="15" y="10"/>
                      </a:lnTo>
                      <a:lnTo>
                        <a:pt x="15" y="7"/>
                      </a:lnTo>
                      <a:lnTo>
                        <a:pt x="17" y="7"/>
                      </a:lnTo>
                      <a:lnTo>
                        <a:pt x="19" y="7"/>
                      </a:lnTo>
                      <a:lnTo>
                        <a:pt x="21" y="2"/>
                      </a:lnTo>
                      <a:lnTo>
                        <a:pt x="21" y="2"/>
                      </a:lnTo>
                      <a:close/>
                      <a:moveTo>
                        <a:pt x="15" y="5"/>
                      </a:moveTo>
                      <a:lnTo>
                        <a:pt x="17" y="4"/>
                      </a:lnTo>
                      <a:lnTo>
                        <a:pt x="19" y="4"/>
                      </a:lnTo>
                      <a:lnTo>
                        <a:pt x="19" y="5"/>
                      </a:lnTo>
                      <a:lnTo>
                        <a:pt x="15" y="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5" name="Rectangle 313"/>
                <p:cNvSpPr>
                  <a:spLocks noChangeArrowheads="1"/>
                </p:cNvSpPr>
                <p:nvPr userDrawn="1"/>
              </p:nvSpPr>
              <p:spPr bwMode="auto">
                <a:xfrm>
                  <a:off x="4425" y="2075"/>
                  <a:ext cx="28" cy="1"/>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6" name="Rectangle 314"/>
                <p:cNvSpPr>
                  <a:spLocks noChangeArrowheads="1"/>
                </p:cNvSpPr>
                <p:nvPr userDrawn="1"/>
              </p:nvSpPr>
              <p:spPr bwMode="auto">
                <a:xfrm>
                  <a:off x="4425" y="2078"/>
                  <a:ext cx="28" cy="2"/>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7" name="Rectangle 315"/>
                <p:cNvSpPr>
                  <a:spLocks noChangeArrowheads="1"/>
                </p:cNvSpPr>
                <p:nvPr userDrawn="1"/>
              </p:nvSpPr>
              <p:spPr bwMode="auto">
                <a:xfrm>
                  <a:off x="4364" y="2075"/>
                  <a:ext cx="27" cy="1"/>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8" name="Rectangle 316"/>
                <p:cNvSpPr>
                  <a:spLocks noChangeArrowheads="1"/>
                </p:cNvSpPr>
                <p:nvPr userDrawn="1"/>
              </p:nvSpPr>
              <p:spPr bwMode="auto">
                <a:xfrm>
                  <a:off x="4364" y="2078"/>
                  <a:ext cx="27" cy="2"/>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49" name="Rectangle 317"/>
                <p:cNvSpPr>
                  <a:spLocks noChangeArrowheads="1"/>
                </p:cNvSpPr>
                <p:nvPr userDrawn="1"/>
              </p:nvSpPr>
              <p:spPr bwMode="auto">
                <a:xfrm>
                  <a:off x="4372" y="2109"/>
                  <a:ext cx="18" cy="1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0" name="Oval 318"/>
                <p:cNvSpPr>
                  <a:spLocks noChangeArrowheads="1"/>
                </p:cNvSpPr>
                <p:nvPr userDrawn="1"/>
              </p:nvSpPr>
              <p:spPr bwMode="auto">
                <a:xfrm>
                  <a:off x="4374"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1" name="Oval 319"/>
                <p:cNvSpPr>
                  <a:spLocks noChangeArrowheads="1"/>
                </p:cNvSpPr>
                <p:nvPr userDrawn="1"/>
              </p:nvSpPr>
              <p:spPr bwMode="auto">
                <a:xfrm>
                  <a:off x="4379" y="2111"/>
                  <a:ext cx="4"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2" name="Oval 320"/>
                <p:cNvSpPr>
                  <a:spLocks noChangeArrowheads="1"/>
                </p:cNvSpPr>
                <p:nvPr userDrawn="1"/>
              </p:nvSpPr>
              <p:spPr bwMode="auto">
                <a:xfrm>
                  <a:off x="4386"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3" name="Rectangle 321"/>
                <p:cNvSpPr>
                  <a:spLocks noChangeArrowheads="1"/>
                </p:cNvSpPr>
                <p:nvPr userDrawn="1"/>
              </p:nvSpPr>
              <p:spPr bwMode="auto">
                <a:xfrm>
                  <a:off x="4400" y="2109"/>
                  <a:ext cx="17" cy="1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4" name="Oval 322"/>
                <p:cNvSpPr>
                  <a:spLocks noChangeArrowheads="1"/>
                </p:cNvSpPr>
                <p:nvPr userDrawn="1"/>
              </p:nvSpPr>
              <p:spPr bwMode="auto">
                <a:xfrm>
                  <a:off x="4401"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5" name="Oval 323"/>
                <p:cNvSpPr>
                  <a:spLocks noChangeArrowheads="1"/>
                </p:cNvSpPr>
                <p:nvPr userDrawn="1"/>
              </p:nvSpPr>
              <p:spPr bwMode="auto">
                <a:xfrm>
                  <a:off x="4407" y="2111"/>
                  <a:ext cx="3"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6" name="Oval 324"/>
                <p:cNvSpPr>
                  <a:spLocks noChangeArrowheads="1"/>
                </p:cNvSpPr>
                <p:nvPr userDrawn="1"/>
              </p:nvSpPr>
              <p:spPr bwMode="auto">
                <a:xfrm>
                  <a:off x="4413"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7" name="Rectangle 325"/>
                <p:cNvSpPr>
                  <a:spLocks noChangeArrowheads="1"/>
                </p:cNvSpPr>
                <p:nvPr userDrawn="1"/>
              </p:nvSpPr>
              <p:spPr bwMode="auto">
                <a:xfrm>
                  <a:off x="4427" y="2109"/>
                  <a:ext cx="17" cy="17"/>
                </a:xfrm>
                <a:prstGeom prst="rect">
                  <a:avLst/>
                </a:prstGeom>
                <a:solidFill>
                  <a:srgbClr val="D6D6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8" name="Oval 326"/>
                <p:cNvSpPr>
                  <a:spLocks noChangeArrowheads="1"/>
                </p:cNvSpPr>
                <p:nvPr userDrawn="1"/>
              </p:nvSpPr>
              <p:spPr bwMode="auto">
                <a:xfrm>
                  <a:off x="4429"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59" name="Oval 327"/>
                <p:cNvSpPr>
                  <a:spLocks noChangeArrowheads="1"/>
                </p:cNvSpPr>
                <p:nvPr userDrawn="1"/>
              </p:nvSpPr>
              <p:spPr bwMode="auto">
                <a:xfrm>
                  <a:off x="4434"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0" name="Oval 328"/>
                <p:cNvSpPr>
                  <a:spLocks noChangeArrowheads="1"/>
                </p:cNvSpPr>
                <p:nvPr userDrawn="1"/>
              </p:nvSpPr>
              <p:spPr bwMode="auto">
                <a:xfrm>
                  <a:off x="4441" y="2111"/>
                  <a:ext cx="2" cy="1"/>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1" name="Freeform 329"/>
                <p:cNvSpPr/>
                <p:nvPr userDrawn="1"/>
              </p:nvSpPr>
              <p:spPr bwMode="auto">
                <a:xfrm>
                  <a:off x="4109" y="1732"/>
                  <a:ext cx="94" cy="118"/>
                </a:xfrm>
                <a:custGeom>
                  <a:gdLst>
                    <a:gd name="T0" fmla="*/ 39 w 55"/>
                    <a:gd name="T1" fmla="*/ 69 h 69"/>
                    <a:gd name="T2" fmla="*/ 17 w 55"/>
                    <a:gd name="T3" fmla="*/ 69 h 69"/>
                    <a:gd name="T4" fmla="*/ 0 w 55"/>
                    <a:gd name="T5" fmla="*/ 52 h 69"/>
                    <a:gd name="T6" fmla="*/ 0 w 55"/>
                    <a:gd name="T7" fmla="*/ 16 h 69"/>
                    <a:gd name="T8" fmla="*/ 17 w 55"/>
                    <a:gd name="T9" fmla="*/ 0 h 69"/>
                    <a:gd name="T10" fmla="*/ 39 w 55"/>
                    <a:gd name="T11" fmla="*/ 0 h 69"/>
                    <a:gd name="T12" fmla="*/ 55 w 55"/>
                    <a:gd name="T13" fmla="*/ 16 h 69"/>
                    <a:gd name="T14" fmla="*/ 55 w 55"/>
                    <a:gd name="T15" fmla="*/ 52 h 69"/>
                    <a:gd name="T16" fmla="*/ 39 w 55"/>
                    <a:gd name="T17" fmla="*/ 69 h 6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9">
                      <a:moveTo>
                        <a:pt x="39" y="69"/>
                      </a:moveTo>
                      <a:cubicBezTo>
                        <a:pt x="17" y="69"/>
                        <a:pt x="17" y="69"/>
                        <a:pt x="17" y="69"/>
                      </a:cubicBezTo>
                      <a:cubicBezTo>
                        <a:pt x="8" y="69"/>
                        <a:pt x="0" y="61"/>
                        <a:pt x="0" y="52"/>
                      </a:cubicBezTo>
                      <a:cubicBezTo>
                        <a:pt x="0" y="16"/>
                        <a:pt x="0" y="16"/>
                        <a:pt x="0" y="16"/>
                      </a:cubicBezTo>
                      <a:cubicBezTo>
                        <a:pt x="0" y="7"/>
                        <a:pt x="8" y="0"/>
                        <a:pt x="17" y="0"/>
                      </a:cubicBezTo>
                      <a:cubicBezTo>
                        <a:pt x="39" y="0"/>
                        <a:pt x="39" y="0"/>
                        <a:pt x="39" y="0"/>
                      </a:cubicBezTo>
                      <a:cubicBezTo>
                        <a:pt x="48" y="0"/>
                        <a:pt x="55" y="7"/>
                        <a:pt x="55" y="16"/>
                      </a:cubicBezTo>
                      <a:cubicBezTo>
                        <a:pt x="55" y="52"/>
                        <a:pt x="55" y="52"/>
                        <a:pt x="55" y="52"/>
                      </a:cubicBezTo>
                      <a:cubicBezTo>
                        <a:pt x="55" y="61"/>
                        <a:pt x="48" y="69"/>
                        <a:pt x="39" y="6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2" name="Freeform 330"/>
                <p:cNvSpPr/>
                <p:nvPr userDrawn="1"/>
              </p:nvSpPr>
              <p:spPr bwMode="auto">
                <a:xfrm>
                  <a:off x="4107" y="1727"/>
                  <a:ext cx="99" cy="80"/>
                </a:xfrm>
                <a:custGeom>
                  <a:gdLst>
                    <a:gd name="T0" fmla="*/ 57 w 58"/>
                    <a:gd name="T1" fmla="*/ 24 h 47"/>
                    <a:gd name="T2" fmla="*/ 45 w 58"/>
                    <a:gd name="T3" fmla="*/ 5 h 47"/>
                    <a:gd name="T4" fmla="*/ 45 w 58"/>
                    <a:gd name="T5" fmla="*/ 5 h 47"/>
                    <a:gd name="T6" fmla="*/ 42 w 58"/>
                    <a:gd name="T7" fmla="*/ 3 h 47"/>
                    <a:gd name="T8" fmla="*/ 33 w 58"/>
                    <a:gd name="T9" fmla="*/ 0 h 47"/>
                    <a:gd name="T10" fmla="*/ 25 w 58"/>
                    <a:gd name="T11" fmla="*/ 0 h 47"/>
                    <a:gd name="T12" fmla="*/ 16 w 58"/>
                    <a:gd name="T13" fmla="*/ 3 h 47"/>
                    <a:gd name="T14" fmla="*/ 13 w 58"/>
                    <a:gd name="T15" fmla="*/ 6 h 47"/>
                    <a:gd name="T16" fmla="*/ 2 w 58"/>
                    <a:gd name="T17" fmla="*/ 24 h 47"/>
                    <a:gd name="T18" fmla="*/ 1 w 58"/>
                    <a:gd name="T19" fmla="*/ 29 h 47"/>
                    <a:gd name="T20" fmla="*/ 6 w 58"/>
                    <a:gd name="T21" fmla="*/ 32 h 47"/>
                    <a:gd name="T22" fmla="*/ 10 w 58"/>
                    <a:gd name="T23" fmla="*/ 32 h 47"/>
                    <a:gd name="T24" fmla="*/ 11 w 58"/>
                    <a:gd name="T25" fmla="*/ 47 h 47"/>
                    <a:gd name="T26" fmla="*/ 47 w 58"/>
                    <a:gd name="T27" fmla="*/ 47 h 47"/>
                    <a:gd name="T28" fmla="*/ 48 w 58"/>
                    <a:gd name="T29" fmla="*/ 32 h 47"/>
                    <a:gd name="T30" fmla="*/ 53 w 58"/>
                    <a:gd name="T31" fmla="*/ 32 h 47"/>
                    <a:gd name="T32" fmla="*/ 58 w 58"/>
                    <a:gd name="T33" fmla="*/ 29 h 47"/>
                    <a:gd name="T34" fmla="*/ 57 w 58"/>
                    <a:gd name="T35" fmla="*/ 24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7">
                      <a:moveTo>
                        <a:pt x="57" y="24"/>
                      </a:moveTo>
                      <a:cubicBezTo>
                        <a:pt x="45" y="5"/>
                        <a:pt x="45" y="5"/>
                        <a:pt x="45" y="5"/>
                      </a:cubicBezTo>
                      <a:cubicBezTo>
                        <a:pt x="45" y="5"/>
                        <a:pt x="45" y="5"/>
                        <a:pt x="45" y="5"/>
                      </a:cubicBezTo>
                      <a:cubicBezTo>
                        <a:pt x="43" y="3"/>
                        <a:pt x="42" y="3"/>
                        <a:pt x="42" y="3"/>
                      </a:cubicBezTo>
                      <a:cubicBezTo>
                        <a:pt x="33" y="0"/>
                        <a:pt x="33" y="0"/>
                        <a:pt x="33" y="0"/>
                      </a:cubicBezTo>
                      <a:cubicBezTo>
                        <a:pt x="25" y="0"/>
                        <a:pt x="25" y="0"/>
                        <a:pt x="25" y="0"/>
                      </a:cubicBezTo>
                      <a:cubicBezTo>
                        <a:pt x="16" y="3"/>
                        <a:pt x="16" y="3"/>
                        <a:pt x="16" y="3"/>
                      </a:cubicBezTo>
                      <a:cubicBezTo>
                        <a:pt x="16" y="3"/>
                        <a:pt x="15" y="3"/>
                        <a:pt x="13" y="6"/>
                      </a:cubicBezTo>
                      <a:cubicBezTo>
                        <a:pt x="2" y="24"/>
                        <a:pt x="2" y="24"/>
                        <a:pt x="2" y="24"/>
                      </a:cubicBezTo>
                      <a:cubicBezTo>
                        <a:pt x="2" y="24"/>
                        <a:pt x="0" y="27"/>
                        <a:pt x="1" y="29"/>
                      </a:cubicBezTo>
                      <a:cubicBezTo>
                        <a:pt x="1" y="31"/>
                        <a:pt x="3" y="32"/>
                        <a:pt x="6" y="32"/>
                      </a:cubicBezTo>
                      <a:cubicBezTo>
                        <a:pt x="6" y="32"/>
                        <a:pt x="8" y="32"/>
                        <a:pt x="10" y="32"/>
                      </a:cubicBezTo>
                      <a:cubicBezTo>
                        <a:pt x="9" y="40"/>
                        <a:pt x="10" y="47"/>
                        <a:pt x="11" y="47"/>
                      </a:cubicBezTo>
                      <a:cubicBezTo>
                        <a:pt x="47" y="47"/>
                        <a:pt x="47" y="47"/>
                        <a:pt x="47" y="47"/>
                      </a:cubicBezTo>
                      <a:cubicBezTo>
                        <a:pt x="48" y="47"/>
                        <a:pt x="49" y="40"/>
                        <a:pt x="48" y="32"/>
                      </a:cubicBezTo>
                      <a:cubicBezTo>
                        <a:pt x="51" y="32"/>
                        <a:pt x="52" y="32"/>
                        <a:pt x="53" y="32"/>
                      </a:cubicBezTo>
                      <a:cubicBezTo>
                        <a:pt x="56" y="32"/>
                        <a:pt x="57" y="31"/>
                        <a:pt x="58" y="29"/>
                      </a:cubicBezTo>
                      <a:cubicBezTo>
                        <a:pt x="58" y="27"/>
                        <a:pt x="57" y="24"/>
                        <a:pt x="57" y="24"/>
                      </a:cubicBezTo>
                      <a:close/>
                    </a:path>
                  </a:pathLst>
                </a:custGeom>
                <a:solidFill>
                  <a:srgbClr val="FFB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3" name="Freeform 331"/>
                <p:cNvSpPr/>
                <p:nvPr userDrawn="1"/>
              </p:nvSpPr>
              <p:spPr bwMode="auto">
                <a:xfrm>
                  <a:off x="4150" y="1720"/>
                  <a:ext cx="15" cy="12"/>
                </a:xfrm>
                <a:custGeom>
                  <a:gdLst>
                    <a:gd name="T0" fmla="*/ 0 w 9"/>
                    <a:gd name="T1" fmla="*/ 0 h 7"/>
                    <a:gd name="T2" fmla="*/ 0 w 9"/>
                    <a:gd name="T3" fmla="*/ 4 h 7"/>
                    <a:gd name="T4" fmla="*/ 4 w 9"/>
                    <a:gd name="T5" fmla="*/ 7 h 7"/>
                    <a:gd name="T6" fmla="*/ 4 w 9"/>
                    <a:gd name="T7" fmla="*/ 7 h 7"/>
                    <a:gd name="T8" fmla="*/ 9 w 9"/>
                    <a:gd name="T9" fmla="*/ 4 h 7"/>
                    <a:gd name="T10" fmla="*/ 9 w 9"/>
                    <a:gd name="T11" fmla="*/ 0 h 7"/>
                    <a:gd name="T12" fmla="*/ 0 w 9"/>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4"/>
                        <a:pt x="0" y="4"/>
                        <a:pt x="0" y="4"/>
                      </a:cubicBezTo>
                      <a:cubicBezTo>
                        <a:pt x="0" y="6"/>
                        <a:pt x="2" y="7"/>
                        <a:pt x="4" y="7"/>
                      </a:cubicBezTo>
                      <a:cubicBezTo>
                        <a:pt x="4" y="7"/>
                        <a:pt x="4" y="7"/>
                        <a:pt x="4" y="7"/>
                      </a:cubicBezTo>
                      <a:cubicBezTo>
                        <a:pt x="7" y="7"/>
                        <a:pt x="9" y="6"/>
                        <a:pt x="9" y="4"/>
                      </a:cubicBezTo>
                      <a:cubicBezTo>
                        <a:pt x="9" y="0"/>
                        <a:pt x="9" y="0"/>
                        <a:pt x="9" y="0"/>
                      </a:cubicBezTo>
                      <a:lnTo>
                        <a:pt x="0"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4" name="Rectangle 332"/>
                <p:cNvSpPr>
                  <a:spLocks noChangeArrowheads="1"/>
                </p:cNvSpPr>
                <p:nvPr userDrawn="1"/>
              </p:nvSpPr>
              <p:spPr bwMode="auto">
                <a:xfrm>
                  <a:off x="4240" y="1574"/>
                  <a:ext cx="185" cy="117"/>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5" name="Rectangle 333"/>
                <p:cNvSpPr>
                  <a:spLocks noChangeArrowheads="1"/>
                </p:cNvSpPr>
                <p:nvPr userDrawn="1"/>
              </p:nvSpPr>
              <p:spPr bwMode="auto">
                <a:xfrm>
                  <a:off x="4247" y="1581"/>
                  <a:ext cx="173" cy="1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6" name="Freeform 334"/>
                <p:cNvSpPr/>
                <p:nvPr userDrawn="1"/>
              </p:nvSpPr>
              <p:spPr bwMode="auto">
                <a:xfrm>
                  <a:off x="4324" y="1552"/>
                  <a:ext cx="19" cy="22"/>
                </a:xfrm>
                <a:custGeom>
                  <a:gdLst>
                    <a:gd name="T0" fmla="*/ 11 w 11"/>
                    <a:gd name="T1" fmla="*/ 6 h 13"/>
                    <a:gd name="T2" fmla="*/ 5 w 11"/>
                    <a:gd name="T3" fmla="*/ 0 h 13"/>
                    <a:gd name="T4" fmla="*/ 0 w 11"/>
                    <a:gd name="T5" fmla="*/ 6 h 13"/>
                    <a:gd name="T6" fmla="*/ 3 w 11"/>
                    <a:gd name="T7" fmla="*/ 10 h 13"/>
                    <a:gd name="T8" fmla="*/ 2 w 11"/>
                    <a:gd name="T9" fmla="*/ 13 h 13"/>
                    <a:gd name="T10" fmla="*/ 9 w 11"/>
                    <a:gd name="T11" fmla="*/ 13 h 13"/>
                    <a:gd name="T12" fmla="*/ 7 w 11"/>
                    <a:gd name="T13" fmla="*/ 10 h 13"/>
                    <a:gd name="T14" fmla="*/ 11 w 11"/>
                    <a:gd name="T15" fmla="*/ 6 h 1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11" y="6"/>
                      </a:moveTo>
                      <a:cubicBezTo>
                        <a:pt x="11" y="3"/>
                        <a:pt x="8" y="0"/>
                        <a:pt x="5" y="0"/>
                      </a:cubicBezTo>
                      <a:cubicBezTo>
                        <a:pt x="3" y="0"/>
                        <a:pt x="0" y="3"/>
                        <a:pt x="0" y="6"/>
                      </a:cubicBezTo>
                      <a:cubicBezTo>
                        <a:pt x="0" y="8"/>
                        <a:pt x="1" y="10"/>
                        <a:pt x="3" y="10"/>
                      </a:cubicBezTo>
                      <a:cubicBezTo>
                        <a:pt x="2" y="11"/>
                        <a:pt x="2" y="12"/>
                        <a:pt x="2" y="13"/>
                      </a:cubicBezTo>
                      <a:cubicBezTo>
                        <a:pt x="9" y="13"/>
                        <a:pt x="9" y="13"/>
                        <a:pt x="9" y="13"/>
                      </a:cubicBezTo>
                      <a:cubicBezTo>
                        <a:pt x="9" y="12"/>
                        <a:pt x="8" y="11"/>
                        <a:pt x="7" y="10"/>
                      </a:cubicBezTo>
                      <a:cubicBezTo>
                        <a:pt x="9" y="10"/>
                        <a:pt x="11" y="8"/>
                        <a:pt x="11" y="6"/>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7" name="Oval 335"/>
                <p:cNvSpPr>
                  <a:spLocks noChangeArrowheads="1"/>
                </p:cNvSpPr>
                <p:nvPr userDrawn="1"/>
              </p:nvSpPr>
              <p:spPr bwMode="auto">
                <a:xfrm>
                  <a:off x="4330" y="1559"/>
                  <a:ext cx="6" cy="7"/>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8" name="Freeform 336"/>
                <p:cNvSpPr/>
                <p:nvPr userDrawn="1"/>
              </p:nvSpPr>
              <p:spPr bwMode="auto">
                <a:xfrm>
                  <a:off x="4019" y="1782"/>
                  <a:ext cx="276" cy="6"/>
                </a:xfrm>
                <a:custGeom>
                  <a:gdLst>
                    <a:gd name="T0" fmla="*/ 0 w 161"/>
                    <a:gd name="T1" fmla="*/ 0 h 4"/>
                    <a:gd name="T2" fmla="*/ 160 w 161"/>
                    <a:gd name="T3" fmla="*/ 0 h 4"/>
                    <a:gd name="T4" fmla="*/ 161 w 161"/>
                    <a:gd name="T5" fmla="*/ 2 h 4"/>
                    <a:gd name="T6" fmla="*/ 161 w 161"/>
                    <a:gd name="T7" fmla="*/ 2 h 4"/>
                    <a:gd name="T8" fmla="*/ 160 w 161"/>
                    <a:gd name="T9" fmla="*/ 4 h 4"/>
                    <a:gd name="T10" fmla="*/ 0 w 161"/>
                    <a:gd name="T11" fmla="*/ 4 h 4"/>
                    <a:gd name="T12" fmla="*/ 0 w 161"/>
                    <a:gd name="T13" fmla="*/ 0 h 4"/>
                  </a:gdLst>
                  <a:cxnLst>
                    <a:cxn ang="0">
                      <a:pos x="T0" y="T1"/>
                    </a:cxn>
                    <a:cxn ang="0">
                      <a:pos x="T2" y="T3"/>
                    </a:cxn>
                    <a:cxn ang="0">
                      <a:pos x="T4" y="T5"/>
                    </a:cxn>
                    <a:cxn ang="0">
                      <a:pos x="T6" y="T7"/>
                    </a:cxn>
                    <a:cxn ang="0">
                      <a:pos x="T8" y="T9"/>
                    </a:cxn>
                    <a:cxn ang="0">
                      <a:pos x="T10" y="T11"/>
                    </a:cxn>
                    <a:cxn ang="0">
                      <a:pos x="T12" y="T13"/>
                    </a:cxn>
                  </a:cxnLst>
                  <a:rect l="0" t="0" r="r" b="b"/>
                  <a:pathLst>
                    <a:path w="161" h="4">
                      <a:moveTo>
                        <a:pt x="0" y="0"/>
                      </a:moveTo>
                      <a:cubicBezTo>
                        <a:pt x="160" y="0"/>
                        <a:pt x="160" y="0"/>
                        <a:pt x="160" y="0"/>
                      </a:cubicBezTo>
                      <a:cubicBezTo>
                        <a:pt x="161" y="0"/>
                        <a:pt x="161" y="1"/>
                        <a:pt x="161" y="2"/>
                      </a:cubicBezTo>
                      <a:cubicBezTo>
                        <a:pt x="161" y="2"/>
                        <a:pt x="161" y="2"/>
                        <a:pt x="161" y="2"/>
                      </a:cubicBezTo>
                      <a:cubicBezTo>
                        <a:pt x="161" y="3"/>
                        <a:pt x="161" y="4"/>
                        <a:pt x="160" y="4"/>
                      </a:cubicBezTo>
                      <a:cubicBezTo>
                        <a:pt x="0" y="4"/>
                        <a:pt x="0" y="4"/>
                        <a:pt x="0" y="4"/>
                      </a:cubicBezTo>
                      <a:lnTo>
                        <a:pt x="0"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69" name="Freeform 337"/>
                <p:cNvSpPr/>
                <p:nvPr userDrawn="1"/>
              </p:nvSpPr>
              <p:spPr bwMode="auto">
                <a:xfrm>
                  <a:off x="4019" y="1788"/>
                  <a:ext cx="232" cy="72"/>
                </a:xfrm>
                <a:custGeom>
                  <a:gdLst>
                    <a:gd name="T0" fmla="*/ 225 w 232"/>
                    <a:gd name="T1" fmla="*/ 0 h 72"/>
                    <a:gd name="T2" fmla="*/ 0 w 232"/>
                    <a:gd name="T3" fmla="*/ 0 h 72"/>
                    <a:gd name="T4" fmla="*/ 0 w 232"/>
                    <a:gd name="T5" fmla="*/ 7 h 72"/>
                    <a:gd name="T6" fmla="*/ 225 w 232"/>
                    <a:gd name="T7" fmla="*/ 7 h 72"/>
                    <a:gd name="T8" fmla="*/ 225 w 232"/>
                    <a:gd name="T9" fmla="*/ 72 h 72"/>
                    <a:gd name="T10" fmla="*/ 232 w 232"/>
                    <a:gd name="T11" fmla="*/ 72 h 72"/>
                    <a:gd name="T12" fmla="*/ 232 w 232"/>
                    <a:gd name="T13" fmla="*/ 7 h 72"/>
                    <a:gd name="T14" fmla="*/ 232 w 232"/>
                    <a:gd name="T15" fmla="*/ 0 h 72"/>
                    <a:gd name="T16" fmla="*/ 225 w 232"/>
                    <a:gd name="T17" fmla="*/ 0 h 7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72">
                      <a:moveTo>
                        <a:pt x="225" y="0"/>
                      </a:moveTo>
                      <a:lnTo>
                        <a:pt x="0" y="0"/>
                      </a:lnTo>
                      <a:lnTo>
                        <a:pt x="0" y="7"/>
                      </a:lnTo>
                      <a:lnTo>
                        <a:pt x="225" y="7"/>
                      </a:lnTo>
                      <a:lnTo>
                        <a:pt x="225" y="72"/>
                      </a:lnTo>
                      <a:lnTo>
                        <a:pt x="232" y="72"/>
                      </a:lnTo>
                      <a:lnTo>
                        <a:pt x="232" y="7"/>
                      </a:lnTo>
                      <a:lnTo>
                        <a:pt x="232" y="0"/>
                      </a:lnTo>
                      <a:lnTo>
                        <a:pt x="225"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0" name="Freeform 338"/>
                <p:cNvSpPr/>
                <p:nvPr userDrawn="1"/>
              </p:nvSpPr>
              <p:spPr bwMode="auto">
                <a:xfrm>
                  <a:off x="4393" y="1722"/>
                  <a:ext cx="53" cy="68"/>
                </a:xfrm>
                <a:custGeom>
                  <a:gdLst>
                    <a:gd name="T0" fmla="*/ 28 w 31"/>
                    <a:gd name="T1" fmla="*/ 40 h 40"/>
                    <a:gd name="T2" fmla="*/ 3 w 31"/>
                    <a:gd name="T3" fmla="*/ 40 h 40"/>
                    <a:gd name="T4" fmla="*/ 0 w 31"/>
                    <a:gd name="T5" fmla="*/ 37 h 40"/>
                    <a:gd name="T6" fmla="*/ 0 w 31"/>
                    <a:gd name="T7" fmla="*/ 2 h 40"/>
                    <a:gd name="T8" fmla="*/ 3 w 31"/>
                    <a:gd name="T9" fmla="*/ 0 h 40"/>
                    <a:gd name="T10" fmla="*/ 28 w 31"/>
                    <a:gd name="T11" fmla="*/ 0 h 40"/>
                    <a:gd name="T12" fmla="*/ 31 w 31"/>
                    <a:gd name="T13" fmla="*/ 2 h 40"/>
                    <a:gd name="T14" fmla="*/ 31 w 31"/>
                    <a:gd name="T15" fmla="*/ 37 h 40"/>
                    <a:gd name="T16" fmla="*/ 28 w 31"/>
                    <a:gd name="T17" fmla="*/ 40 h 4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28" y="40"/>
                      </a:moveTo>
                      <a:cubicBezTo>
                        <a:pt x="3" y="40"/>
                        <a:pt x="3" y="40"/>
                        <a:pt x="3" y="40"/>
                      </a:cubicBezTo>
                      <a:cubicBezTo>
                        <a:pt x="1" y="40"/>
                        <a:pt x="0" y="38"/>
                        <a:pt x="0" y="37"/>
                      </a:cubicBezTo>
                      <a:cubicBezTo>
                        <a:pt x="0" y="2"/>
                        <a:pt x="0" y="2"/>
                        <a:pt x="0" y="2"/>
                      </a:cubicBezTo>
                      <a:cubicBezTo>
                        <a:pt x="0" y="1"/>
                        <a:pt x="1" y="0"/>
                        <a:pt x="3" y="0"/>
                      </a:cubicBezTo>
                      <a:cubicBezTo>
                        <a:pt x="28" y="0"/>
                        <a:pt x="28" y="0"/>
                        <a:pt x="28" y="0"/>
                      </a:cubicBezTo>
                      <a:cubicBezTo>
                        <a:pt x="30" y="0"/>
                        <a:pt x="31" y="1"/>
                        <a:pt x="31" y="2"/>
                      </a:cubicBezTo>
                      <a:cubicBezTo>
                        <a:pt x="31" y="37"/>
                        <a:pt x="31" y="37"/>
                        <a:pt x="31" y="37"/>
                      </a:cubicBezTo>
                      <a:cubicBezTo>
                        <a:pt x="31" y="38"/>
                        <a:pt x="30" y="40"/>
                        <a:pt x="28" y="40"/>
                      </a:cubicBezTo>
                      <a:close/>
                    </a:path>
                  </a:pathLst>
                </a:cu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1" name="Freeform 339"/>
                <p:cNvSpPr/>
                <p:nvPr userDrawn="1"/>
              </p:nvSpPr>
              <p:spPr bwMode="auto">
                <a:xfrm>
                  <a:off x="4393" y="1790"/>
                  <a:ext cx="53" cy="70"/>
                </a:xfrm>
                <a:custGeom>
                  <a:gdLst>
                    <a:gd name="T0" fmla="*/ 0 w 31"/>
                    <a:gd name="T1" fmla="*/ 41 h 41"/>
                    <a:gd name="T2" fmla="*/ 0 w 31"/>
                    <a:gd name="T3" fmla="*/ 4 h 41"/>
                    <a:gd name="T4" fmla="*/ 4 w 31"/>
                    <a:gd name="T5" fmla="*/ 0 h 41"/>
                    <a:gd name="T6" fmla="*/ 27 w 31"/>
                    <a:gd name="T7" fmla="*/ 0 h 41"/>
                    <a:gd name="T8" fmla="*/ 31 w 31"/>
                    <a:gd name="T9" fmla="*/ 4 h 41"/>
                    <a:gd name="T10" fmla="*/ 31 w 31"/>
                    <a:gd name="T11" fmla="*/ 41 h 41"/>
                    <a:gd name="T12" fmla="*/ 0 w 31"/>
                    <a:gd name="T13" fmla="*/ 41 h 41"/>
                  </a:gdLst>
                  <a:cxnLst>
                    <a:cxn ang="0">
                      <a:pos x="T0" y="T1"/>
                    </a:cxn>
                    <a:cxn ang="0">
                      <a:pos x="T2" y="T3"/>
                    </a:cxn>
                    <a:cxn ang="0">
                      <a:pos x="T4" y="T5"/>
                    </a:cxn>
                    <a:cxn ang="0">
                      <a:pos x="T6" y="T7"/>
                    </a:cxn>
                    <a:cxn ang="0">
                      <a:pos x="T8" y="T9"/>
                    </a:cxn>
                    <a:cxn ang="0">
                      <a:pos x="T10" y="T11"/>
                    </a:cxn>
                    <a:cxn ang="0">
                      <a:pos x="T12" y="T13"/>
                    </a:cxn>
                  </a:cxnLst>
                  <a:rect l="0" t="0" r="r" b="b"/>
                  <a:pathLst>
                    <a:path w="31" h="41">
                      <a:moveTo>
                        <a:pt x="0" y="41"/>
                      </a:moveTo>
                      <a:cubicBezTo>
                        <a:pt x="0" y="4"/>
                        <a:pt x="0" y="4"/>
                        <a:pt x="0" y="4"/>
                      </a:cubicBezTo>
                      <a:cubicBezTo>
                        <a:pt x="0" y="2"/>
                        <a:pt x="2" y="0"/>
                        <a:pt x="4" y="0"/>
                      </a:cubicBezTo>
                      <a:cubicBezTo>
                        <a:pt x="27" y="0"/>
                        <a:pt x="27" y="0"/>
                        <a:pt x="27" y="0"/>
                      </a:cubicBezTo>
                      <a:cubicBezTo>
                        <a:pt x="30" y="0"/>
                        <a:pt x="31" y="2"/>
                        <a:pt x="31" y="4"/>
                      </a:cubicBezTo>
                      <a:cubicBezTo>
                        <a:pt x="31" y="41"/>
                        <a:pt x="31" y="41"/>
                        <a:pt x="31" y="41"/>
                      </a:cubicBezTo>
                      <a:lnTo>
                        <a:pt x="0" y="41"/>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2" name="Freeform 340"/>
                <p:cNvSpPr/>
                <p:nvPr userDrawn="1"/>
              </p:nvSpPr>
              <p:spPr bwMode="auto">
                <a:xfrm>
                  <a:off x="4410" y="1799"/>
                  <a:ext cx="21" cy="43"/>
                </a:xfrm>
                <a:custGeom>
                  <a:gdLst>
                    <a:gd name="T0" fmla="*/ 11 w 12"/>
                    <a:gd name="T1" fmla="*/ 25 h 25"/>
                    <a:gd name="T2" fmla="*/ 1 w 12"/>
                    <a:gd name="T3" fmla="*/ 25 h 25"/>
                    <a:gd name="T4" fmla="*/ 0 w 12"/>
                    <a:gd name="T5" fmla="*/ 24 h 25"/>
                    <a:gd name="T6" fmla="*/ 0 w 12"/>
                    <a:gd name="T7" fmla="*/ 1 h 25"/>
                    <a:gd name="T8" fmla="*/ 1 w 12"/>
                    <a:gd name="T9" fmla="*/ 0 h 25"/>
                    <a:gd name="T10" fmla="*/ 11 w 12"/>
                    <a:gd name="T11" fmla="*/ 0 h 25"/>
                    <a:gd name="T12" fmla="*/ 12 w 12"/>
                    <a:gd name="T13" fmla="*/ 1 h 25"/>
                    <a:gd name="T14" fmla="*/ 12 w 12"/>
                    <a:gd name="T15" fmla="*/ 24 h 25"/>
                    <a:gd name="T16" fmla="*/ 11 w 12"/>
                    <a:gd name="T17" fmla="*/ 25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5">
                      <a:moveTo>
                        <a:pt x="11" y="25"/>
                      </a:moveTo>
                      <a:cubicBezTo>
                        <a:pt x="1" y="25"/>
                        <a:pt x="1" y="25"/>
                        <a:pt x="1" y="25"/>
                      </a:cubicBezTo>
                      <a:cubicBezTo>
                        <a:pt x="0" y="25"/>
                        <a:pt x="0" y="24"/>
                        <a:pt x="0" y="24"/>
                      </a:cubicBezTo>
                      <a:cubicBezTo>
                        <a:pt x="0" y="1"/>
                        <a:pt x="0" y="1"/>
                        <a:pt x="0" y="1"/>
                      </a:cubicBezTo>
                      <a:cubicBezTo>
                        <a:pt x="0" y="1"/>
                        <a:pt x="0" y="0"/>
                        <a:pt x="1" y="0"/>
                      </a:cubicBezTo>
                      <a:cubicBezTo>
                        <a:pt x="11" y="0"/>
                        <a:pt x="11" y="0"/>
                        <a:pt x="11" y="0"/>
                      </a:cubicBezTo>
                      <a:cubicBezTo>
                        <a:pt x="12" y="0"/>
                        <a:pt x="12" y="1"/>
                        <a:pt x="12" y="1"/>
                      </a:cubicBezTo>
                      <a:cubicBezTo>
                        <a:pt x="12" y="24"/>
                        <a:pt x="12" y="24"/>
                        <a:pt x="12" y="24"/>
                      </a:cubicBezTo>
                      <a:cubicBezTo>
                        <a:pt x="12" y="24"/>
                        <a:pt x="12" y="25"/>
                        <a:pt x="11" y="25"/>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3" name="Freeform 341"/>
                <p:cNvSpPr/>
                <p:nvPr userDrawn="1"/>
              </p:nvSpPr>
              <p:spPr bwMode="auto">
                <a:xfrm>
                  <a:off x="4417" y="1807"/>
                  <a:ext cx="7" cy="14"/>
                </a:xfrm>
                <a:custGeom>
                  <a:gdLst>
                    <a:gd name="T0" fmla="*/ 0 w 7"/>
                    <a:gd name="T1" fmla="*/ 0 h 14"/>
                    <a:gd name="T2" fmla="*/ 7 w 7"/>
                    <a:gd name="T3" fmla="*/ 0 h 14"/>
                    <a:gd name="T4" fmla="*/ 5 w 7"/>
                    <a:gd name="T5" fmla="*/ 14 h 14"/>
                    <a:gd name="T6" fmla="*/ 2 w 7"/>
                    <a:gd name="T7" fmla="*/ 14 h 14"/>
                    <a:gd name="T8" fmla="*/ 0 w 7"/>
                    <a:gd name="T9" fmla="*/ 0 h 14"/>
                  </a:gdLst>
                  <a:cxnLst>
                    <a:cxn ang="0">
                      <a:pos x="T0" y="T1"/>
                    </a:cxn>
                    <a:cxn ang="0">
                      <a:pos x="T2" y="T3"/>
                    </a:cxn>
                    <a:cxn ang="0">
                      <a:pos x="T4" y="T5"/>
                    </a:cxn>
                    <a:cxn ang="0">
                      <a:pos x="T6" y="T7"/>
                    </a:cxn>
                    <a:cxn ang="0">
                      <a:pos x="T8" y="T9"/>
                    </a:cxn>
                  </a:cxnLst>
                  <a:rect l="0" t="0" r="r" b="b"/>
                  <a:pathLst>
                    <a:path w="7" h="14">
                      <a:moveTo>
                        <a:pt x="0" y="0"/>
                      </a:moveTo>
                      <a:lnTo>
                        <a:pt x="7" y="0"/>
                      </a:lnTo>
                      <a:lnTo>
                        <a:pt x="5" y="14"/>
                      </a:lnTo>
                      <a:lnTo>
                        <a:pt x="2" y="14"/>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4" name="Freeform 342"/>
                <p:cNvSpPr/>
                <p:nvPr userDrawn="1"/>
              </p:nvSpPr>
              <p:spPr bwMode="auto">
                <a:xfrm>
                  <a:off x="4417" y="1802"/>
                  <a:ext cx="7" cy="5"/>
                </a:xfrm>
                <a:custGeom>
                  <a:gdLst>
                    <a:gd name="T0" fmla="*/ 0 w 7"/>
                    <a:gd name="T1" fmla="*/ 0 h 5"/>
                    <a:gd name="T2" fmla="*/ 7 w 7"/>
                    <a:gd name="T3" fmla="*/ 0 h 5"/>
                    <a:gd name="T4" fmla="*/ 5 w 7"/>
                    <a:gd name="T5" fmla="*/ 5 h 5"/>
                    <a:gd name="T6" fmla="*/ 2 w 7"/>
                    <a:gd name="T7" fmla="*/ 5 h 5"/>
                    <a:gd name="T8" fmla="*/ 0 w 7"/>
                    <a:gd name="T9" fmla="*/ 0 h 5"/>
                  </a:gdLst>
                  <a:cxnLst>
                    <a:cxn ang="0">
                      <a:pos x="T0" y="T1"/>
                    </a:cxn>
                    <a:cxn ang="0">
                      <a:pos x="T2" y="T3"/>
                    </a:cxn>
                    <a:cxn ang="0">
                      <a:pos x="T4" y="T5"/>
                    </a:cxn>
                    <a:cxn ang="0">
                      <a:pos x="T6" y="T7"/>
                    </a:cxn>
                    <a:cxn ang="0">
                      <a:pos x="T8" y="T9"/>
                    </a:cxn>
                  </a:cxnLst>
                  <a:rect l="0" t="0" r="r" b="b"/>
                  <a:pathLst>
                    <a:path w="7" h="5">
                      <a:moveTo>
                        <a:pt x="0" y="0"/>
                      </a:moveTo>
                      <a:lnTo>
                        <a:pt x="7" y="0"/>
                      </a:lnTo>
                      <a:lnTo>
                        <a:pt x="5" y="5"/>
                      </a:lnTo>
                      <a:lnTo>
                        <a:pt x="2" y="5"/>
                      </a:lnTo>
                      <a:lnTo>
                        <a:pt x="0"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5" name="Rectangle 343"/>
                <p:cNvSpPr>
                  <a:spLocks noChangeArrowheads="1"/>
                </p:cNvSpPr>
                <p:nvPr userDrawn="1"/>
              </p:nvSpPr>
              <p:spPr bwMode="auto">
                <a:xfrm>
                  <a:off x="4417" y="1800"/>
                  <a:ext cx="7" cy="2"/>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6" name="Freeform 344"/>
                <p:cNvSpPr/>
                <p:nvPr userDrawn="1"/>
              </p:nvSpPr>
              <p:spPr bwMode="auto">
                <a:xfrm>
                  <a:off x="4395" y="1741"/>
                  <a:ext cx="49" cy="47"/>
                </a:xfrm>
                <a:custGeom>
                  <a:gdLst>
                    <a:gd name="T0" fmla="*/ 29 w 29"/>
                    <a:gd name="T1" fmla="*/ 0 h 28"/>
                    <a:gd name="T2" fmla="*/ 29 w 29"/>
                    <a:gd name="T3" fmla="*/ 24 h 28"/>
                    <a:gd name="T4" fmla="*/ 25 w 29"/>
                    <a:gd name="T5" fmla="*/ 28 h 28"/>
                    <a:gd name="T6" fmla="*/ 4 w 29"/>
                    <a:gd name="T7" fmla="*/ 28 h 28"/>
                    <a:gd name="T8" fmla="*/ 0 w 29"/>
                    <a:gd name="T9" fmla="*/ 24 h 28"/>
                    <a:gd name="T10" fmla="*/ 0 w 29"/>
                    <a:gd name="T11" fmla="*/ 0 h 28"/>
                    <a:gd name="T12" fmla="*/ 29 w 29"/>
                    <a:gd name="T13" fmla="*/ 0 h 28"/>
                  </a:gdLst>
                  <a:cxnLst>
                    <a:cxn ang="0">
                      <a:pos x="T0" y="T1"/>
                    </a:cxn>
                    <a:cxn ang="0">
                      <a:pos x="T2" y="T3"/>
                    </a:cxn>
                    <a:cxn ang="0">
                      <a:pos x="T4" y="T5"/>
                    </a:cxn>
                    <a:cxn ang="0">
                      <a:pos x="T6" y="T7"/>
                    </a:cxn>
                    <a:cxn ang="0">
                      <a:pos x="T8" y="T9"/>
                    </a:cxn>
                    <a:cxn ang="0">
                      <a:pos x="T10" y="T11"/>
                    </a:cxn>
                    <a:cxn ang="0">
                      <a:pos x="T12" y="T13"/>
                    </a:cxn>
                  </a:cxnLst>
                  <a:rect l="0" t="0" r="r" b="b"/>
                  <a:pathLst>
                    <a:path w="28" h="28">
                      <a:moveTo>
                        <a:pt x="29" y="0"/>
                      </a:moveTo>
                      <a:cubicBezTo>
                        <a:pt x="29" y="24"/>
                        <a:pt x="29" y="24"/>
                        <a:pt x="29" y="24"/>
                      </a:cubicBezTo>
                      <a:cubicBezTo>
                        <a:pt x="29" y="26"/>
                        <a:pt x="27" y="28"/>
                        <a:pt x="25" y="28"/>
                      </a:cubicBezTo>
                      <a:cubicBezTo>
                        <a:pt x="4" y="28"/>
                        <a:pt x="4" y="28"/>
                        <a:pt x="4" y="28"/>
                      </a:cubicBezTo>
                      <a:cubicBezTo>
                        <a:pt x="2" y="28"/>
                        <a:pt x="0" y="26"/>
                        <a:pt x="0" y="24"/>
                      </a:cubicBezTo>
                      <a:cubicBezTo>
                        <a:pt x="0" y="0"/>
                        <a:pt x="0" y="0"/>
                        <a:pt x="0" y="0"/>
                      </a:cubicBezTo>
                      <a:lnTo>
                        <a:pt x="29"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7" name="Oval 345"/>
                <p:cNvSpPr>
                  <a:spLocks noChangeArrowheads="1"/>
                </p:cNvSpPr>
                <p:nvPr userDrawn="1"/>
              </p:nvSpPr>
              <p:spPr bwMode="auto">
                <a:xfrm>
                  <a:off x="4415" y="1782"/>
                  <a:ext cx="2" cy="1"/>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8" name="Oval 346"/>
                <p:cNvSpPr>
                  <a:spLocks noChangeArrowheads="1"/>
                </p:cNvSpPr>
                <p:nvPr userDrawn="1"/>
              </p:nvSpPr>
              <p:spPr bwMode="auto">
                <a:xfrm>
                  <a:off x="4422" y="1773"/>
                  <a:ext cx="3"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79" name="Oval 347"/>
                <p:cNvSpPr>
                  <a:spLocks noChangeArrowheads="1"/>
                </p:cNvSpPr>
                <p:nvPr userDrawn="1"/>
              </p:nvSpPr>
              <p:spPr bwMode="auto">
                <a:xfrm>
                  <a:off x="4420" y="1761"/>
                  <a:ext cx="2"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0" name="Oval 348"/>
                <p:cNvSpPr>
                  <a:spLocks noChangeArrowheads="1"/>
                </p:cNvSpPr>
                <p:nvPr userDrawn="1"/>
              </p:nvSpPr>
              <p:spPr bwMode="auto">
                <a:xfrm>
                  <a:off x="4412" y="1754"/>
                  <a:ext cx="1"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1" name="Oval 349"/>
                <p:cNvSpPr>
                  <a:spLocks noChangeArrowheads="1"/>
                </p:cNvSpPr>
                <p:nvPr userDrawn="1"/>
              </p:nvSpPr>
              <p:spPr bwMode="auto">
                <a:xfrm>
                  <a:off x="4425" y="1747"/>
                  <a:ext cx="2" cy="2"/>
                </a:xfrm>
                <a:prstGeom prst="ellipse">
                  <a:avLst/>
                </a:prstGeom>
                <a:solidFill>
                  <a:srgbClr val="B5E8F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2" name="Oval 350"/>
                <p:cNvSpPr>
                  <a:spLocks noChangeArrowheads="1"/>
                </p:cNvSpPr>
                <p:nvPr userDrawn="1"/>
              </p:nvSpPr>
              <p:spPr bwMode="auto">
                <a:xfrm>
                  <a:off x="4136" y="1675"/>
                  <a:ext cx="43" cy="48"/>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3" name="Freeform 351"/>
                <p:cNvSpPr/>
                <p:nvPr userDrawn="1"/>
              </p:nvSpPr>
              <p:spPr bwMode="auto">
                <a:xfrm>
                  <a:off x="4136" y="1670"/>
                  <a:ext cx="43" cy="28"/>
                </a:xfrm>
                <a:custGeom>
                  <a:gdLst>
                    <a:gd name="T0" fmla="*/ 22 w 25"/>
                    <a:gd name="T1" fmla="*/ 8 h 16"/>
                    <a:gd name="T2" fmla="*/ 23 w 25"/>
                    <a:gd name="T3" fmla="*/ 8 h 16"/>
                    <a:gd name="T4" fmla="*/ 25 w 25"/>
                    <a:gd name="T5" fmla="*/ 15 h 16"/>
                    <a:gd name="T6" fmla="*/ 13 w 25"/>
                    <a:gd name="T7" fmla="*/ 0 h 16"/>
                    <a:gd name="T8" fmla="*/ 0 w 25"/>
                    <a:gd name="T9" fmla="*/ 15 h 16"/>
                    <a:gd name="T10" fmla="*/ 3 w 25"/>
                    <a:gd name="T11" fmla="*/ 16 h 16"/>
                    <a:gd name="T12" fmla="*/ 4 w 25"/>
                    <a:gd name="T13" fmla="*/ 11 h 16"/>
                    <a:gd name="T14" fmla="*/ 22 w 25"/>
                    <a:gd name="T15" fmla="*/ 7 h 16"/>
                    <a:gd name="T16" fmla="*/ 22 w 25"/>
                    <a:gd name="T17" fmla="*/ 8 h 1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22" y="8"/>
                      </a:moveTo>
                      <a:cubicBezTo>
                        <a:pt x="23" y="8"/>
                        <a:pt x="23" y="8"/>
                        <a:pt x="23" y="8"/>
                      </a:cubicBezTo>
                      <a:cubicBezTo>
                        <a:pt x="25" y="15"/>
                        <a:pt x="25" y="15"/>
                        <a:pt x="25" y="15"/>
                      </a:cubicBezTo>
                      <a:cubicBezTo>
                        <a:pt x="25" y="5"/>
                        <a:pt x="20" y="0"/>
                        <a:pt x="13" y="0"/>
                      </a:cubicBezTo>
                      <a:cubicBezTo>
                        <a:pt x="5" y="0"/>
                        <a:pt x="0" y="5"/>
                        <a:pt x="0" y="15"/>
                      </a:cubicBezTo>
                      <a:cubicBezTo>
                        <a:pt x="3" y="16"/>
                        <a:pt x="3" y="16"/>
                        <a:pt x="3" y="16"/>
                      </a:cubicBezTo>
                      <a:cubicBezTo>
                        <a:pt x="4" y="11"/>
                        <a:pt x="4" y="11"/>
                        <a:pt x="4" y="11"/>
                      </a:cubicBezTo>
                      <a:cubicBezTo>
                        <a:pt x="4" y="11"/>
                        <a:pt x="17" y="12"/>
                        <a:pt x="22" y="7"/>
                      </a:cubicBezTo>
                      <a:lnTo>
                        <a:pt x="22" y="8"/>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4" name="Oval 352"/>
                <p:cNvSpPr>
                  <a:spLocks noChangeArrowheads="1"/>
                </p:cNvSpPr>
                <p:nvPr userDrawn="1"/>
              </p:nvSpPr>
              <p:spPr bwMode="auto">
                <a:xfrm>
                  <a:off x="4172" y="1696"/>
                  <a:ext cx="8" cy="10"/>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5" name="Oval 353"/>
                <p:cNvSpPr>
                  <a:spLocks noChangeArrowheads="1"/>
                </p:cNvSpPr>
                <p:nvPr userDrawn="1"/>
              </p:nvSpPr>
              <p:spPr bwMode="auto">
                <a:xfrm>
                  <a:off x="4133" y="1696"/>
                  <a:ext cx="10" cy="10"/>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6" name="Oval 354"/>
                <p:cNvSpPr>
                  <a:spLocks noChangeArrowheads="1"/>
                </p:cNvSpPr>
                <p:nvPr userDrawn="1"/>
              </p:nvSpPr>
              <p:spPr bwMode="auto">
                <a:xfrm>
                  <a:off x="4148" y="1696"/>
                  <a:ext cx="5"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7" name="Oval 355"/>
                <p:cNvSpPr>
                  <a:spLocks noChangeArrowheads="1"/>
                </p:cNvSpPr>
                <p:nvPr userDrawn="1"/>
              </p:nvSpPr>
              <p:spPr bwMode="auto">
                <a:xfrm>
                  <a:off x="4170" y="1696"/>
                  <a:ext cx="4" cy="3"/>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8" name="Freeform 356"/>
                <p:cNvSpPr/>
                <p:nvPr userDrawn="1"/>
              </p:nvSpPr>
              <p:spPr bwMode="auto">
                <a:xfrm>
                  <a:off x="4162" y="1705"/>
                  <a:ext cx="5" cy="1"/>
                </a:xfrm>
                <a:custGeom>
                  <a:gdLst>
                    <a:gd name="T0" fmla="*/ 2 w 3"/>
                    <a:gd name="T1" fmla="*/ 1 h 1"/>
                    <a:gd name="T2" fmla="*/ 0 w 3"/>
                    <a:gd name="T3" fmla="*/ 0 h 1"/>
                    <a:gd name="T4" fmla="*/ 1 w 3"/>
                    <a:gd name="T5" fmla="*/ 1 h 1"/>
                    <a:gd name="T6" fmla="*/ 2 w 3"/>
                    <a:gd name="T7" fmla="*/ 1 h 1"/>
                    <a:gd name="T8" fmla="*/ 3 w 3"/>
                    <a:gd name="T9" fmla="*/ 0 h 1"/>
                    <a:gd name="T10" fmla="*/ 2 w 3"/>
                    <a:gd name="T11" fmla="*/ 1 h 1"/>
                  </a:gdLst>
                  <a:cxnLst>
                    <a:cxn ang="0">
                      <a:pos x="T0" y="T1"/>
                    </a:cxn>
                    <a:cxn ang="0">
                      <a:pos x="T2" y="T3"/>
                    </a:cxn>
                    <a:cxn ang="0">
                      <a:pos x="T4" y="T5"/>
                    </a:cxn>
                    <a:cxn ang="0">
                      <a:pos x="T6" y="T7"/>
                    </a:cxn>
                    <a:cxn ang="0">
                      <a:pos x="T8" y="T9"/>
                    </a:cxn>
                    <a:cxn ang="0">
                      <a:pos x="T10" y="T11"/>
                    </a:cxn>
                  </a:cxnLst>
                  <a:rect l="0" t="0" r="r" b="b"/>
                  <a:pathLst>
                    <a:path w="3" h="1">
                      <a:moveTo>
                        <a:pt x="2" y="1"/>
                      </a:moveTo>
                      <a:cubicBezTo>
                        <a:pt x="0" y="0"/>
                        <a:pt x="0" y="0"/>
                        <a:pt x="0" y="0"/>
                      </a:cubicBezTo>
                      <a:cubicBezTo>
                        <a:pt x="0" y="1"/>
                        <a:pt x="0" y="1"/>
                        <a:pt x="1" y="1"/>
                      </a:cubicBezTo>
                      <a:cubicBezTo>
                        <a:pt x="2" y="1"/>
                        <a:pt x="2" y="1"/>
                        <a:pt x="2" y="1"/>
                      </a:cubicBezTo>
                      <a:cubicBezTo>
                        <a:pt x="3" y="1"/>
                        <a:pt x="3" y="1"/>
                        <a:pt x="3" y="0"/>
                      </a:cubicBezTo>
                      <a:lnTo>
                        <a:pt x="2" y="1"/>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89" name="Freeform 357"/>
                <p:cNvSpPr/>
                <p:nvPr userDrawn="1"/>
              </p:nvSpPr>
              <p:spPr bwMode="auto">
                <a:xfrm>
                  <a:off x="4155" y="1713"/>
                  <a:ext cx="12" cy="2"/>
                </a:xfrm>
                <a:custGeom>
                  <a:gdLst>
                    <a:gd name="T0" fmla="*/ 7 w 7"/>
                    <a:gd name="T1" fmla="*/ 0 h 1"/>
                    <a:gd name="T2" fmla="*/ 4 w 7"/>
                    <a:gd name="T3" fmla="*/ 1 h 1"/>
                    <a:gd name="T4" fmla="*/ 0 w 7"/>
                    <a:gd name="T5" fmla="*/ 0 h 1"/>
                    <a:gd name="T6" fmla="*/ 7 w 7"/>
                    <a:gd name="T7" fmla="*/ 0 h 1"/>
                  </a:gdLst>
                  <a:cxnLst>
                    <a:cxn ang="0">
                      <a:pos x="T0" y="T1"/>
                    </a:cxn>
                    <a:cxn ang="0">
                      <a:pos x="T2" y="T3"/>
                    </a:cxn>
                    <a:cxn ang="0">
                      <a:pos x="T4" y="T5"/>
                    </a:cxn>
                    <a:cxn ang="0">
                      <a:pos x="T6" y="T7"/>
                    </a:cxn>
                  </a:cxnLst>
                  <a:rect l="0" t="0" r="r" b="b"/>
                  <a:pathLst>
                    <a:path w="7" h="1">
                      <a:moveTo>
                        <a:pt x="7" y="0"/>
                      </a:moveTo>
                      <a:cubicBezTo>
                        <a:pt x="7" y="1"/>
                        <a:pt x="6" y="1"/>
                        <a:pt x="4" y="1"/>
                      </a:cubicBezTo>
                      <a:cubicBezTo>
                        <a:pt x="2" y="1"/>
                        <a:pt x="0" y="1"/>
                        <a:pt x="0" y="0"/>
                      </a:cubicBez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0" name="Freeform 358"/>
                <p:cNvSpPr/>
                <p:nvPr userDrawn="1"/>
              </p:nvSpPr>
              <p:spPr bwMode="auto">
                <a:xfrm>
                  <a:off x="4156" y="1771"/>
                  <a:ext cx="19" cy="11"/>
                </a:xfrm>
                <a:custGeom>
                  <a:gdLst>
                    <a:gd name="T0" fmla="*/ 9 w 11"/>
                    <a:gd name="T1" fmla="*/ 6 h 6"/>
                    <a:gd name="T2" fmla="*/ 11 w 11"/>
                    <a:gd name="T3" fmla="*/ 5 h 6"/>
                    <a:gd name="T4" fmla="*/ 0 w 11"/>
                    <a:gd name="T5" fmla="*/ 0 h 6"/>
                    <a:gd name="T6" fmla="*/ 0 w 11"/>
                    <a:gd name="T7" fmla="*/ 6 h 6"/>
                    <a:gd name="T8" fmla="*/ 9 w 11"/>
                    <a:gd name="T9" fmla="*/ 6 h 6"/>
                  </a:gdLst>
                  <a:cxnLst>
                    <a:cxn ang="0">
                      <a:pos x="T0" y="T1"/>
                    </a:cxn>
                    <a:cxn ang="0">
                      <a:pos x="T2" y="T3"/>
                    </a:cxn>
                    <a:cxn ang="0">
                      <a:pos x="T4" y="T5"/>
                    </a:cxn>
                    <a:cxn ang="0">
                      <a:pos x="T6" y="T7"/>
                    </a:cxn>
                    <a:cxn ang="0">
                      <a:pos x="T8" y="T9"/>
                    </a:cxn>
                  </a:cxnLst>
                  <a:rect l="0" t="0" r="r" b="b"/>
                  <a:pathLst>
                    <a:path w="11" h="6">
                      <a:moveTo>
                        <a:pt x="9" y="6"/>
                      </a:moveTo>
                      <a:cubicBezTo>
                        <a:pt x="9" y="6"/>
                        <a:pt x="11" y="6"/>
                        <a:pt x="11" y="5"/>
                      </a:cubicBezTo>
                      <a:cubicBezTo>
                        <a:pt x="11" y="3"/>
                        <a:pt x="10" y="0"/>
                        <a:pt x="0" y="0"/>
                      </a:cubicBezTo>
                      <a:cubicBezTo>
                        <a:pt x="0" y="6"/>
                        <a:pt x="0" y="6"/>
                        <a:pt x="0" y="6"/>
                      </a:cubicBezTo>
                      <a:lnTo>
                        <a:pt x="9" y="6"/>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1" name="Freeform 359"/>
                <p:cNvSpPr/>
                <p:nvPr userDrawn="1"/>
              </p:nvSpPr>
              <p:spPr bwMode="auto">
                <a:xfrm>
                  <a:off x="4184" y="1729"/>
                  <a:ext cx="98" cy="53"/>
                </a:xfrm>
                <a:custGeom>
                  <a:gdLst>
                    <a:gd name="T0" fmla="*/ 56 w 57"/>
                    <a:gd name="T1" fmla="*/ 0 h 31"/>
                    <a:gd name="T2" fmla="*/ 17 w 57"/>
                    <a:gd name="T3" fmla="*/ 0 h 31"/>
                    <a:gd name="T4" fmla="*/ 16 w 57"/>
                    <a:gd name="T5" fmla="*/ 1 h 31"/>
                    <a:gd name="T6" fmla="*/ 11 w 57"/>
                    <a:gd name="T7" fmla="*/ 29 h 31"/>
                    <a:gd name="T8" fmla="*/ 0 w 57"/>
                    <a:gd name="T9" fmla="*/ 29 h 31"/>
                    <a:gd name="T10" fmla="*/ 0 w 57"/>
                    <a:gd name="T11" fmla="*/ 29 h 31"/>
                    <a:gd name="T12" fmla="*/ 2 w 57"/>
                    <a:gd name="T13" fmla="*/ 31 h 31"/>
                    <a:gd name="T14" fmla="*/ 12 w 57"/>
                    <a:gd name="T15" fmla="*/ 31 h 31"/>
                    <a:gd name="T16" fmla="*/ 27 w 57"/>
                    <a:gd name="T17" fmla="*/ 31 h 31"/>
                    <a:gd name="T18" fmla="*/ 51 w 57"/>
                    <a:gd name="T19" fmla="*/ 31 h 31"/>
                    <a:gd name="T20" fmla="*/ 52 w 57"/>
                    <a:gd name="T21" fmla="*/ 30 h 31"/>
                    <a:gd name="T22" fmla="*/ 57 w 57"/>
                    <a:gd name="T23" fmla="*/ 1 h 31"/>
                    <a:gd name="T24" fmla="*/ 56 w 57"/>
                    <a:gd name="T25" fmla="*/ 0 h 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1">
                      <a:moveTo>
                        <a:pt x="56" y="0"/>
                      </a:moveTo>
                      <a:cubicBezTo>
                        <a:pt x="17" y="0"/>
                        <a:pt x="17" y="0"/>
                        <a:pt x="17" y="0"/>
                      </a:cubicBezTo>
                      <a:cubicBezTo>
                        <a:pt x="16" y="0"/>
                        <a:pt x="16" y="0"/>
                        <a:pt x="16" y="1"/>
                      </a:cubicBezTo>
                      <a:cubicBezTo>
                        <a:pt x="11" y="29"/>
                        <a:pt x="11" y="29"/>
                        <a:pt x="11" y="29"/>
                      </a:cubicBezTo>
                      <a:cubicBezTo>
                        <a:pt x="0" y="29"/>
                        <a:pt x="0" y="29"/>
                        <a:pt x="0" y="29"/>
                      </a:cubicBezTo>
                      <a:cubicBezTo>
                        <a:pt x="0" y="29"/>
                        <a:pt x="0" y="29"/>
                        <a:pt x="0" y="29"/>
                      </a:cubicBezTo>
                      <a:cubicBezTo>
                        <a:pt x="0" y="30"/>
                        <a:pt x="1" y="31"/>
                        <a:pt x="2" y="31"/>
                      </a:cubicBezTo>
                      <a:cubicBezTo>
                        <a:pt x="12" y="31"/>
                        <a:pt x="12" y="31"/>
                        <a:pt x="12" y="31"/>
                      </a:cubicBezTo>
                      <a:cubicBezTo>
                        <a:pt x="27" y="31"/>
                        <a:pt x="27" y="31"/>
                        <a:pt x="27" y="31"/>
                      </a:cubicBezTo>
                      <a:cubicBezTo>
                        <a:pt x="51" y="31"/>
                        <a:pt x="51" y="31"/>
                        <a:pt x="51" y="31"/>
                      </a:cubicBezTo>
                      <a:cubicBezTo>
                        <a:pt x="51" y="31"/>
                        <a:pt x="52" y="30"/>
                        <a:pt x="52" y="30"/>
                      </a:cubicBezTo>
                      <a:cubicBezTo>
                        <a:pt x="57" y="1"/>
                        <a:pt x="57" y="1"/>
                        <a:pt x="57" y="1"/>
                      </a:cubicBezTo>
                      <a:cubicBezTo>
                        <a:pt x="57" y="0"/>
                        <a:pt x="56" y="0"/>
                        <a:pt x="56" y="0"/>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2" name="Oval 360"/>
                <p:cNvSpPr>
                  <a:spLocks noChangeArrowheads="1"/>
                </p:cNvSpPr>
                <p:nvPr userDrawn="1"/>
              </p:nvSpPr>
              <p:spPr bwMode="auto">
                <a:xfrm>
                  <a:off x="4239" y="1751"/>
                  <a:ext cx="10" cy="8"/>
                </a:xfrm>
                <a:prstGeom prst="ellipse">
                  <a:avLst/>
                </a:pr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3" name="Freeform 361"/>
                <p:cNvSpPr/>
                <p:nvPr userDrawn="1"/>
              </p:nvSpPr>
              <p:spPr bwMode="auto">
                <a:xfrm>
                  <a:off x="4119" y="1807"/>
                  <a:ext cx="75" cy="53"/>
                </a:xfrm>
                <a:custGeom>
                  <a:gdLst>
                    <a:gd name="T0" fmla="*/ 40 w 44"/>
                    <a:gd name="T1" fmla="*/ 0 h 31"/>
                    <a:gd name="T2" fmla="*/ 4 w 44"/>
                    <a:gd name="T3" fmla="*/ 0 h 31"/>
                    <a:gd name="T4" fmla="*/ 1 w 44"/>
                    <a:gd name="T5" fmla="*/ 7 h 31"/>
                    <a:gd name="T6" fmla="*/ 5 w 44"/>
                    <a:gd name="T7" fmla="*/ 31 h 31"/>
                    <a:gd name="T8" fmla="*/ 15 w 44"/>
                    <a:gd name="T9" fmla="*/ 31 h 31"/>
                    <a:gd name="T10" fmla="*/ 16 w 44"/>
                    <a:gd name="T11" fmla="*/ 11 h 31"/>
                    <a:gd name="T12" fmla="*/ 28 w 44"/>
                    <a:gd name="T13" fmla="*/ 11 h 31"/>
                    <a:gd name="T14" fmla="*/ 29 w 44"/>
                    <a:gd name="T15" fmla="*/ 31 h 31"/>
                    <a:gd name="T16" fmla="*/ 40 w 44"/>
                    <a:gd name="T17" fmla="*/ 31 h 31"/>
                    <a:gd name="T18" fmla="*/ 43 w 44"/>
                    <a:gd name="T19" fmla="*/ 7 h 31"/>
                    <a:gd name="T20" fmla="*/ 40 w 44"/>
                    <a:gd name="T21" fmla="*/ 0 h 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1">
                      <a:moveTo>
                        <a:pt x="40" y="0"/>
                      </a:moveTo>
                      <a:cubicBezTo>
                        <a:pt x="4" y="0"/>
                        <a:pt x="4" y="0"/>
                        <a:pt x="4" y="0"/>
                      </a:cubicBezTo>
                      <a:cubicBezTo>
                        <a:pt x="4" y="0"/>
                        <a:pt x="0" y="2"/>
                        <a:pt x="1" y="7"/>
                      </a:cubicBezTo>
                      <a:cubicBezTo>
                        <a:pt x="5" y="31"/>
                        <a:pt x="5" y="31"/>
                        <a:pt x="5" y="31"/>
                      </a:cubicBezTo>
                      <a:cubicBezTo>
                        <a:pt x="15" y="31"/>
                        <a:pt x="15" y="31"/>
                        <a:pt x="15" y="31"/>
                      </a:cubicBezTo>
                      <a:cubicBezTo>
                        <a:pt x="16" y="11"/>
                        <a:pt x="16" y="11"/>
                        <a:pt x="16" y="11"/>
                      </a:cubicBezTo>
                      <a:cubicBezTo>
                        <a:pt x="28" y="11"/>
                        <a:pt x="28" y="11"/>
                        <a:pt x="28" y="11"/>
                      </a:cubicBezTo>
                      <a:cubicBezTo>
                        <a:pt x="29" y="31"/>
                        <a:pt x="29" y="31"/>
                        <a:pt x="29" y="31"/>
                      </a:cubicBezTo>
                      <a:cubicBezTo>
                        <a:pt x="40" y="31"/>
                        <a:pt x="40" y="31"/>
                        <a:pt x="40" y="31"/>
                      </a:cubicBezTo>
                      <a:cubicBezTo>
                        <a:pt x="43" y="7"/>
                        <a:pt x="43" y="7"/>
                        <a:pt x="43" y="7"/>
                      </a:cubicBezTo>
                      <a:cubicBezTo>
                        <a:pt x="44" y="2"/>
                        <a:pt x="40" y="0"/>
                        <a:pt x="40" y="0"/>
                      </a:cubicBez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4" name="Freeform 362"/>
                <p:cNvSpPr/>
                <p:nvPr userDrawn="1"/>
              </p:nvSpPr>
              <p:spPr bwMode="auto">
                <a:xfrm>
                  <a:off x="4049" y="1828"/>
                  <a:ext cx="128" cy="32"/>
                </a:xfrm>
                <a:custGeom>
                  <a:gdLst>
                    <a:gd name="T0" fmla="*/ 75 w 75"/>
                    <a:gd name="T1" fmla="*/ 19 h 19"/>
                    <a:gd name="T2" fmla="*/ 70 w 75"/>
                    <a:gd name="T3" fmla="*/ 6 h 19"/>
                    <a:gd name="T4" fmla="*/ 59 w 75"/>
                    <a:gd name="T5" fmla="*/ 1 h 19"/>
                    <a:gd name="T6" fmla="*/ 31 w 75"/>
                    <a:gd name="T7" fmla="*/ 3 h 19"/>
                    <a:gd name="T8" fmla="*/ 0 w 75"/>
                    <a:gd name="T9" fmla="*/ 13 h 19"/>
                    <a:gd name="T10" fmla="*/ 0 w 75"/>
                    <a:gd name="T11" fmla="*/ 19 h 19"/>
                    <a:gd name="T12" fmla="*/ 75 w 75"/>
                    <a:gd name="T13" fmla="*/ 19 h 19"/>
                  </a:gdLst>
                  <a:cxnLst>
                    <a:cxn ang="0">
                      <a:pos x="T0" y="T1"/>
                    </a:cxn>
                    <a:cxn ang="0">
                      <a:pos x="T2" y="T3"/>
                    </a:cxn>
                    <a:cxn ang="0">
                      <a:pos x="T4" y="T5"/>
                    </a:cxn>
                    <a:cxn ang="0">
                      <a:pos x="T6" y="T7"/>
                    </a:cxn>
                    <a:cxn ang="0">
                      <a:pos x="T8" y="T9"/>
                    </a:cxn>
                    <a:cxn ang="0">
                      <a:pos x="T10" y="T11"/>
                    </a:cxn>
                    <a:cxn ang="0">
                      <a:pos x="T12" y="T13"/>
                    </a:cxn>
                  </a:cxnLst>
                  <a:rect l="0" t="0" r="r" b="b"/>
                  <a:pathLst>
                    <a:path w="75" h="19">
                      <a:moveTo>
                        <a:pt x="75" y="19"/>
                      </a:moveTo>
                      <a:cubicBezTo>
                        <a:pt x="70" y="6"/>
                        <a:pt x="70" y="6"/>
                        <a:pt x="70" y="6"/>
                      </a:cubicBezTo>
                      <a:cubicBezTo>
                        <a:pt x="68" y="0"/>
                        <a:pt x="59" y="1"/>
                        <a:pt x="59" y="1"/>
                      </a:cubicBezTo>
                      <a:cubicBezTo>
                        <a:pt x="31" y="3"/>
                        <a:pt x="31" y="3"/>
                        <a:pt x="31" y="3"/>
                      </a:cubicBezTo>
                      <a:cubicBezTo>
                        <a:pt x="31" y="3"/>
                        <a:pt x="6" y="11"/>
                        <a:pt x="0" y="13"/>
                      </a:cubicBezTo>
                      <a:cubicBezTo>
                        <a:pt x="0" y="19"/>
                        <a:pt x="0" y="19"/>
                        <a:pt x="0" y="19"/>
                      </a:cubicBezTo>
                      <a:lnTo>
                        <a:pt x="75" y="19"/>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5" name="Freeform 363"/>
                <p:cNvSpPr/>
                <p:nvPr userDrawn="1"/>
              </p:nvSpPr>
              <p:spPr bwMode="auto">
                <a:xfrm>
                  <a:off x="4033" y="1670"/>
                  <a:ext cx="60" cy="62"/>
                </a:xfrm>
                <a:custGeom>
                  <a:gdLst>
                    <a:gd name="T0" fmla="*/ 32 w 35"/>
                    <a:gd name="T1" fmla="*/ 20 h 36"/>
                    <a:gd name="T2" fmla="*/ 32 w 35"/>
                    <a:gd name="T3" fmla="*/ 23 h 36"/>
                    <a:gd name="T4" fmla="*/ 21 w 35"/>
                    <a:gd name="T5" fmla="*/ 35 h 36"/>
                    <a:gd name="T6" fmla="*/ 5 w 35"/>
                    <a:gd name="T7" fmla="*/ 20 h 36"/>
                    <a:gd name="T8" fmla="*/ 12 w 35"/>
                    <a:gd name="T9" fmla="*/ 3 h 36"/>
                    <a:gd name="T10" fmla="*/ 30 w 35"/>
                    <a:gd name="T11" fmla="*/ 11 h 36"/>
                    <a:gd name="T12" fmla="*/ 35 w 35"/>
                    <a:gd name="T13" fmla="*/ 18 h 36"/>
                    <a:gd name="T14" fmla="*/ 32 w 35"/>
                    <a:gd name="T15" fmla="*/ 20 h 36"/>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6">
                      <a:moveTo>
                        <a:pt x="32" y="20"/>
                      </a:moveTo>
                      <a:cubicBezTo>
                        <a:pt x="32" y="23"/>
                        <a:pt x="32" y="23"/>
                        <a:pt x="32" y="23"/>
                      </a:cubicBezTo>
                      <a:cubicBezTo>
                        <a:pt x="32" y="23"/>
                        <a:pt x="32" y="34"/>
                        <a:pt x="21" y="35"/>
                      </a:cubicBezTo>
                      <a:cubicBezTo>
                        <a:pt x="14" y="36"/>
                        <a:pt x="11" y="32"/>
                        <a:pt x="5" y="20"/>
                      </a:cubicBezTo>
                      <a:cubicBezTo>
                        <a:pt x="0" y="11"/>
                        <a:pt x="5" y="5"/>
                        <a:pt x="12" y="3"/>
                      </a:cubicBezTo>
                      <a:cubicBezTo>
                        <a:pt x="20" y="0"/>
                        <a:pt x="25" y="2"/>
                        <a:pt x="30" y="11"/>
                      </a:cubicBezTo>
                      <a:cubicBezTo>
                        <a:pt x="35" y="18"/>
                        <a:pt x="35" y="18"/>
                        <a:pt x="35" y="18"/>
                      </a:cubicBezTo>
                      <a:lnTo>
                        <a:pt x="32" y="20"/>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6" name="Freeform 364"/>
                <p:cNvSpPr/>
                <p:nvPr userDrawn="1"/>
              </p:nvSpPr>
              <p:spPr bwMode="auto">
                <a:xfrm>
                  <a:off x="4054" y="1725"/>
                  <a:ext cx="19" cy="12"/>
                </a:xfrm>
                <a:custGeom>
                  <a:gdLst>
                    <a:gd name="T0" fmla="*/ 1 w 19"/>
                    <a:gd name="T1" fmla="*/ 10 h 12"/>
                    <a:gd name="T2" fmla="*/ 19 w 19"/>
                    <a:gd name="T3" fmla="*/ 12 h 12"/>
                    <a:gd name="T4" fmla="*/ 19 w 19"/>
                    <a:gd name="T5" fmla="*/ 4 h 12"/>
                    <a:gd name="T6" fmla="*/ 0 w 19"/>
                    <a:gd name="T7" fmla="*/ 0 h 12"/>
                    <a:gd name="T8" fmla="*/ 1 w 19"/>
                    <a:gd name="T9" fmla="*/ 10 h 12"/>
                  </a:gdLst>
                  <a:cxnLst>
                    <a:cxn ang="0">
                      <a:pos x="T0" y="T1"/>
                    </a:cxn>
                    <a:cxn ang="0">
                      <a:pos x="T2" y="T3"/>
                    </a:cxn>
                    <a:cxn ang="0">
                      <a:pos x="T4" y="T5"/>
                    </a:cxn>
                    <a:cxn ang="0">
                      <a:pos x="T6" y="T7"/>
                    </a:cxn>
                    <a:cxn ang="0">
                      <a:pos x="T8" y="T9"/>
                    </a:cxn>
                  </a:cxnLst>
                  <a:rect l="0" t="0" r="r" b="b"/>
                  <a:pathLst>
                    <a:path w="19" h="12">
                      <a:moveTo>
                        <a:pt x="1" y="10"/>
                      </a:moveTo>
                      <a:lnTo>
                        <a:pt x="19" y="12"/>
                      </a:lnTo>
                      <a:lnTo>
                        <a:pt x="19" y="4"/>
                      </a:lnTo>
                      <a:lnTo>
                        <a:pt x="0" y="0"/>
                      </a:lnTo>
                      <a:lnTo>
                        <a:pt x="1" y="10"/>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7" name="Freeform 365"/>
                <p:cNvSpPr/>
                <p:nvPr userDrawn="1"/>
              </p:nvSpPr>
              <p:spPr bwMode="auto">
                <a:xfrm>
                  <a:off x="4043" y="1735"/>
                  <a:ext cx="88" cy="115"/>
                </a:xfrm>
                <a:custGeom>
                  <a:gdLst>
                    <a:gd name="T0" fmla="*/ 51 w 51"/>
                    <a:gd name="T1" fmla="*/ 41 h 67"/>
                    <a:gd name="T2" fmla="*/ 50 w 51"/>
                    <a:gd name="T3" fmla="*/ 34 h 67"/>
                    <a:gd name="T4" fmla="*/ 32 w 51"/>
                    <a:gd name="T5" fmla="*/ 34 h 67"/>
                    <a:gd name="T6" fmla="*/ 17 w 51"/>
                    <a:gd name="T7" fmla="*/ 1 h 67"/>
                    <a:gd name="T8" fmla="*/ 7 w 51"/>
                    <a:gd name="T9" fmla="*/ 0 h 67"/>
                    <a:gd name="T10" fmla="*/ 0 w 51"/>
                    <a:gd name="T11" fmla="*/ 20 h 67"/>
                    <a:gd name="T12" fmla="*/ 0 w 51"/>
                    <a:gd name="T13" fmla="*/ 25 h 67"/>
                    <a:gd name="T14" fmla="*/ 3 w 51"/>
                    <a:gd name="T15" fmla="*/ 67 h 67"/>
                    <a:gd name="T16" fmla="*/ 34 w 51"/>
                    <a:gd name="T17" fmla="*/ 57 h 67"/>
                    <a:gd name="T18" fmla="*/ 32 w 51"/>
                    <a:gd name="T19" fmla="*/ 42 h 67"/>
                    <a:gd name="T20" fmla="*/ 51 w 51"/>
                    <a:gd name="T21" fmla="*/ 41 h 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51" y="41"/>
                      </a:moveTo>
                      <a:cubicBezTo>
                        <a:pt x="50" y="34"/>
                        <a:pt x="50" y="34"/>
                        <a:pt x="50" y="34"/>
                      </a:cubicBezTo>
                      <a:cubicBezTo>
                        <a:pt x="32" y="34"/>
                        <a:pt x="32" y="34"/>
                        <a:pt x="32" y="34"/>
                      </a:cubicBezTo>
                      <a:cubicBezTo>
                        <a:pt x="29" y="7"/>
                        <a:pt x="17" y="1"/>
                        <a:pt x="17" y="1"/>
                      </a:cubicBezTo>
                      <a:cubicBezTo>
                        <a:pt x="7" y="0"/>
                        <a:pt x="7" y="0"/>
                        <a:pt x="7" y="0"/>
                      </a:cubicBezTo>
                      <a:cubicBezTo>
                        <a:pt x="7" y="0"/>
                        <a:pt x="0" y="5"/>
                        <a:pt x="0" y="20"/>
                      </a:cubicBezTo>
                      <a:cubicBezTo>
                        <a:pt x="0" y="25"/>
                        <a:pt x="0" y="25"/>
                        <a:pt x="0" y="25"/>
                      </a:cubicBezTo>
                      <a:cubicBezTo>
                        <a:pt x="3" y="67"/>
                        <a:pt x="3" y="67"/>
                        <a:pt x="3" y="67"/>
                      </a:cubicBezTo>
                      <a:cubicBezTo>
                        <a:pt x="3" y="67"/>
                        <a:pt x="31" y="65"/>
                        <a:pt x="34" y="57"/>
                      </a:cubicBezTo>
                      <a:cubicBezTo>
                        <a:pt x="32" y="42"/>
                        <a:pt x="32" y="42"/>
                        <a:pt x="32" y="42"/>
                      </a:cubicBezTo>
                      <a:lnTo>
                        <a:pt x="51" y="41"/>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8" name="Freeform 366"/>
                <p:cNvSpPr/>
                <p:nvPr userDrawn="1"/>
              </p:nvSpPr>
              <p:spPr bwMode="auto">
                <a:xfrm>
                  <a:off x="4030" y="1663"/>
                  <a:ext cx="49" cy="62"/>
                </a:xfrm>
                <a:custGeom>
                  <a:gdLst>
                    <a:gd name="T0" fmla="*/ 17 w 29"/>
                    <a:gd name="T1" fmla="*/ 17 h 36"/>
                    <a:gd name="T2" fmla="*/ 20 w 29"/>
                    <a:gd name="T3" fmla="*/ 22 h 36"/>
                    <a:gd name="T4" fmla="*/ 19 w 29"/>
                    <a:gd name="T5" fmla="*/ 24 h 36"/>
                    <a:gd name="T6" fmla="*/ 14 w 29"/>
                    <a:gd name="T7" fmla="*/ 22 h 36"/>
                    <a:gd name="T8" fmla="*/ 13 w 29"/>
                    <a:gd name="T9" fmla="*/ 27 h 36"/>
                    <a:gd name="T10" fmla="*/ 15 w 29"/>
                    <a:gd name="T11" fmla="*/ 36 h 36"/>
                    <a:gd name="T12" fmla="*/ 4 w 29"/>
                    <a:gd name="T13" fmla="*/ 23 h 36"/>
                    <a:gd name="T14" fmla="*/ 12 w 29"/>
                    <a:gd name="T15" fmla="*/ 6 h 36"/>
                    <a:gd name="T16" fmla="*/ 29 w 29"/>
                    <a:gd name="T17" fmla="*/ 10 h 36"/>
                    <a:gd name="T18" fmla="*/ 17 w 29"/>
                    <a:gd name="T19" fmla="*/ 17 h 3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6">
                      <a:moveTo>
                        <a:pt x="17" y="17"/>
                      </a:moveTo>
                      <a:cubicBezTo>
                        <a:pt x="19" y="20"/>
                        <a:pt x="20" y="22"/>
                        <a:pt x="20" y="22"/>
                      </a:cubicBezTo>
                      <a:cubicBezTo>
                        <a:pt x="19" y="24"/>
                        <a:pt x="19" y="24"/>
                        <a:pt x="19" y="24"/>
                      </a:cubicBezTo>
                      <a:cubicBezTo>
                        <a:pt x="19" y="24"/>
                        <a:pt x="17" y="21"/>
                        <a:pt x="14" y="22"/>
                      </a:cubicBezTo>
                      <a:cubicBezTo>
                        <a:pt x="12" y="23"/>
                        <a:pt x="13" y="27"/>
                        <a:pt x="13" y="27"/>
                      </a:cubicBezTo>
                      <a:cubicBezTo>
                        <a:pt x="15" y="32"/>
                        <a:pt x="15" y="36"/>
                        <a:pt x="15" y="36"/>
                      </a:cubicBezTo>
                      <a:cubicBezTo>
                        <a:pt x="11" y="32"/>
                        <a:pt x="5" y="28"/>
                        <a:pt x="4" y="23"/>
                      </a:cubicBezTo>
                      <a:cubicBezTo>
                        <a:pt x="0" y="15"/>
                        <a:pt x="5" y="8"/>
                        <a:pt x="12" y="6"/>
                      </a:cubicBezTo>
                      <a:cubicBezTo>
                        <a:pt x="12" y="6"/>
                        <a:pt x="26" y="0"/>
                        <a:pt x="29" y="10"/>
                      </a:cubicBezTo>
                      <a:lnTo>
                        <a:pt x="17" y="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299" name="Oval 367"/>
                <p:cNvSpPr>
                  <a:spLocks noChangeArrowheads="1"/>
                </p:cNvSpPr>
                <p:nvPr userDrawn="1"/>
              </p:nvSpPr>
              <p:spPr bwMode="auto">
                <a:xfrm>
                  <a:off x="4076" y="1694"/>
                  <a:ext cx="3"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0" name="Freeform 368"/>
                <p:cNvSpPr/>
                <p:nvPr userDrawn="1"/>
              </p:nvSpPr>
              <p:spPr bwMode="auto">
                <a:xfrm>
                  <a:off x="4129" y="1792"/>
                  <a:ext cx="17" cy="17"/>
                </a:xfrm>
                <a:custGeom>
                  <a:gdLst>
                    <a:gd name="T0" fmla="*/ 0 w 10"/>
                    <a:gd name="T1" fmla="*/ 1 h 10"/>
                    <a:gd name="T2" fmla="*/ 10 w 10"/>
                    <a:gd name="T3" fmla="*/ 6 h 10"/>
                    <a:gd name="T4" fmla="*/ 9 w 10"/>
                    <a:gd name="T5" fmla="*/ 10 h 10"/>
                    <a:gd name="T6" fmla="*/ 7 w 10"/>
                    <a:gd name="T7" fmla="*/ 9 h 10"/>
                    <a:gd name="T8" fmla="*/ 1 w 10"/>
                    <a:gd name="T9" fmla="*/ 8 h 10"/>
                    <a:gd name="T10" fmla="*/ 0 w 10"/>
                    <a:gd name="T11" fmla="*/ 1 h 10"/>
                  </a:gdLst>
                  <a:cxnLst>
                    <a:cxn ang="0">
                      <a:pos x="T0" y="T1"/>
                    </a:cxn>
                    <a:cxn ang="0">
                      <a:pos x="T2" y="T3"/>
                    </a:cxn>
                    <a:cxn ang="0">
                      <a:pos x="T4" y="T5"/>
                    </a:cxn>
                    <a:cxn ang="0">
                      <a:pos x="T6" y="T7"/>
                    </a:cxn>
                    <a:cxn ang="0">
                      <a:pos x="T8" y="T9"/>
                    </a:cxn>
                    <a:cxn ang="0">
                      <a:pos x="T10" y="T11"/>
                    </a:cxn>
                  </a:cxnLst>
                  <a:rect l="0" t="0" r="r" b="b"/>
                  <a:pathLst>
                    <a:path w="10" h="10">
                      <a:moveTo>
                        <a:pt x="0" y="1"/>
                      </a:moveTo>
                      <a:cubicBezTo>
                        <a:pt x="0" y="1"/>
                        <a:pt x="8" y="0"/>
                        <a:pt x="10" y="6"/>
                      </a:cubicBezTo>
                      <a:cubicBezTo>
                        <a:pt x="10" y="8"/>
                        <a:pt x="10" y="10"/>
                        <a:pt x="9" y="10"/>
                      </a:cubicBezTo>
                      <a:cubicBezTo>
                        <a:pt x="8" y="10"/>
                        <a:pt x="7" y="9"/>
                        <a:pt x="7" y="9"/>
                      </a:cubicBezTo>
                      <a:cubicBezTo>
                        <a:pt x="7" y="9"/>
                        <a:pt x="6" y="7"/>
                        <a:pt x="1" y="8"/>
                      </a:cubicBezTo>
                      <a:cubicBezTo>
                        <a:pt x="1" y="6"/>
                        <a:pt x="0" y="1"/>
                        <a:pt x="0" y="1"/>
                      </a:cubicBez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1" name="Freeform 369"/>
                <p:cNvSpPr/>
                <p:nvPr userDrawn="1"/>
              </p:nvSpPr>
              <p:spPr bwMode="auto">
                <a:xfrm>
                  <a:off x="4052" y="1811"/>
                  <a:ext cx="60" cy="39"/>
                </a:xfrm>
                <a:custGeom>
                  <a:gdLst>
                    <a:gd name="T0" fmla="*/ 0 w 35"/>
                    <a:gd name="T1" fmla="*/ 18 h 23"/>
                    <a:gd name="T2" fmla="*/ 11 w 35"/>
                    <a:gd name="T3" fmla="*/ 17 h 23"/>
                    <a:gd name="T4" fmla="*/ 16 w 35"/>
                    <a:gd name="T5" fmla="*/ 16 h 23"/>
                    <a:gd name="T6" fmla="*/ 20 w 35"/>
                    <a:gd name="T7" fmla="*/ 15 h 23"/>
                    <a:gd name="T8" fmla="*/ 24 w 35"/>
                    <a:gd name="T9" fmla="*/ 11 h 23"/>
                    <a:gd name="T10" fmla="*/ 24 w 35"/>
                    <a:gd name="T11" fmla="*/ 6 h 23"/>
                    <a:gd name="T12" fmla="*/ 24 w 35"/>
                    <a:gd name="T13" fmla="*/ 3 h 23"/>
                    <a:gd name="T14" fmla="*/ 23 w 35"/>
                    <a:gd name="T15" fmla="*/ 2 h 23"/>
                    <a:gd name="T16" fmla="*/ 23 w 35"/>
                    <a:gd name="T17" fmla="*/ 2 h 23"/>
                    <a:gd name="T18" fmla="*/ 35 w 35"/>
                    <a:gd name="T19" fmla="*/ 0 h 23"/>
                    <a:gd name="T20" fmla="*/ 35 w 35"/>
                    <a:gd name="T21" fmla="*/ 0 h 23"/>
                    <a:gd name="T22" fmla="*/ 35 w 35"/>
                    <a:gd name="T23" fmla="*/ 2 h 23"/>
                    <a:gd name="T24" fmla="*/ 34 w 35"/>
                    <a:gd name="T25" fmla="*/ 7 h 23"/>
                    <a:gd name="T26" fmla="*/ 31 w 35"/>
                    <a:gd name="T27" fmla="*/ 15 h 23"/>
                    <a:gd name="T28" fmla="*/ 27 w 35"/>
                    <a:gd name="T29" fmla="*/ 19 h 23"/>
                    <a:gd name="T30" fmla="*/ 22 w 35"/>
                    <a:gd name="T31" fmla="*/ 21 h 23"/>
                    <a:gd name="T32" fmla="*/ 17 w 35"/>
                    <a:gd name="T33" fmla="*/ 22 h 23"/>
                    <a:gd name="T34" fmla="*/ 12 w 35"/>
                    <a:gd name="T35" fmla="*/ 22 h 23"/>
                    <a:gd name="T36" fmla="*/ 0 w 35"/>
                    <a:gd name="T37" fmla="*/ 23 h 23"/>
                    <a:gd name="T38" fmla="*/ 0 w 35"/>
                    <a:gd name="T39" fmla="*/ 18 h 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3">
                      <a:moveTo>
                        <a:pt x="0" y="18"/>
                      </a:moveTo>
                      <a:cubicBezTo>
                        <a:pt x="4" y="18"/>
                        <a:pt x="7" y="17"/>
                        <a:pt x="11" y="17"/>
                      </a:cubicBezTo>
                      <a:cubicBezTo>
                        <a:pt x="13" y="17"/>
                        <a:pt x="14" y="17"/>
                        <a:pt x="16" y="16"/>
                      </a:cubicBezTo>
                      <a:cubicBezTo>
                        <a:pt x="18" y="16"/>
                        <a:pt x="19" y="16"/>
                        <a:pt x="20" y="15"/>
                      </a:cubicBezTo>
                      <a:cubicBezTo>
                        <a:pt x="22" y="14"/>
                        <a:pt x="23" y="12"/>
                        <a:pt x="24" y="11"/>
                      </a:cubicBezTo>
                      <a:cubicBezTo>
                        <a:pt x="24" y="9"/>
                        <a:pt x="24" y="7"/>
                        <a:pt x="24" y="6"/>
                      </a:cubicBezTo>
                      <a:cubicBezTo>
                        <a:pt x="24" y="5"/>
                        <a:pt x="24" y="4"/>
                        <a:pt x="24" y="3"/>
                      </a:cubicBezTo>
                      <a:cubicBezTo>
                        <a:pt x="24" y="3"/>
                        <a:pt x="23" y="2"/>
                        <a:pt x="23" y="2"/>
                      </a:cubicBezTo>
                      <a:cubicBezTo>
                        <a:pt x="23" y="2"/>
                        <a:pt x="23" y="2"/>
                        <a:pt x="23" y="2"/>
                      </a:cubicBezTo>
                      <a:cubicBezTo>
                        <a:pt x="35" y="0"/>
                        <a:pt x="35" y="0"/>
                        <a:pt x="35" y="0"/>
                      </a:cubicBezTo>
                      <a:cubicBezTo>
                        <a:pt x="35" y="0"/>
                        <a:pt x="35" y="0"/>
                        <a:pt x="35" y="0"/>
                      </a:cubicBezTo>
                      <a:cubicBezTo>
                        <a:pt x="35" y="1"/>
                        <a:pt x="35" y="1"/>
                        <a:pt x="35" y="2"/>
                      </a:cubicBezTo>
                      <a:cubicBezTo>
                        <a:pt x="35" y="3"/>
                        <a:pt x="35" y="5"/>
                        <a:pt x="34" y="7"/>
                      </a:cubicBezTo>
                      <a:cubicBezTo>
                        <a:pt x="34" y="9"/>
                        <a:pt x="33" y="12"/>
                        <a:pt x="31" y="15"/>
                      </a:cubicBezTo>
                      <a:cubicBezTo>
                        <a:pt x="30" y="16"/>
                        <a:pt x="29" y="18"/>
                        <a:pt x="27" y="19"/>
                      </a:cubicBezTo>
                      <a:cubicBezTo>
                        <a:pt x="26" y="20"/>
                        <a:pt x="24" y="21"/>
                        <a:pt x="22" y="21"/>
                      </a:cubicBezTo>
                      <a:cubicBezTo>
                        <a:pt x="20" y="21"/>
                        <a:pt x="18" y="21"/>
                        <a:pt x="17" y="22"/>
                      </a:cubicBezTo>
                      <a:cubicBezTo>
                        <a:pt x="15" y="22"/>
                        <a:pt x="13" y="22"/>
                        <a:pt x="12" y="22"/>
                      </a:cubicBezTo>
                      <a:cubicBezTo>
                        <a:pt x="8" y="22"/>
                        <a:pt x="4" y="23"/>
                        <a:pt x="0" y="23"/>
                      </a:cubicBezTo>
                      <a:lnTo>
                        <a:pt x="0" y="18"/>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2" name="Freeform 370"/>
                <p:cNvSpPr/>
                <p:nvPr userDrawn="1"/>
              </p:nvSpPr>
              <p:spPr bwMode="auto">
                <a:xfrm>
                  <a:off x="4033" y="1742"/>
                  <a:ext cx="31" cy="118"/>
                </a:xfrm>
                <a:custGeom>
                  <a:gdLst>
                    <a:gd name="T0" fmla="*/ 18 w 18"/>
                    <a:gd name="T1" fmla="*/ 69 h 69"/>
                    <a:gd name="T2" fmla="*/ 6 w 18"/>
                    <a:gd name="T3" fmla="*/ 69 h 69"/>
                    <a:gd name="T4" fmla="*/ 0 w 18"/>
                    <a:gd name="T5" fmla="*/ 4 h 69"/>
                    <a:gd name="T6" fmla="*/ 4 w 18"/>
                    <a:gd name="T7" fmla="*/ 0 h 69"/>
                    <a:gd name="T8" fmla="*/ 4 w 18"/>
                    <a:gd name="T9" fmla="*/ 0 h 69"/>
                    <a:gd name="T10" fmla="*/ 7 w 18"/>
                    <a:gd name="T11" fmla="*/ 4 h 69"/>
                    <a:gd name="T12" fmla="*/ 12 w 18"/>
                    <a:gd name="T13" fmla="*/ 63 h 69"/>
                    <a:gd name="T14" fmla="*/ 18 w 18"/>
                    <a:gd name="T15" fmla="*/ 69 h 6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9">
                      <a:moveTo>
                        <a:pt x="18" y="69"/>
                      </a:moveTo>
                      <a:cubicBezTo>
                        <a:pt x="6" y="69"/>
                        <a:pt x="6" y="69"/>
                        <a:pt x="6" y="69"/>
                      </a:cubicBezTo>
                      <a:cubicBezTo>
                        <a:pt x="0" y="4"/>
                        <a:pt x="0" y="4"/>
                        <a:pt x="0" y="4"/>
                      </a:cubicBezTo>
                      <a:cubicBezTo>
                        <a:pt x="0" y="2"/>
                        <a:pt x="1" y="0"/>
                        <a:pt x="4" y="0"/>
                      </a:cubicBezTo>
                      <a:cubicBezTo>
                        <a:pt x="4" y="0"/>
                        <a:pt x="4" y="0"/>
                        <a:pt x="4" y="0"/>
                      </a:cubicBezTo>
                      <a:cubicBezTo>
                        <a:pt x="6" y="0"/>
                        <a:pt x="6" y="1"/>
                        <a:pt x="7" y="4"/>
                      </a:cubicBezTo>
                      <a:cubicBezTo>
                        <a:pt x="12" y="63"/>
                        <a:pt x="12" y="63"/>
                        <a:pt x="12" y="63"/>
                      </a:cubicBezTo>
                      <a:cubicBezTo>
                        <a:pt x="12" y="63"/>
                        <a:pt x="13" y="69"/>
                        <a:pt x="18" y="69"/>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3" name="Freeform 371"/>
                <p:cNvSpPr/>
                <p:nvPr userDrawn="1"/>
              </p:nvSpPr>
              <p:spPr bwMode="auto">
                <a:xfrm>
                  <a:off x="4067" y="1804"/>
                  <a:ext cx="74" cy="15"/>
                </a:xfrm>
                <a:custGeom>
                  <a:gdLst>
                    <a:gd name="T0" fmla="*/ 41 w 43"/>
                    <a:gd name="T1" fmla="*/ 5 h 9"/>
                    <a:gd name="T2" fmla="*/ 3 w 43"/>
                    <a:gd name="T3" fmla="*/ 8 h 9"/>
                    <a:gd name="T4" fmla="*/ 0 w 43"/>
                    <a:gd name="T5" fmla="*/ 6 h 9"/>
                    <a:gd name="T6" fmla="*/ 0 w 43"/>
                    <a:gd name="T7" fmla="*/ 6 h 9"/>
                    <a:gd name="T8" fmla="*/ 2 w 43"/>
                    <a:gd name="T9" fmla="*/ 3 h 9"/>
                    <a:gd name="T10" fmla="*/ 41 w 43"/>
                    <a:gd name="T11" fmla="*/ 0 h 9"/>
                    <a:gd name="T12" fmla="*/ 43 w 43"/>
                    <a:gd name="T13" fmla="*/ 3 h 9"/>
                    <a:gd name="T14" fmla="*/ 43 w 43"/>
                    <a:gd name="T15" fmla="*/ 3 h 9"/>
                    <a:gd name="T16" fmla="*/ 41 w 43"/>
                    <a:gd name="T17" fmla="*/ 5 h 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9">
                      <a:moveTo>
                        <a:pt x="41" y="5"/>
                      </a:moveTo>
                      <a:cubicBezTo>
                        <a:pt x="3" y="8"/>
                        <a:pt x="3" y="8"/>
                        <a:pt x="3" y="8"/>
                      </a:cubicBezTo>
                      <a:cubicBezTo>
                        <a:pt x="1" y="9"/>
                        <a:pt x="0" y="7"/>
                        <a:pt x="0" y="6"/>
                      </a:cubicBezTo>
                      <a:cubicBezTo>
                        <a:pt x="0" y="6"/>
                        <a:pt x="0" y="6"/>
                        <a:pt x="0" y="6"/>
                      </a:cubicBezTo>
                      <a:cubicBezTo>
                        <a:pt x="0" y="5"/>
                        <a:pt x="1" y="3"/>
                        <a:pt x="2" y="3"/>
                      </a:cubicBezTo>
                      <a:cubicBezTo>
                        <a:pt x="41" y="0"/>
                        <a:pt x="41" y="0"/>
                        <a:pt x="41" y="0"/>
                      </a:cubicBezTo>
                      <a:cubicBezTo>
                        <a:pt x="42" y="0"/>
                        <a:pt x="43" y="1"/>
                        <a:pt x="43" y="3"/>
                      </a:cubicBezTo>
                      <a:cubicBezTo>
                        <a:pt x="43" y="3"/>
                        <a:pt x="43" y="3"/>
                        <a:pt x="43" y="3"/>
                      </a:cubicBezTo>
                      <a:cubicBezTo>
                        <a:pt x="43" y="4"/>
                        <a:pt x="42" y="5"/>
                        <a:pt x="41" y="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4" name="Freeform 372"/>
                <p:cNvSpPr/>
                <p:nvPr userDrawn="1"/>
              </p:nvSpPr>
              <p:spPr bwMode="auto">
                <a:xfrm>
                  <a:off x="4127" y="1763"/>
                  <a:ext cx="14" cy="19"/>
                </a:xfrm>
                <a:custGeom>
                  <a:gdLst>
                    <a:gd name="T0" fmla="*/ 12 w 14"/>
                    <a:gd name="T1" fmla="*/ 19 h 19"/>
                    <a:gd name="T2" fmla="*/ 2 w 14"/>
                    <a:gd name="T3" fmla="*/ 19 h 19"/>
                    <a:gd name="T4" fmla="*/ 0 w 14"/>
                    <a:gd name="T5" fmla="*/ 0 h 19"/>
                    <a:gd name="T6" fmla="*/ 14 w 14"/>
                    <a:gd name="T7" fmla="*/ 0 h 19"/>
                    <a:gd name="T8" fmla="*/ 12 w 14"/>
                    <a:gd name="T9" fmla="*/ 19 h 19"/>
                  </a:gdLst>
                  <a:cxnLst>
                    <a:cxn ang="0">
                      <a:pos x="T0" y="T1"/>
                    </a:cxn>
                    <a:cxn ang="0">
                      <a:pos x="T2" y="T3"/>
                    </a:cxn>
                    <a:cxn ang="0">
                      <a:pos x="T4" y="T5"/>
                    </a:cxn>
                    <a:cxn ang="0">
                      <a:pos x="T6" y="T7"/>
                    </a:cxn>
                    <a:cxn ang="0">
                      <a:pos x="T8" y="T9"/>
                    </a:cxn>
                  </a:cxnLst>
                  <a:rect l="0" t="0" r="r" b="b"/>
                  <a:pathLst>
                    <a:path w="14" h="19">
                      <a:moveTo>
                        <a:pt x="12" y="19"/>
                      </a:moveTo>
                      <a:lnTo>
                        <a:pt x="2" y="19"/>
                      </a:lnTo>
                      <a:lnTo>
                        <a:pt x="0" y="0"/>
                      </a:lnTo>
                      <a:lnTo>
                        <a:pt x="14" y="0"/>
                      </a:lnTo>
                      <a:lnTo>
                        <a:pt x="12"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5" name="Freeform 373"/>
                <p:cNvSpPr/>
                <p:nvPr userDrawn="1"/>
              </p:nvSpPr>
              <p:spPr bwMode="auto">
                <a:xfrm>
                  <a:off x="4340" y="1645"/>
                  <a:ext cx="55" cy="49"/>
                </a:xfrm>
                <a:custGeom>
                  <a:gdLst>
                    <a:gd name="T0" fmla="*/ 32 w 32"/>
                    <a:gd name="T1" fmla="*/ 29 h 29"/>
                    <a:gd name="T2" fmla="*/ 32 w 32"/>
                    <a:gd name="T3" fmla="*/ 8 h 29"/>
                    <a:gd name="T4" fmla="*/ 24 w 32"/>
                    <a:gd name="T5" fmla="*/ 0 h 29"/>
                    <a:gd name="T6" fmla="*/ 8 w 32"/>
                    <a:gd name="T7" fmla="*/ 0 h 29"/>
                    <a:gd name="T8" fmla="*/ 0 w 32"/>
                    <a:gd name="T9" fmla="*/ 8 h 29"/>
                    <a:gd name="T10" fmla="*/ 0 w 32"/>
                    <a:gd name="T11" fmla="*/ 29 h 29"/>
                    <a:gd name="T12" fmla="*/ 32 w 32"/>
                    <a:gd name="T13" fmla="*/ 29 h 29"/>
                  </a:gdLst>
                  <a:cxnLst>
                    <a:cxn ang="0">
                      <a:pos x="T0" y="T1"/>
                    </a:cxn>
                    <a:cxn ang="0">
                      <a:pos x="T2" y="T3"/>
                    </a:cxn>
                    <a:cxn ang="0">
                      <a:pos x="T4" y="T5"/>
                    </a:cxn>
                    <a:cxn ang="0">
                      <a:pos x="T6" y="T7"/>
                    </a:cxn>
                    <a:cxn ang="0">
                      <a:pos x="T8" y="T9"/>
                    </a:cxn>
                    <a:cxn ang="0">
                      <a:pos x="T10" y="T11"/>
                    </a:cxn>
                    <a:cxn ang="0">
                      <a:pos x="T12" y="T13"/>
                    </a:cxn>
                  </a:cxnLst>
                  <a:rect l="0" t="0" r="r" b="b"/>
                  <a:pathLst>
                    <a:path w="32" h="28">
                      <a:moveTo>
                        <a:pt x="32" y="29"/>
                      </a:moveTo>
                      <a:cubicBezTo>
                        <a:pt x="32" y="8"/>
                        <a:pt x="32" y="8"/>
                        <a:pt x="32" y="8"/>
                      </a:cubicBezTo>
                      <a:cubicBezTo>
                        <a:pt x="32" y="3"/>
                        <a:pt x="28" y="0"/>
                        <a:pt x="24" y="0"/>
                      </a:cubicBezTo>
                      <a:cubicBezTo>
                        <a:pt x="8" y="0"/>
                        <a:pt x="8" y="0"/>
                        <a:pt x="8" y="0"/>
                      </a:cubicBezTo>
                      <a:cubicBezTo>
                        <a:pt x="4" y="0"/>
                        <a:pt x="0" y="3"/>
                        <a:pt x="0" y="8"/>
                      </a:cubicBezTo>
                      <a:cubicBezTo>
                        <a:pt x="0" y="29"/>
                        <a:pt x="0" y="29"/>
                        <a:pt x="0" y="29"/>
                      </a:cubicBezTo>
                      <a:lnTo>
                        <a:pt x="32" y="29"/>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6" name="Rectangle 374"/>
                <p:cNvSpPr>
                  <a:spLocks noChangeArrowheads="1"/>
                </p:cNvSpPr>
                <p:nvPr userDrawn="1"/>
              </p:nvSpPr>
              <p:spPr bwMode="auto">
                <a:xfrm>
                  <a:off x="4333" y="1610"/>
                  <a:ext cx="34" cy="38"/>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7" name="Freeform 375"/>
                <p:cNvSpPr/>
                <p:nvPr userDrawn="1"/>
              </p:nvSpPr>
              <p:spPr bwMode="auto">
                <a:xfrm>
                  <a:off x="4307" y="1641"/>
                  <a:ext cx="76" cy="86"/>
                </a:xfrm>
                <a:custGeom>
                  <a:gdLst>
                    <a:gd name="T0" fmla="*/ 36 w 44"/>
                    <a:gd name="T1" fmla="*/ 5 h 50"/>
                    <a:gd name="T2" fmla="*/ 34 w 44"/>
                    <a:gd name="T3" fmla="*/ 3 h 50"/>
                    <a:gd name="T4" fmla="*/ 26 w 44"/>
                    <a:gd name="T5" fmla="*/ 0 h 50"/>
                    <a:gd name="T6" fmla="*/ 20 w 44"/>
                    <a:gd name="T7" fmla="*/ 0 h 50"/>
                    <a:gd name="T8" fmla="*/ 12 w 44"/>
                    <a:gd name="T9" fmla="*/ 3 h 50"/>
                    <a:gd name="T10" fmla="*/ 10 w 44"/>
                    <a:gd name="T11" fmla="*/ 6 h 50"/>
                    <a:gd name="T12" fmla="*/ 0 w 44"/>
                    <a:gd name="T13" fmla="*/ 47 h 50"/>
                    <a:gd name="T14" fmla="*/ 13 w 44"/>
                    <a:gd name="T15" fmla="*/ 49 h 50"/>
                    <a:gd name="T16" fmla="*/ 13 w 44"/>
                    <a:gd name="T17" fmla="*/ 44 h 50"/>
                    <a:gd name="T18" fmla="*/ 33 w 44"/>
                    <a:gd name="T19" fmla="*/ 44 h 50"/>
                    <a:gd name="T20" fmla="*/ 33 w 44"/>
                    <a:gd name="T21" fmla="*/ 49 h 50"/>
                    <a:gd name="T22" fmla="*/ 41 w 44"/>
                    <a:gd name="T23" fmla="*/ 50 h 50"/>
                    <a:gd name="T24" fmla="*/ 36 w 44"/>
                    <a:gd name="T25" fmla="*/ 5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0">
                      <a:moveTo>
                        <a:pt x="36" y="5"/>
                      </a:moveTo>
                      <a:cubicBezTo>
                        <a:pt x="35" y="3"/>
                        <a:pt x="34" y="3"/>
                        <a:pt x="34" y="3"/>
                      </a:cubicBezTo>
                      <a:cubicBezTo>
                        <a:pt x="26" y="0"/>
                        <a:pt x="26" y="0"/>
                        <a:pt x="26" y="0"/>
                      </a:cubicBezTo>
                      <a:cubicBezTo>
                        <a:pt x="20" y="0"/>
                        <a:pt x="20" y="0"/>
                        <a:pt x="20" y="0"/>
                      </a:cubicBezTo>
                      <a:cubicBezTo>
                        <a:pt x="12" y="3"/>
                        <a:pt x="12" y="3"/>
                        <a:pt x="12" y="3"/>
                      </a:cubicBezTo>
                      <a:cubicBezTo>
                        <a:pt x="12" y="3"/>
                        <a:pt x="11" y="3"/>
                        <a:pt x="10" y="6"/>
                      </a:cubicBezTo>
                      <a:cubicBezTo>
                        <a:pt x="7" y="9"/>
                        <a:pt x="3" y="19"/>
                        <a:pt x="0" y="47"/>
                      </a:cubicBezTo>
                      <a:cubicBezTo>
                        <a:pt x="13" y="49"/>
                        <a:pt x="13" y="49"/>
                        <a:pt x="13" y="49"/>
                      </a:cubicBezTo>
                      <a:cubicBezTo>
                        <a:pt x="13" y="47"/>
                        <a:pt x="13" y="46"/>
                        <a:pt x="13" y="44"/>
                      </a:cubicBezTo>
                      <a:cubicBezTo>
                        <a:pt x="33" y="44"/>
                        <a:pt x="33" y="44"/>
                        <a:pt x="33" y="44"/>
                      </a:cubicBezTo>
                      <a:cubicBezTo>
                        <a:pt x="33" y="46"/>
                        <a:pt x="33" y="47"/>
                        <a:pt x="33" y="49"/>
                      </a:cubicBezTo>
                      <a:cubicBezTo>
                        <a:pt x="41" y="50"/>
                        <a:pt x="41" y="50"/>
                        <a:pt x="41" y="50"/>
                      </a:cubicBezTo>
                      <a:cubicBezTo>
                        <a:pt x="44" y="21"/>
                        <a:pt x="39" y="9"/>
                        <a:pt x="36" y="5"/>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8" name="Freeform 376"/>
                <p:cNvSpPr/>
                <p:nvPr userDrawn="1"/>
              </p:nvSpPr>
              <p:spPr bwMode="auto">
                <a:xfrm>
                  <a:off x="4342" y="1638"/>
                  <a:ext cx="10" cy="8"/>
                </a:xfrm>
                <a:custGeom>
                  <a:gdLst>
                    <a:gd name="T0" fmla="*/ 0 w 6"/>
                    <a:gd name="T1" fmla="*/ 0 h 5"/>
                    <a:gd name="T2" fmla="*/ 0 w 6"/>
                    <a:gd name="T3" fmla="*/ 2 h 5"/>
                    <a:gd name="T4" fmla="*/ 3 w 6"/>
                    <a:gd name="T5" fmla="*/ 5 h 5"/>
                    <a:gd name="T6" fmla="*/ 3 w 6"/>
                    <a:gd name="T7" fmla="*/ 5 h 5"/>
                    <a:gd name="T8" fmla="*/ 6 w 6"/>
                    <a:gd name="T9" fmla="*/ 2 h 5"/>
                    <a:gd name="T10" fmla="*/ 6 w 6"/>
                    <a:gd name="T11" fmla="*/ 0 h 5"/>
                    <a:gd name="T12" fmla="*/ 0 w 6"/>
                    <a:gd name="T13" fmla="*/ 0 h 5"/>
                  </a:gd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2"/>
                        <a:pt x="0" y="2"/>
                        <a:pt x="0" y="2"/>
                      </a:cubicBezTo>
                      <a:cubicBezTo>
                        <a:pt x="0" y="4"/>
                        <a:pt x="1" y="5"/>
                        <a:pt x="3" y="5"/>
                      </a:cubicBezTo>
                      <a:cubicBezTo>
                        <a:pt x="3" y="5"/>
                        <a:pt x="3" y="5"/>
                        <a:pt x="3" y="5"/>
                      </a:cubicBezTo>
                      <a:cubicBezTo>
                        <a:pt x="5" y="5"/>
                        <a:pt x="6" y="4"/>
                        <a:pt x="6" y="2"/>
                      </a:cubicBezTo>
                      <a:cubicBezTo>
                        <a:pt x="6" y="0"/>
                        <a:pt x="6" y="0"/>
                        <a:pt x="6" y="0"/>
                      </a:cubicBezTo>
                      <a:lnTo>
                        <a:pt x="0"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09" name="Oval 377"/>
                <p:cNvSpPr>
                  <a:spLocks noChangeArrowheads="1"/>
                </p:cNvSpPr>
                <p:nvPr userDrawn="1"/>
              </p:nvSpPr>
              <p:spPr bwMode="auto">
                <a:xfrm>
                  <a:off x="4326" y="1591"/>
                  <a:ext cx="41" cy="48"/>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0" name="Freeform 378"/>
                <p:cNvSpPr/>
                <p:nvPr userDrawn="1"/>
              </p:nvSpPr>
              <p:spPr bwMode="auto">
                <a:xfrm>
                  <a:off x="4326" y="1586"/>
                  <a:ext cx="41" cy="24"/>
                </a:xfrm>
                <a:custGeom>
                  <a:gdLst>
                    <a:gd name="T0" fmla="*/ 0 w 24"/>
                    <a:gd name="T1" fmla="*/ 14 h 14"/>
                    <a:gd name="T2" fmla="*/ 12 w 24"/>
                    <a:gd name="T3" fmla="*/ 0 h 14"/>
                    <a:gd name="T4" fmla="*/ 24 w 24"/>
                    <a:gd name="T5" fmla="*/ 14 h 14"/>
                    <a:gd name="T6" fmla="*/ 11 w 24"/>
                    <a:gd name="T7" fmla="*/ 4 h 14"/>
                    <a:gd name="T8" fmla="*/ 0 w 24"/>
                    <a:gd name="T9" fmla="*/ 14 h 14"/>
                  </a:gdLst>
                  <a:cxnLst>
                    <a:cxn ang="0">
                      <a:pos x="T0" y="T1"/>
                    </a:cxn>
                    <a:cxn ang="0">
                      <a:pos x="T2" y="T3"/>
                    </a:cxn>
                    <a:cxn ang="0">
                      <a:pos x="T4" y="T5"/>
                    </a:cxn>
                    <a:cxn ang="0">
                      <a:pos x="T6" y="T7"/>
                    </a:cxn>
                    <a:cxn ang="0">
                      <a:pos x="T8" y="T9"/>
                    </a:cxn>
                  </a:cxnLst>
                  <a:rect l="0" t="0" r="r" b="b"/>
                  <a:pathLst>
                    <a:path w="24" h="14">
                      <a:moveTo>
                        <a:pt x="0" y="14"/>
                      </a:moveTo>
                      <a:cubicBezTo>
                        <a:pt x="0" y="5"/>
                        <a:pt x="5" y="0"/>
                        <a:pt x="12" y="0"/>
                      </a:cubicBezTo>
                      <a:cubicBezTo>
                        <a:pt x="19" y="0"/>
                        <a:pt x="24" y="5"/>
                        <a:pt x="24" y="14"/>
                      </a:cubicBezTo>
                      <a:cubicBezTo>
                        <a:pt x="24" y="14"/>
                        <a:pt x="11" y="13"/>
                        <a:pt x="11" y="4"/>
                      </a:cubicBezTo>
                      <a:cubicBezTo>
                        <a:pt x="11" y="12"/>
                        <a:pt x="0" y="14"/>
                        <a:pt x="0" y="14"/>
                      </a:cubicBezTo>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1" name="Oval 379"/>
                <p:cNvSpPr>
                  <a:spLocks noChangeArrowheads="1"/>
                </p:cNvSpPr>
                <p:nvPr userDrawn="1"/>
              </p:nvSpPr>
              <p:spPr bwMode="auto">
                <a:xfrm>
                  <a:off x="4324" y="1610"/>
                  <a:ext cx="9" cy="11"/>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2" name="Oval 380"/>
                <p:cNvSpPr>
                  <a:spLocks noChangeArrowheads="1"/>
                </p:cNvSpPr>
                <p:nvPr userDrawn="1"/>
              </p:nvSpPr>
              <p:spPr bwMode="auto">
                <a:xfrm>
                  <a:off x="4362" y="1610"/>
                  <a:ext cx="9" cy="11"/>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3" name="Oval 381"/>
                <p:cNvSpPr>
                  <a:spLocks noChangeArrowheads="1"/>
                </p:cNvSpPr>
                <p:nvPr userDrawn="1"/>
              </p:nvSpPr>
              <p:spPr bwMode="auto">
                <a:xfrm>
                  <a:off x="4354" y="1612"/>
                  <a:ext cx="5"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4" name="Oval 382"/>
                <p:cNvSpPr>
                  <a:spLocks noChangeArrowheads="1"/>
                </p:cNvSpPr>
                <p:nvPr userDrawn="1"/>
              </p:nvSpPr>
              <p:spPr bwMode="auto">
                <a:xfrm>
                  <a:off x="4331" y="1612"/>
                  <a:ext cx="5" cy="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5" name="Freeform 383"/>
                <p:cNvSpPr/>
                <p:nvPr userDrawn="1"/>
              </p:nvSpPr>
              <p:spPr bwMode="auto">
                <a:xfrm>
                  <a:off x="4342" y="1622"/>
                  <a:ext cx="5" cy="2"/>
                </a:xfrm>
                <a:custGeom>
                  <a:gdLst>
                    <a:gd name="T0" fmla="*/ 1 w 3"/>
                    <a:gd name="T1" fmla="*/ 1 h 1"/>
                    <a:gd name="T2" fmla="*/ 3 w 3"/>
                    <a:gd name="T3" fmla="*/ 0 h 1"/>
                    <a:gd name="T4" fmla="*/ 2 w 3"/>
                    <a:gd name="T5" fmla="*/ 1 h 1"/>
                    <a:gd name="T6" fmla="*/ 1 w 3"/>
                    <a:gd name="T7" fmla="*/ 1 h 1"/>
                    <a:gd name="T8" fmla="*/ 0 w 3"/>
                    <a:gd name="T9" fmla="*/ 0 h 1"/>
                    <a:gd name="T10" fmla="*/ 1 w 3"/>
                    <a:gd name="T11" fmla="*/ 1 h 1"/>
                  </a:gdLst>
                  <a:cxnLst>
                    <a:cxn ang="0">
                      <a:pos x="T0" y="T1"/>
                    </a:cxn>
                    <a:cxn ang="0">
                      <a:pos x="T2" y="T3"/>
                    </a:cxn>
                    <a:cxn ang="0">
                      <a:pos x="T4" y="T5"/>
                    </a:cxn>
                    <a:cxn ang="0">
                      <a:pos x="T6" y="T7"/>
                    </a:cxn>
                    <a:cxn ang="0">
                      <a:pos x="T8" y="T9"/>
                    </a:cxn>
                    <a:cxn ang="0">
                      <a:pos x="T10" y="T11"/>
                    </a:cxn>
                  </a:cxnLst>
                  <a:rect l="0" t="0" r="r" b="b"/>
                  <a:pathLst>
                    <a:path w="3" h="1">
                      <a:moveTo>
                        <a:pt x="1" y="1"/>
                      </a:moveTo>
                      <a:cubicBezTo>
                        <a:pt x="3" y="0"/>
                        <a:pt x="3" y="0"/>
                        <a:pt x="3" y="0"/>
                      </a:cubicBezTo>
                      <a:cubicBezTo>
                        <a:pt x="3" y="0"/>
                        <a:pt x="2" y="1"/>
                        <a:pt x="2" y="1"/>
                      </a:cubicBezTo>
                      <a:cubicBezTo>
                        <a:pt x="1" y="1"/>
                        <a:pt x="1" y="1"/>
                        <a:pt x="1" y="1"/>
                      </a:cubicBezTo>
                      <a:cubicBezTo>
                        <a:pt x="1" y="1"/>
                        <a:pt x="0" y="0"/>
                        <a:pt x="0" y="0"/>
                      </a:cubicBezTo>
                      <a:lnTo>
                        <a:pt x="1" y="1"/>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6" name="Freeform 384"/>
                <p:cNvSpPr/>
                <p:nvPr userDrawn="1"/>
              </p:nvSpPr>
              <p:spPr bwMode="auto">
                <a:xfrm>
                  <a:off x="4338" y="1627"/>
                  <a:ext cx="12" cy="4"/>
                </a:xfrm>
                <a:custGeom>
                  <a:gdLst>
                    <a:gd name="T0" fmla="*/ 0 w 7"/>
                    <a:gd name="T1" fmla="*/ 0 h 2"/>
                    <a:gd name="T2" fmla="*/ 4 w 7"/>
                    <a:gd name="T3" fmla="*/ 2 h 2"/>
                    <a:gd name="T4" fmla="*/ 7 w 7"/>
                    <a:gd name="T5" fmla="*/ 0 h 2"/>
                    <a:gd name="T6" fmla="*/ 0 w 7"/>
                    <a:gd name="T7" fmla="*/ 0 h 2"/>
                  </a:gdLst>
                  <a:cxnLst>
                    <a:cxn ang="0">
                      <a:pos x="T0" y="T1"/>
                    </a:cxn>
                    <a:cxn ang="0">
                      <a:pos x="T2" y="T3"/>
                    </a:cxn>
                    <a:cxn ang="0">
                      <a:pos x="T4" y="T5"/>
                    </a:cxn>
                    <a:cxn ang="0">
                      <a:pos x="T6" y="T7"/>
                    </a:cxn>
                  </a:cxnLst>
                  <a:rect l="0" t="0" r="r" b="b"/>
                  <a:pathLst>
                    <a:path w="7" h="2">
                      <a:moveTo>
                        <a:pt x="0" y="0"/>
                      </a:moveTo>
                      <a:cubicBezTo>
                        <a:pt x="0" y="1"/>
                        <a:pt x="2" y="2"/>
                        <a:pt x="4" y="2"/>
                      </a:cubicBezTo>
                      <a:cubicBezTo>
                        <a:pt x="6" y="2"/>
                        <a:pt x="7" y="1"/>
                        <a:pt x="7"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7" name="Oval 385"/>
                <p:cNvSpPr>
                  <a:spLocks noChangeArrowheads="1"/>
                </p:cNvSpPr>
                <p:nvPr userDrawn="1"/>
              </p:nvSpPr>
              <p:spPr bwMode="auto">
                <a:xfrm>
                  <a:off x="4254" y="1573"/>
                  <a:ext cx="40" cy="3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8" name="Oval 386"/>
                <p:cNvSpPr>
                  <a:spLocks noChangeArrowheads="1"/>
                </p:cNvSpPr>
                <p:nvPr userDrawn="1"/>
              </p:nvSpPr>
              <p:spPr bwMode="auto">
                <a:xfrm>
                  <a:off x="4258" y="1574"/>
                  <a:ext cx="32" cy="3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19" name="Freeform 387"/>
                <p:cNvSpPr/>
                <p:nvPr userDrawn="1"/>
              </p:nvSpPr>
              <p:spPr bwMode="auto">
                <a:xfrm>
                  <a:off x="4263" y="1576"/>
                  <a:ext cx="12" cy="15"/>
                </a:xfrm>
                <a:custGeom>
                  <a:gdLst>
                    <a:gd name="T0" fmla="*/ 6 w 7"/>
                    <a:gd name="T1" fmla="*/ 0 h 9"/>
                    <a:gd name="T2" fmla="*/ 6 w 7"/>
                    <a:gd name="T3" fmla="*/ 1 h 9"/>
                    <a:gd name="T4" fmla="*/ 6 w 7"/>
                    <a:gd name="T5" fmla="*/ 8 h 9"/>
                    <a:gd name="T6" fmla="*/ 0 w 7"/>
                    <a:gd name="T7" fmla="*/ 8 h 9"/>
                    <a:gd name="T8" fmla="*/ 0 w 7"/>
                    <a:gd name="T9" fmla="*/ 9 h 9"/>
                    <a:gd name="T10" fmla="*/ 0 w 7"/>
                    <a:gd name="T11" fmla="*/ 9 h 9"/>
                    <a:gd name="T12" fmla="*/ 6 w 7"/>
                    <a:gd name="T13" fmla="*/ 9 h 9"/>
                    <a:gd name="T14" fmla="*/ 7 w 7"/>
                    <a:gd name="T15" fmla="*/ 9 h 9"/>
                    <a:gd name="T16" fmla="*/ 7 w 7"/>
                    <a:gd name="T17" fmla="*/ 1 h 9"/>
                    <a:gd name="T18" fmla="*/ 6 w 7"/>
                    <a:gd name="T19" fmla="*/ 0 h 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cubicBezTo>
                        <a:pt x="6" y="0"/>
                        <a:pt x="6" y="0"/>
                        <a:pt x="6" y="1"/>
                      </a:cubicBezTo>
                      <a:cubicBezTo>
                        <a:pt x="6" y="8"/>
                        <a:pt x="6" y="8"/>
                        <a:pt x="6" y="8"/>
                      </a:cubicBezTo>
                      <a:cubicBezTo>
                        <a:pt x="0" y="8"/>
                        <a:pt x="0" y="8"/>
                        <a:pt x="0" y="8"/>
                      </a:cubicBezTo>
                      <a:cubicBezTo>
                        <a:pt x="0" y="8"/>
                        <a:pt x="0" y="8"/>
                        <a:pt x="0" y="9"/>
                      </a:cubicBezTo>
                      <a:cubicBezTo>
                        <a:pt x="0" y="9"/>
                        <a:pt x="0" y="9"/>
                        <a:pt x="0" y="9"/>
                      </a:cubicBezTo>
                      <a:cubicBezTo>
                        <a:pt x="6" y="9"/>
                        <a:pt x="6" y="9"/>
                        <a:pt x="6" y="9"/>
                      </a:cubicBezTo>
                      <a:cubicBezTo>
                        <a:pt x="7" y="9"/>
                        <a:pt x="7" y="9"/>
                        <a:pt x="7" y="9"/>
                      </a:cubicBezTo>
                      <a:cubicBezTo>
                        <a:pt x="7" y="1"/>
                        <a:pt x="7" y="1"/>
                        <a:pt x="7" y="1"/>
                      </a:cubicBezTo>
                      <a:cubicBezTo>
                        <a:pt x="7" y="0"/>
                        <a:pt x="7" y="0"/>
                        <a:pt x="6" y="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0" name="Oval 388"/>
                <p:cNvSpPr>
                  <a:spLocks noChangeArrowheads="1"/>
                </p:cNvSpPr>
                <p:nvPr userDrawn="1"/>
              </p:nvSpPr>
              <p:spPr bwMode="auto">
                <a:xfrm>
                  <a:off x="4256" y="1672"/>
                  <a:ext cx="7" cy="9"/>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1" name="Freeform 389"/>
                <p:cNvSpPr/>
                <p:nvPr userDrawn="1"/>
              </p:nvSpPr>
              <p:spPr bwMode="auto">
                <a:xfrm>
                  <a:off x="4156" y="1266"/>
                  <a:ext cx="110" cy="63"/>
                </a:xfrm>
                <a:custGeom>
                  <a:gdLst>
                    <a:gd name="T0" fmla="*/ 64 w 64"/>
                    <a:gd name="T1" fmla="*/ 37 h 37"/>
                    <a:gd name="T2" fmla="*/ 60 w 64"/>
                    <a:gd name="T3" fmla="*/ 16 h 37"/>
                    <a:gd name="T4" fmla="*/ 52 w 64"/>
                    <a:gd name="T5" fmla="*/ 4 h 37"/>
                    <a:gd name="T6" fmla="*/ 40 w 64"/>
                    <a:gd name="T7" fmla="*/ 0 h 37"/>
                    <a:gd name="T8" fmla="*/ 29 w 64"/>
                    <a:gd name="T9" fmla="*/ 0 h 37"/>
                    <a:gd name="T10" fmla="*/ 17 w 64"/>
                    <a:gd name="T11" fmla="*/ 4 h 37"/>
                    <a:gd name="T12" fmla="*/ 14 w 64"/>
                    <a:gd name="T13" fmla="*/ 7 h 37"/>
                    <a:gd name="T14" fmla="*/ 14 w 64"/>
                    <a:gd name="T15" fmla="*/ 7 h 37"/>
                    <a:gd name="T16" fmla="*/ 2 w 64"/>
                    <a:gd name="T17" fmla="*/ 23 h 37"/>
                    <a:gd name="T18" fmla="*/ 1 w 64"/>
                    <a:gd name="T19" fmla="*/ 29 h 37"/>
                    <a:gd name="T20" fmla="*/ 6 w 64"/>
                    <a:gd name="T21" fmla="*/ 31 h 37"/>
                    <a:gd name="T22" fmla="*/ 9 w 64"/>
                    <a:gd name="T23" fmla="*/ 31 h 37"/>
                    <a:gd name="T24" fmla="*/ 8 w 64"/>
                    <a:gd name="T25" fmla="*/ 37 h 37"/>
                    <a:gd name="T26" fmla="*/ 64 w 64"/>
                    <a:gd name="T27" fmla="*/ 37 h 3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37">
                      <a:moveTo>
                        <a:pt x="64" y="37"/>
                      </a:moveTo>
                      <a:cubicBezTo>
                        <a:pt x="63" y="26"/>
                        <a:pt x="61" y="21"/>
                        <a:pt x="60" y="16"/>
                      </a:cubicBezTo>
                      <a:cubicBezTo>
                        <a:pt x="57" y="5"/>
                        <a:pt x="52" y="4"/>
                        <a:pt x="52" y="4"/>
                      </a:cubicBezTo>
                      <a:cubicBezTo>
                        <a:pt x="40" y="0"/>
                        <a:pt x="40" y="0"/>
                        <a:pt x="40" y="0"/>
                      </a:cubicBezTo>
                      <a:cubicBezTo>
                        <a:pt x="29" y="0"/>
                        <a:pt x="29" y="0"/>
                        <a:pt x="29" y="0"/>
                      </a:cubicBezTo>
                      <a:cubicBezTo>
                        <a:pt x="17" y="4"/>
                        <a:pt x="17" y="4"/>
                        <a:pt x="17" y="4"/>
                      </a:cubicBezTo>
                      <a:cubicBezTo>
                        <a:pt x="17" y="4"/>
                        <a:pt x="15" y="4"/>
                        <a:pt x="14" y="7"/>
                      </a:cubicBezTo>
                      <a:cubicBezTo>
                        <a:pt x="14" y="7"/>
                        <a:pt x="14" y="7"/>
                        <a:pt x="14" y="7"/>
                      </a:cubicBezTo>
                      <a:cubicBezTo>
                        <a:pt x="2" y="23"/>
                        <a:pt x="2" y="23"/>
                        <a:pt x="2" y="23"/>
                      </a:cubicBezTo>
                      <a:cubicBezTo>
                        <a:pt x="2" y="23"/>
                        <a:pt x="0" y="26"/>
                        <a:pt x="1" y="29"/>
                      </a:cubicBezTo>
                      <a:cubicBezTo>
                        <a:pt x="1" y="30"/>
                        <a:pt x="3" y="31"/>
                        <a:pt x="6" y="31"/>
                      </a:cubicBezTo>
                      <a:cubicBezTo>
                        <a:pt x="6" y="31"/>
                        <a:pt x="7" y="31"/>
                        <a:pt x="9" y="31"/>
                      </a:cubicBezTo>
                      <a:cubicBezTo>
                        <a:pt x="9" y="33"/>
                        <a:pt x="9" y="35"/>
                        <a:pt x="8" y="37"/>
                      </a:cubicBezTo>
                      <a:lnTo>
                        <a:pt x="64" y="3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2" name="Freeform 390"/>
                <p:cNvSpPr/>
                <p:nvPr userDrawn="1"/>
              </p:nvSpPr>
              <p:spPr bwMode="auto">
                <a:xfrm>
                  <a:off x="4030" y="1331"/>
                  <a:ext cx="29" cy="21"/>
                </a:xfrm>
                <a:custGeom>
                  <a:gdLst>
                    <a:gd name="T0" fmla="*/ 0 w 17"/>
                    <a:gd name="T1" fmla="*/ 0 h 12"/>
                    <a:gd name="T2" fmla="*/ 0 w 17"/>
                    <a:gd name="T3" fmla="*/ 9 h 12"/>
                    <a:gd name="T4" fmla="*/ 1 w 17"/>
                    <a:gd name="T5" fmla="*/ 12 h 12"/>
                    <a:gd name="T6" fmla="*/ 16 w 17"/>
                    <a:gd name="T7" fmla="*/ 12 h 12"/>
                    <a:gd name="T8" fmla="*/ 17 w 17"/>
                    <a:gd name="T9" fmla="*/ 9 h 12"/>
                    <a:gd name="T10" fmla="*/ 17 w 17"/>
                    <a:gd name="T11" fmla="*/ 0 h 12"/>
                    <a:gd name="T12" fmla="*/ 0 w 17"/>
                    <a:gd name="T13" fmla="*/ 0 h 12"/>
                  </a:gdLst>
                  <a:cxnLst>
                    <a:cxn ang="0">
                      <a:pos x="T0" y="T1"/>
                    </a:cxn>
                    <a:cxn ang="0">
                      <a:pos x="T2" y="T3"/>
                    </a:cxn>
                    <a:cxn ang="0">
                      <a:pos x="T4" y="T5"/>
                    </a:cxn>
                    <a:cxn ang="0">
                      <a:pos x="T6" y="T7"/>
                    </a:cxn>
                    <a:cxn ang="0">
                      <a:pos x="T8" y="T9"/>
                    </a:cxn>
                    <a:cxn ang="0">
                      <a:pos x="T10" y="T11"/>
                    </a:cxn>
                    <a:cxn ang="0">
                      <a:pos x="T12" y="T13"/>
                    </a:cxn>
                  </a:cxnLst>
                  <a:rect l="0" t="0" r="r" b="b"/>
                  <a:pathLst>
                    <a:path w="17" h="12">
                      <a:moveTo>
                        <a:pt x="0" y="0"/>
                      </a:moveTo>
                      <a:cubicBezTo>
                        <a:pt x="0" y="9"/>
                        <a:pt x="0" y="9"/>
                        <a:pt x="0" y="9"/>
                      </a:cubicBezTo>
                      <a:cubicBezTo>
                        <a:pt x="0" y="10"/>
                        <a:pt x="0" y="11"/>
                        <a:pt x="1" y="12"/>
                      </a:cubicBezTo>
                      <a:cubicBezTo>
                        <a:pt x="16" y="12"/>
                        <a:pt x="16" y="12"/>
                        <a:pt x="16" y="12"/>
                      </a:cubicBezTo>
                      <a:cubicBezTo>
                        <a:pt x="17" y="11"/>
                        <a:pt x="17" y="10"/>
                        <a:pt x="17" y="9"/>
                      </a:cubicBezTo>
                      <a:cubicBezTo>
                        <a:pt x="17" y="0"/>
                        <a:pt x="17" y="0"/>
                        <a:pt x="17" y="0"/>
                      </a:cubicBezTo>
                      <a:lnTo>
                        <a:pt x="0" y="0"/>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3" name="Freeform 391"/>
                <p:cNvSpPr/>
                <p:nvPr userDrawn="1"/>
              </p:nvSpPr>
              <p:spPr bwMode="auto">
                <a:xfrm>
                  <a:off x="4025" y="1302"/>
                  <a:ext cx="39" cy="29"/>
                </a:xfrm>
                <a:custGeom>
                  <a:gdLst>
                    <a:gd name="T0" fmla="*/ 19 w 23"/>
                    <a:gd name="T1" fmla="*/ 17 h 17"/>
                    <a:gd name="T2" fmla="*/ 23 w 23"/>
                    <a:gd name="T3" fmla="*/ 13 h 17"/>
                    <a:gd name="T4" fmla="*/ 18 w 23"/>
                    <a:gd name="T5" fmla="*/ 14 h 17"/>
                    <a:gd name="T6" fmla="*/ 21 w 23"/>
                    <a:gd name="T7" fmla="*/ 8 h 17"/>
                    <a:gd name="T8" fmla="*/ 16 w 23"/>
                    <a:gd name="T9" fmla="*/ 11 h 17"/>
                    <a:gd name="T10" fmla="*/ 18 w 23"/>
                    <a:gd name="T11" fmla="*/ 3 h 17"/>
                    <a:gd name="T12" fmla="*/ 13 w 23"/>
                    <a:gd name="T13" fmla="*/ 8 h 17"/>
                    <a:gd name="T14" fmla="*/ 12 w 23"/>
                    <a:gd name="T15" fmla="*/ 0 h 17"/>
                    <a:gd name="T16" fmla="*/ 10 w 23"/>
                    <a:gd name="T17" fmla="*/ 8 h 17"/>
                    <a:gd name="T18" fmla="*/ 5 w 23"/>
                    <a:gd name="T19" fmla="*/ 3 h 17"/>
                    <a:gd name="T20" fmla="*/ 7 w 23"/>
                    <a:gd name="T21" fmla="*/ 11 h 17"/>
                    <a:gd name="T22" fmla="*/ 2 w 23"/>
                    <a:gd name="T23" fmla="*/ 8 h 17"/>
                    <a:gd name="T24" fmla="*/ 5 w 23"/>
                    <a:gd name="T25" fmla="*/ 14 h 17"/>
                    <a:gd name="T26" fmla="*/ 0 w 23"/>
                    <a:gd name="T27" fmla="*/ 13 h 17"/>
                    <a:gd name="T28" fmla="*/ 4 w 23"/>
                    <a:gd name="T29" fmla="*/ 17 h 17"/>
                    <a:gd name="T30" fmla="*/ 19 w 23"/>
                    <a:gd name="T31"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17">
                      <a:moveTo>
                        <a:pt x="19" y="17"/>
                      </a:moveTo>
                      <a:cubicBezTo>
                        <a:pt x="21" y="16"/>
                        <a:pt x="23" y="14"/>
                        <a:pt x="23" y="13"/>
                      </a:cubicBezTo>
                      <a:cubicBezTo>
                        <a:pt x="23" y="12"/>
                        <a:pt x="20" y="13"/>
                        <a:pt x="18" y="14"/>
                      </a:cubicBezTo>
                      <a:cubicBezTo>
                        <a:pt x="20" y="12"/>
                        <a:pt x="22" y="9"/>
                        <a:pt x="21" y="8"/>
                      </a:cubicBezTo>
                      <a:cubicBezTo>
                        <a:pt x="21" y="7"/>
                        <a:pt x="18" y="9"/>
                        <a:pt x="16" y="11"/>
                      </a:cubicBezTo>
                      <a:cubicBezTo>
                        <a:pt x="17" y="8"/>
                        <a:pt x="18" y="4"/>
                        <a:pt x="18" y="3"/>
                      </a:cubicBezTo>
                      <a:cubicBezTo>
                        <a:pt x="17" y="3"/>
                        <a:pt x="15" y="5"/>
                        <a:pt x="13" y="8"/>
                      </a:cubicBezTo>
                      <a:cubicBezTo>
                        <a:pt x="13" y="5"/>
                        <a:pt x="12" y="0"/>
                        <a:pt x="12" y="0"/>
                      </a:cubicBezTo>
                      <a:cubicBezTo>
                        <a:pt x="11" y="0"/>
                        <a:pt x="10" y="5"/>
                        <a:pt x="10" y="8"/>
                      </a:cubicBezTo>
                      <a:cubicBezTo>
                        <a:pt x="8" y="5"/>
                        <a:pt x="6" y="3"/>
                        <a:pt x="5" y="3"/>
                      </a:cubicBezTo>
                      <a:cubicBezTo>
                        <a:pt x="5" y="4"/>
                        <a:pt x="6" y="8"/>
                        <a:pt x="7" y="11"/>
                      </a:cubicBezTo>
                      <a:cubicBezTo>
                        <a:pt x="5" y="9"/>
                        <a:pt x="2" y="7"/>
                        <a:pt x="2" y="8"/>
                      </a:cubicBezTo>
                      <a:cubicBezTo>
                        <a:pt x="1" y="9"/>
                        <a:pt x="3" y="12"/>
                        <a:pt x="5" y="14"/>
                      </a:cubicBezTo>
                      <a:cubicBezTo>
                        <a:pt x="3" y="13"/>
                        <a:pt x="0" y="12"/>
                        <a:pt x="0" y="13"/>
                      </a:cubicBezTo>
                      <a:cubicBezTo>
                        <a:pt x="0" y="14"/>
                        <a:pt x="2" y="16"/>
                        <a:pt x="4" y="17"/>
                      </a:cubicBezTo>
                      <a:lnTo>
                        <a:pt x="19" y="17"/>
                      </a:lnTo>
                      <a:close/>
                    </a:path>
                  </a:pathLst>
                </a:custGeom>
                <a:solidFill>
                  <a:srgbClr val="0A6E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4" name="Rectangle 392"/>
                <p:cNvSpPr>
                  <a:spLocks noChangeArrowheads="1"/>
                </p:cNvSpPr>
                <p:nvPr userDrawn="1"/>
              </p:nvSpPr>
              <p:spPr bwMode="auto">
                <a:xfrm>
                  <a:off x="4268" y="1091"/>
                  <a:ext cx="154" cy="124"/>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5" name="Rectangle 393"/>
                <p:cNvSpPr>
                  <a:spLocks noChangeArrowheads="1"/>
                </p:cNvSpPr>
                <p:nvPr userDrawn="1"/>
              </p:nvSpPr>
              <p:spPr bwMode="auto">
                <a:xfrm>
                  <a:off x="4271" y="1095"/>
                  <a:ext cx="148" cy="11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6" name="Freeform 394"/>
                <p:cNvSpPr>
                  <a:spLocks noEditPoints="1"/>
                </p:cNvSpPr>
                <p:nvPr userDrawn="1"/>
              </p:nvSpPr>
              <p:spPr bwMode="auto">
                <a:xfrm>
                  <a:off x="4278" y="1101"/>
                  <a:ext cx="134" cy="103"/>
                </a:xfrm>
                <a:custGeom>
                  <a:gdLst>
                    <a:gd name="T0" fmla="*/ 0 w 78"/>
                    <a:gd name="T1" fmla="*/ 19 h 60"/>
                    <a:gd name="T2" fmla="*/ 0 w 78"/>
                    <a:gd name="T3" fmla="*/ 51 h 60"/>
                    <a:gd name="T4" fmla="*/ 18 w 78"/>
                    <a:gd name="T5" fmla="*/ 60 h 60"/>
                    <a:gd name="T6" fmla="*/ 46 w 78"/>
                    <a:gd name="T7" fmla="*/ 60 h 60"/>
                    <a:gd name="T8" fmla="*/ 78 w 78"/>
                    <a:gd name="T9" fmla="*/ 60 h 60"/>
                    <a:gd name="T10" fmla="*/ 78 w 78"/>
                    <a:gd name="T11" fmla="*/ 32 h 60"/>
                    <a:gd name="T12" fmla="*/ 28 w 78"/>
                    <a:gd name="T13" fmla="*/ 28 h 60"/>
                    <a:gd name="T14" fmla="*/ 41 w 78"/>
                    <a:gd name="T15" fmla="*/ 28 h 60"/>
                    <a:gd name="T16" fmla="*/ 50 w 78"/>
                    <a:gd name="T17" fmla="*/ 27 h 60"/>
                    <a:gd name="T18" fmla="*/ 32 w 78"/>
                    <a:gd name="T19" fmla="*/ 27 h 60"/>
                    <a:gd name="T20" fmla="*/ 23 w 78"/>
                    <a:gd name="T21" fmla="*/ 32 h 60"/>
                    <a:gd name="T22" fmla="*/ 37 w 78"/>
                    <a:gd name="T23" fmla="*/ 32 h 60"/>
                    <a:gd name="T24" fmla="*/ 55 w 78"/>
                    <a:gd name="T25" fmla="*/ 32 h 60"/>
                    <a:gd name="T26" fmla="*/ 55 w 78"/>
                    <a:gd name="T27" fmla="*/ 23 h 60"/>
                    <a:gd name="T28" fmla="*/ 36 w 78"/>
                    <a:gd name="T29" fmla="*/ 23 h 60"/>
                    <a:gd name="T30" fmla="*/ 18 w 78"/>
                    <a:gd name="T31" fmla="*/ 23 h 60"/>
                    <a:gd name="T32" fmla="*/ 18 w 78"/>
                    <a:gd name="T33" fmla="*/ 37 h 60"/>
                    <a:gd name="T34" fmla="*/ 32 w 78"/>
                    <a:gd name="T35" fmla="*/ 37 h 60"/>
                    <a:gd name="T36" fmla="*/ 51 w 78"/>
                    <a:gd name="T37" fmla="*/ 37 h 60"/>
                    <a:gd name="T38" fmla="*/ 60 w 78"/>
                    <a:gd name="T39" fmla="*/ 32 h 60"/>
                    <a:gd name="T40" fmla="*/ 59 w 78"/>
                    <a:gd name="T41" fmla="*/ 18 h 60"/>
                    <a:gd name="T42" fmla="*/ 41 w 78"/>
                    <a:gd name="T43" fmla="*/ 18 h 60"/>
                    <a:gd name="T44" fmla="*/ 23 w 78"/>
                    <a:gd name="T45" fmla="*/ 18 h 60"/>
                    <a:gd name="T46" fmla="*/ 14 w 78"/>
                    <a:gd name="T47" fmla="*/ 23 h 60"/>
                    <a:gd name="T48" fmla="*/ 14 w 78"/>
                    <a:gd name="T49" fmla="*/ 42 h 60"/>
                    <a:gd name="T50" fmla="*/ 28 w 78"/>
                    <a:gd name="T51" fmla="*/ 42 h 60"/>
                    <a:gd name="T52" fmla="*/ 46 w 78"/>
                    <a:gd name="T53" fmla="*/ 42 h 60"/>
                    <a:gd name="T54" fmla="*/ 64 w 78"/>
                    <a:gd name="T55" fmla="*/ 42 h 60"/>
                    <a:gd name="T56" fmla="*/ 64 w 78"/>
                    <a:gd name="T57" fmla="*/ 27 h 60"/>
                    <a:gd name="T58" fmla="*/ 64 w 78"/>
                    <a:gd name="T59" fmla="*/ 14 h 60"/>
                    <a:gd name="T60" fmla="*/ 46 w 78"/>
                    <a:gd name="T61" fmla="*/ 14 h 60"/>
                    <a:gd name="T62" fmla="*/ 27 w 78"/>
                    <a:gd name="T63" fmla="*/ 14 h 60"/>
                    <a:gd name="T64" fmla="*/ 9 w 78"/>
                    <a:gd name="T65" fmla="*/ 14 h 60"/>
                    <a:gd name="T66" fmla="*/ 9 w 78"/>
                    <a:gd name="T67" fmla="*/ 28 h 60"/>
                    <a:gd name="T68" fmla="*/ 9 w 78"/>
                    <a:gd name="T69" fmla="*/ 46 h 60"/>
                    <a:gd name="T70" fmla="*/ 23 w 78"/>
                    <a:gd name="T71" fmla="*/ 46 h 60"/>
                    <a:gd name="T72" fmla="*/ 41 w 78"/>
                    <a:gd name="T73" fmla="*/ 46 h 60"/>
                    <a:gd name="T74" fmla="*/ 60 w 78"/>
                    <a:gd name="T75" fmla="*/ 46 h 60"/>
                    <a:gd name="T76" fmla="*/ 69 w 78"/>
                    <a:gd name="T77" fmla="*/ 41 h 60"/>
                    <a:gd name="T78" fmla="*/ 69 w 78"/>
                    <a:gd name="T79" fmla="*/ 23 h 60"/>
                    <a:gd name="T80" fmla="*/ 69 w 78"/>
                    <a:gd name="T81" fmla="*/ 9 h 60"/>
                    <a:gd name="T82" fmla="*/ 50 w 78"/>
                    <a:gd name="T83" fmla="*/ 9 h 60"/>
                    <a:gd name="T84" fmla="*/ 32 w 78"/>
                    <a:gd name="T85" fmla="*/ 9 h 60"/>
                    <a:gd name="T86" fmla="*/ 14 w 78"/>
                    <a:gd name="T87" fmla="*/ 9 h 60"/>
                    <a:gd name="T88" fmla="*/ 4 w 78"/>
                    <a:gd name="T89" fmla="*/ 14 h 60"/>
                    <a:gd name="T90" fmla="*/ 4 w 78"/>
                    <a:gd name="T91" fmla="*/ 32 h 60"/>
                    <a:gd name="T92" fmla="*/ 4 w 78"/>
                    <a:gd name="T93" fmla="*/ 51 h 60"/>
                    <a:gd name="T94" fmla="*/ 19 w 78"/>
                    <a:gd name="T95" fmla="*/ 51 h 60"/>
                    <a:gd name="T96" fmla="*/ 37 w 78"/>
                    <a:gd name="T97" fmla="*/ 51 h 60"/>
                    <a:gd name="T98" fmla="*/ 55 w 78"/>
                    <a:gd name="T99" fmla="*/ 51 h 60"/>
                    <a:gd name="T100" fmla="*/ 73 w 78"/>
                    <a:gd name="T101" fmla="*/ 51 h 60"/>
                    <a:gd name="T102" fmla="*/ 73 w 78"/>
                    <a:gd name="T103" fmla="*/ 37 h 60"/>
                    <a:gd name="T104" fmla="*/ 73 w 78"/>
                    <a:gd name="T105" fmla="*/ 18 h 60"/>
                    <a:gd name="T106" fmla="*/ 73 w 78"/>
                    <a:gd name="T107" fmla="*/ 5 h 60"/>
                    <a:gd name="T108" fmla="*/ 55 w 78"/>
                    <a:gd name="T109" fmla="*/ 5 h 60"/>
                    <a:gd name="T110" fmla="*/ 36 w 78"/>
                    <a:gd name="T111" fmla="*/ 5 h 60"/>
                    <a:gd name="T112" fmla="*/ 18 w 78"/>
                    <a:gd name="T113" fmla="*/ 5 h 60"/>
                    <a:gd name="T114" fmla="*/ 0 w 78"/>
                    <a:gd name="T115" fmla="*/ 55 h 60"/>
                    <a:gd name="T116" fmla="*/ 19 w 78"/>
                    <a:gd name="T117" fmla="*/ 55 h 60"/>
                    <a:gd name="T118" fmla="*/ 37 w 78"/>
                    <a:gd name="T119" fmla="*/ 55 h 60"/>
                    <a:gd name="T120" fmla="*/ 55 w 78"/>
                    <a:gd name="T121" fmla="*/ 55 h 60"/>
                    <a:gd name="T122" fmla="*/ 73 w 78"/>
                    <a:gd name="T123" fmla="*/ 55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 h="60">
                      <a:moveTo>
                        <a:pt x="78" y="5"/>
                      </a:moveTo>
                      <a:cubicBezTo>
                        <a:pt x="78" y="5"/>
                        <a:pt x="78" y="5"/>
                        <a:pt x="78" y="5"/>
                      </a:cubicBezTo>
                      <a:cubicBezTo>
                        <a:pt x="78" y="0"/>
                        <a:pt x="78" y="0"/>
                        <a:pt x="78" y="0"/>
                      </a:cubicBezTo>
                      <a:cubicBezTo>
                        <a:pt x="78" y="0"/>
                        <a:pt x="78" y="0"/>
                        <a:pt x="78" y="0"/>
                      </a:cubicBezTo>
                      <a:cubicBezTo>
                        <a:pt x="78" y="0"/>
                        <a:pt x="78" y="0"/>
                        <a:pt x="78" y="0"/>
                      </a:cubicBezTo>
                      <a:cubicBezTo>
                        <a:pt x="0" y="0"/>
                        <a:pt x="0" y="0"/>
                        <a:pt x="0" y="0"/>
                      </a:cubicBezTo>
                      <a:cubicBezTo>
                        <a:pt x="0" y="0"/>
                        <a:pt x="0" y="0"/>
                        <a:pt x="0" y="0"/>
                      </a:cubicBezTo>
                      <a:cubicBezTo>
                        <a:pt x="0" y="0"/>
                        <a:pt x="0" y="0"/>
                        <a:pt x="0" y="0"/>
                      </a:cubicBezTo>
                      <a:cubicBezTo>
                        <a:pt x="0" y="5"/>
                        <a:pt x="0" y="5"/>
                        <a:pt x="0" y="5"/>
                      </a:cubicBezTo>
                      <a:cubicBezTo>
                        <a:pt x="0" y="5"/>
                        <a:pt x="0" y="5"/>
                        <a:pt x="0" y="5"/>
                      </a:cubicBezTo>
                      <a:cubicBezTo>
                        <a:pt x="0" y="5"/>
                        <a:pt x="0" y="5"/>
                        <a:pt x="0" y="5"/>
                      </a:cubicBezTo>
                      <a:cubicBezTo>
                        <a:pt x="0" y="9"/>
                        <a:pt x="0" y="9"/>
                        <a:pt x="0" y="9"/>
                      </a:cubicBezTo>
                      <a:cubicBezTo>
                        <a:pt x="0" y="9"/>
                        <a:pt x="0" y="9"/>
                        <a:pt x="0" y="9"/>
                      </a:cubicBezTo>
                      <a:cubicBezTo>
                        <a:pt x="0" y="9"/>
                        <a:pt x="0" y="9"/>
                        <a:pt x="0" y="9"/>
                      </a:cubicBezTo>
                      <a:cubicBezTo>
                        <a:pt x="0" y="14"/>
                        <a:pt x="0" y="14"/>
                        <a:pt x="0" y="14"/>
                      </a:cubicBezTo>
                      <a:cubicBezTo>
                        <a:pt x="0" y="14"/>
                        <a:pt x="0" y="14"/>
                        <a:pt x="0" y="14"/>
                      </a:cubicBezTo>
                      <a:cubicBezTo>
                        <a:pt x="0" y="14"/>
                        <a:pt x="0" y="14"/>
                        <a:pt x="0" y="14"/>
                      </a:cubicBezTo>
                      <a:cubicBezTo>
                        <a:pt x="0" y="18"/>
                        <a:pt x="0" y="18"/>
                        <a:pt x="0" y="18"/>
                      </a:cubicBezTo>
                      <a:cubicBezTo>
                        <a:pt x="0" y="18"/>
                        <a:pt x="0" y="18"/>
                        <a:pt x="0" y="18"/>
                      </a:cubicBezTo>
                      <a:cubicBezTo>
                        <a:pt x="0" y="19"/>
                        <a:pt x="0" y="19"/>
                        <a:pt x="0" y="19"/>
                      </a:cubicBezTo>
                      <a:cubicBezTo>
                        <a:pt x="0" y="23"/>
                        <a:pt x="0" y="23"/>
                        <a:pt x="0" y="23"/>
                      </a:cubicBezTo>
                      <a:cubicBezTo>
                        <a:pt x="0" y="23"/>
                        <a:pt x="0" y="23"/>
                        <a:pt x="0" y="23"/>
                      </a:cubicBezTo>
                      <a:cubicBezTo>
                        <a:pt x="0" y="23"/>
                        <a:pt x="0" y="23"/>
                        <a:pt x="0" y="23"/>
                      </a:cubicBezTo>
                      <a:cubicBezTo>
                        <a:pt x="0" y="28"/>
                        <a:pt x="0" y="28"/>
                        <a:pt x="0" y="28"/>
                      </a:cubicBezTo>
                      <a:cubicBezTo>
                        <a:pt x="0" y="28"/>
                        <a:pt x="0" y="28"/>
                        <a:pt x="0" y="28"/>
                      </a:cubicBezTo>
                      <a:cubicBezTo>
                        <a:pt x="0" y="28"/>
                        <a:pt x="0" y="28"/>
                        <a:pt x="0" y="28"/>
                      </a:cubicBezTo>
                      <a:cubicBezTo>
                        <a:pt x="0" y="32"/>
                        <a:pt x="0" y="32"/>
                        <a:pt x="0" y="32"/>
                      </a:cubicBezTo>
                      <a:cubicBezTo>
                        <a:pt x="0" y="32"/>
                        <a:pt x="0" y="32"/>
                        <a:pt x="0" y="32"/>
                      </a:cubicBezTo>
                      <a:cubicBezTo>
                        <a:pt x="0" y="32"/>
                        <a:pt x="0" y="32"/>
                        <a:pt x="0" y="32"/>
                      </a:cubicBezTo>
                      <a:cubicBezTo>
                        <a:pt x="0" y="37"/>
                        <a:pt x="0" y="37"/>
                        <a:pt x="0" y="37"/>
                      </a:cubicBezTo>
                      <a:cubicBezTo>
                        <a:pt x="0" y="37"/>
                        <a:pt x="0" y="37"/>
                        <a:pt x="0" y="37"/>
                      </a:cubicBezTo>
                      <a:cubicBezTo>
                        <a:pt x="0" y="37"/>
                        <a:pt x="0" y="37"/>
                        <a:pt x="0" y="37"/>
                      </a:cubicBezTo>
                      <a:cubicBezTo>
                        <a:pt x="0" y="41"/>
                        <a:pt x="0" y="41"/>
                        <a:pt x="0" y="41"/>
                      </a:cubicBezTo>
                      <a:cubicBezTo>
                        <a:pt x="0" y="41"/>
                        <a:pt x="0" y="41"/>
                        <a:pt x="0" y="41"/>
                      </a:cubicBezTo>
                      <a:cubicBezTo>
                        <a:pt x="0" y="41"/>
                        <a:pt x="0" y="41"/>
                        <a:pt x="0" y="41"/>
                      </a:cubicBezTo>
                      <a:cubicBezTo>
                        <a:pt x="0" y="46"/>
                        <a:pt x="0" y="46"/>
                        <a:pt x="0" y="46"/>
                      </a:cubicBezTo>
                      <a:cubicBezTo>
                        <a:pt x="0" y="46"/>
                        <a:pt x="0" y="46"/>
                        <a:pt x="0" y="46"/>
                      </a:cubicBezTo>
                      <a:cubicBezTo>
                        <a:pt x="0" y="46"/>
                        <a:pt x="0" y="46"/>
                        <a:pt x="0" y="46"/>
                      </a:cubicBezTo>
                      <a:cubicBezTo>
                        <a:pt x="0" y="50"/>
                        <a:pt x="0" y="50"/>
                        <a:pt x="0" y="50"/>
                      </a:cubicBezTo>
                      <a:cubicBezTo>
                        <a:pt x="0" y="50"/>
                        <a:pt x="0" y="50"/>
                        <a:pt x="0" y="51"/>
                      </a:cubicBezTo>
                      <a:cubicBezTo>
                        <a:pt x="0" y="51"/>
                        <a:pt x="0" y="51"/>
                        <a:pt x="0" y="51"/>
                      </a:cubicBezTo>
                      <a:cubicBezTo>
                        <a:pt x="0" y="55"/>
                        <a:pt x="0" y="55"/>
                        <a:pt x="0" y="55"/>
                      </a:cubicBezTo>
                      <a:cubicBezTo>
                        <a:pt x="0" y="55"/>
                        <a:pt x="0" y="55"/>
                        <a:pt x="0" y="55"/>
                      </a:cubicBezTo>
                      <a:cubicBezTo>
                        <a:pt x="0" y="55"/>
                        <a:pt x="0" y="55"/>
                        <a:pt x="0" y="55"/>
                      </a:cubicBezTo>
                      <a:cubicBezTo>
                        <a:pt x="0" y="60"/>
                        <a:pt x="0" y="60"/>
                        <a:pt x="0" y="60"/>
                      </a:cubicBezTo>
                      <a:cubicBezTo>
                        <a:pt x="0" y="60"/>
                        <a:pt x="0" y="60"/>
                        <a:pt x="0" y="60"/>
                      </a:cubicBezTo>
                      <a:cubicBezTo>
                        <a:pt x="0" y="60"/>
                        <a:pt x="0" y="60"/>
                        <a:pt x="0" y="60"/>
                      </a:cubicBezTo>
                      <a:cubicBezTo>
                        <a:pt x="0" y="60"/>
                        <a:pt x="0" y="60"/>
                        <a:pt x="0" y="60"/>
                      </a:cubicBezTo>
                      <a:cubicBezTo>
                        <a:pt x="0" y="60"/>
                        <a:pt x="0" y="60"/>
                        <a:pt x="0" y="60"/>
                      </a:cubicBezTo>
                      <a:cubicBezTo>
                        <a:pt x="0" y="60"/>
                        <a:pt x="0" y="60"/>
                        <a:pt x="0" y="60"/>
                      </a:cubicBezTo>
                      <a:cubicBezTo>
                        <a:pt x="5" y="60"/>
                        <a:pt x="5" y="60"/>
                        <a:pt x="5" y="60"/>
                      </a:cubicBezTo>
                      <a:cubicBezTo>
                        <a:pt x="5" y="60"/>
                        <a:pt x="5" y="60"/>
                        <a:pt x="5" y="60"/>
                      </a:cubicBezTo>
                      <a:cubicBezTo>
                        <a:pt x="5" y="60"/>
                        <a:pt x="5" y="60"/>
                        <a:pt x="5" y="60"/>
                      </a:cubicBezTo>
                      <a:cubicBezTo>
                        <a:pt x="9" y="60"/>
                        <a:pt x="9" y="60"/>
                        <a:pt x="9" y="60"/>
                      </a:cubicBezTo>
                      <a:cubicBezTo>
                        <a:pt x="9" y="60"/>
                        <a:pt x="9" y="60"/>
                        <a:pt x="9" y="60"/>
                      </a:cubicBezTo>
                      <a:cubicBezTo>
                        <a:pt x="9" y="60"/>
                        <a:pt x="9" y="60"/>
                        <a:pt x="9" y="60"/>
                      </a:cubicBezTo>
                      <a:cubicBezTo>
                        <a:pt x="14" y="60"/>
                        <a:pt x="14" y="60"/>
                        <a:pt x="14" y="60"/>
                      </a:cubicBezTo>
                      <a:cubicBezTo>
                        <a:pt x="14" y="60"/>
                        <a:pt x="14" y="60"/>
                        <a:pt x="14" y="60"/>
                      </a:cubicBezTo>
                      <a:cubicBezTo>
                        <a:pt x="14" y="60"/>
                        <a:pt x="14" y="60"/>
                        <a:pt x="14" y="60"/>
                      </a:cubicBezTo>
                      <a:cubicBezTo>
                        <a:pt x="18" y="60"/>
                        <a:pt x="18" y="60"/>
                        <a:pt x="18" y="60"/>
                      </a:cubicBezTo>
                      <a:cubicBezTo>
                        <a:pt x="18" y="60"/>
                        <a:pt x="18" y="60"/>
                        <a:pt x="18" y="60"/>
                      </a:cubicBezTo>
                      <a:cubicBezTo>
                        <a:pt x="18" y="60"/>
                        <a:pt x="18" y="60"/>
                        <a:pt x="19" y="60"/>
                      </a:cubicBezTo>
                      <a:cubicBezTo>
                        <a:pt x="23" y="60"/>
                        <a:pt x="23" y="60"/>
                        <a:pt x="23" y="60"/>
                      </a:cubicBezTo>
                      <a:cubicBezTo>
                        <a:pt x="23" y="60"/>
                        <a:pt x="23" y="60"/>
                        <a:pt x="23" y="60"/>
                      </a:cubicBezTo>
                      <a:cubicBezTo>
                        <a:pt x="23" y="60"/>
                        <a:pt x="23" y="60"/>
                        <a:pt x="23" y="60"/>
                      </a:cubicBezTo>
                      <a:cubicBezTo>
                        <a:pt x="27" y="60"/>
                        <a:pt x="27" y="60"/>
                        <a:pt x="27" y="60"/>
                      </a:cubicBezTo>
                      <a:cubicBezTo>
                        <a:pt x="27" y="60"/>
                        <a:pt x="27" y="60"/>
                        <a:pt x="28" y="60"/>
                      </a:cubicBezTo>
                      <a:cubicBezTo>
                        <a:pt x="28" y="60"/>
                        <a:pt x="28" y="60"/>
                        <a:pt x="28" y="60"/>
                      </a:cubicBezTo>
                      <a:cubicBezTo>
                        <a:pt x="32" y="60"/>
                        <a:pt x="32" y="60"/>
                        <a:pt x="32" y="60"/>
                      </a:cubicBezTo>
                      <a:cubicBezTo>
                        <a:pt x="32" y="60"/>
                        <a:pt x="32" y="60"/>
                        <a:pt x="32" y="60"/>
                      </a:cubicBezTo>
                      <a:cubicBezTo>
                        <a:pt x="32" y="60"/>
                        <a:pt x="32" y="60"/>
                        <a:pt x="32" y="60"/>
                      </a:cubicBezTo>
                      <a:cubicBezTo>
                        <a:pt x="37" y="60"/>
                        <a:pt x="37" y="60"/>
                        <a:pt x="37" y="60"/>
                      </a:cubicBezTo>
                      <a:cubicBezTo>
                        <a:pt x="37" y="60"/>
                        <a:pt x="37" y="60"/>
                        <a:pt x="37" y="60"/>
                      </a:cubicBezTo>
                      <a:cubicBezTo>
                        <a:pt x="37" y="60"/>
                        <a:pt x="37" y="60"/>
                        <a:pt x="37" y="60"/>
                      </a:cubicBezTo>
                      <a:cubicBezTo>
                        <a:pt x="41" y="60"/>
                        <a:pt x="41" y="60"/>
                        <a:pt x="41" y="60"/>
                      </a:cubicBezTo>
                      <a:cubicBezTo>
                        <a:pt x="41" y="60"/>
                        <a:pt x="41" y="60"/>
                        <a:pt x="41" y="60"/>
                      </a:cubicBezTo>
                      <a:cubicBezTo>
                        <a:pt x="41" y="60"/>
                        <a:pt x="41" y="60"/>
                        <a:pt x="41" y="60"/>
                      </a:cubicBezTo>
                      <a:cubicBezTo>
                        <a:pt x="46" y="60"/>
                        <a:pt x="46" y="60"/>
                        <a:pt x="46" y="60"/>
                      </a:cubicBezTo>
                      <a:cubicBezTo>
                        <a:pt x="46" y="60"/>
                        <a:pt x="46" y="60"/>
                        <a:pt x="46" y="60"/>
                      </a:cubicBezTo>
                      <a:cubicBezTo>
                        <a:pt x="46" y="60"/>
                        <a:pt x="46" y="60"/>
                        <a:pt x="46" y="60"/>
                      </a:cubicBezTo>
                      <a:cubicBezTo>
                        <a:pt x="50" y="60"/>
                        <a:pt x="50" y="60"/>
                        <a:pt x="50" y="60"/>
                      </a:cubicBezTo>
                      <a:cubicBezTo>
                        <a:pt x="50" y="60"/>
                        <a:pt x="50" y="60"/>
                        <a:pt x="50" y="60"/>
                      </a:cubicBezTo>
                      <a:cubicBezTo>
                        <a:pt x="50" y="60"/>
                        <a:pt x="51" y="60"/>
                        <a:pt x="51" y="60"/>
                      </a:cubicBezTo>
                      <a:cubicBezTo>
                        <a:pt x="55" y="60"/>
                        <a:pt x="55" y="60"/>
                        <a:pt x="55" y="60"/>
                      </a:cubicBezTo>
                      <a:cubicBezTo>
                        <a:pt x="55" y="60"/>
                        <a:pt x="55" y="60"/>
                        <a:pt x="55" y="60"/>
                      </a:cubicBezTo>
                      <a:cubicBezTo>
                        <a:pt x="55" y="60"/>
                        <a:pt x="55" y="60"/>
                        <a:pt x="55" y="60"/>
                      </a:cubicBezTo>
                      <a:cubicBezTo>
                        <a:pt x="59" y="60"/>
                        <a:pt x="59" y="60"/>
                        <a:pt x="59" y="60"/>
                      </a:cubicBezTo>
                      <a:cubicBezTo>
                        <a:pt x="59" y="60"/>
                        <a:pt x="60" y="60"/>
                        <a:pt x="60" y="60"/>
                      </a:cubicBezTo>
                      <a:cubicBezTo>
                        <a:pt x="60" y="60"/>
                        <a:pt x="60" y="60"/>
                        <a:pt x="60" y="60"/>
                      </a:cubicBezTo>
                      <a:cubicBezTo>
                        <a:pt x="64" y="60"/>
                        <a:pt x="64" y="60"/>
                        <a:pt x="64" y="60"/>
                      </a:cubicBezTo>
                      <a:cubicBezTo>
                        <a:pt x="64" y="60"/>
                        <a:pt x="64" y="60"/>
                        <a:pt x="64" y="60"/>
                      </a:cubicBezTo>
                      <a:cubicBezTo>
                        <a:pt x="64" y="60"/>
                        <a:pt x="64" y="60"/>
                        <a:pt x="64" y="60"/>
                      </a:cubicBezTo>
                      <a:cubicBezTo>
                        <a:pt x="69" y="60"/>
                        <a:pt x="69" y="60"/>
                        <a:pt x="69" y="60"/>
                      </a:cubicBezTo>
                      <a:cubicBezTo>
                        <a:pt x="69" y="60"/>
                        <a:pt x="69" y="60"/>
                        <a:pt x="69" y="60"/>
                      </a:cubicBezTo>
                      <a:cubicBezTo>
                        <a:pt x="69" y="60"/>
                        <a:pt x="69" y="60"/>
                        <a:pt x="69" y="60"/>
                      </a:cubicBezTo>
                      <a:cubicBezTo>
                        <a:pt x="73" y="60"/>
                        <a:pt x="73" y="60"/>
                        <a:pt x="73" y="60"/>
                      </a:cubicBezTo>
                      <a:cubicBezTo>
                        <a:pt x="73" y="60"/>
                        <a:pt x="73" y="60"/>
                        <a:pt x="73" y="60"/>
                      </a:cubicBezTo>
                      <a:cubicBezTo>
                        <a:pt x="73" y="60"/>
                        <a:pt x="73" y="60"/>
                        <a:pt x="73" y="60"/>
                      </a:cubicBezTo>
                      <a:cubicBezTo>
                        <a:pt x="78" y="60"/>
                        <a:pt x="78" y="60"/>
                        <a:pt x="78" y="60"/>
                      </a:cubicBezTo>
                      <a:cubicBezTo>
                        <a:pt x="78" y="60"/>
                        <a:pt x="78" y="60"/>
                        <a:pt x="78" y="60"/>
                      </a:cubicBezTo>
                      <a:cubicBezTo>
                        <a:pt x="78" y="60"/>
                        <a:pt x="78" y="60"/>
                        <a:pt x="78" y="60"/>
                      </a:cubicBezTo>
                      <a:cubicBezTo>
                        <a:pt x="78" y="60"/>
                        <a:pt x="78" y="60"/>
                        <a:pt x="78" y="60"/>
                      </a:cubicBezTo>
                      <a:cubicBezTo>
                        <a:pt x="78" y="60"/>
                        <a:pt x="78" y="60"/>
                        <a:pt x="78" y="60"/>
                      </a:cubicBezTo>
                      <a:cubicBezTo>
                        <a:pt x="78" y="60"/>
                        <a:pt x="78" y="60"/>
                        <a:pt x="78" y="60"/>
                      </a:cubicBezTo>
                      <a:cubicBezTo>
                        <a:pt x="78" y="55"/>
                        <a:pt x="78" y="55"/>
                        <a:pt x="78" y="55"/>
                      </a:cubicBezTo>
                      <a:cubicBezTo>
                        <a:pt x="78" y="55"/>
                        <a:pt x="78" y="55"/>
                        <a:pt x="78" y="55"/>
                      </a:cubicBezTo>
                      <a:cubicBezTo>
                        <a:pt x="78" y="55"/>
                        <a:pt x="78" y="55"/>
                        <a:pt x="78" y="55"/>
                      </a:cubicBezTo>
                      <a:cubicBezTo>
                        <a:pt x="78" y="51"/>
                        <a:pt x="78" y="51"/>
                        <a:pt x="78" y="51"/>
                      </a:cubicBezTo>
                      <a:cubicBezTo>
                        <a:pt x="78" y="51"/>
                        <a:pt x="78" y="51"/>
                        <a:pt x="78" y="51"/>
                      </a:cubicBezTo>
                      <a:cubicBezTo>
                        <a:pt x="78" y="50"/>
                        <a:pt x="78" y="50"/>
                        <a:pt x="78" y="50"/>
                      </a:cubicBezTo>
                      <a:cubicBezTo>
                        <a:pt x="78" y="46"/>
                        <a:pt x="78" y="46"/>
                        <a:pt x="78" y="46"/>
                      </a:cubicBezTo>
                      <a:cubicBezTo>
                        <a:pt x="78" y="46"/>
                        <a:pt x="78" y="46"/>
                        <a:pt x="78" y="46"/>
                      </a:cubicBezTo>
                      <a:cubicBezTo>
                        <a:pt x="78" y="46"/>
                        <a:pt x="78" y="46"/>
                        <a:pt x="78" y="46"/>
                      </a:cubicBezTo>
                      <a:cubicBezTo>
                        <a:pt x="78" y="41"/>
                        <a:pt x="78" y="41"/>
                        <a:pt x="78" y="41"/>
                      </a:cubicBezTo>
                      <a:cubicBezTo>
                        <a:pt x="78" y="41"/>
                        <a:pt x="78" y="41"/>
                        <a:pt x="78" y="41"/>
                      </a:cubicBezTo>
                      <a:cubicBezTo>
                        <a:pt x="78" y="41"/>
                        <a:pt x="78" y="41"/>
                        <a:pt x="78" y="41"/>
                      </a:cubicBezTo>
                      <a:cubicBezTo>
                        <a:pt x="78" y="37"/>
                        <a:pt x="78" y="37"/>
                        <a:pt x="78" y="37"/>
                      </a:cubicBezTo>
                      <a:cubicBezTo>
                        <a:pt x="78" y="37"/>
                        <a:pt x="78" y="37"/>
                        <a:pt x="78" y="37"/>
                      </a:cubicBezTo>
                      <a:cubicBezTo>
                        <a:pt x="78" y="37"/>
                        <a:pt x="78" y="37"/>
                        <a:pt x="78" y="37"/>
                      </a:cubicBezTo>
                      <a:cubicBezTo>
                        <a:pt x="78" y="32"/>
                        <a:pt x="78" y="32"/>
                        <a:pt x="78" y="32"/>
                      </a:cubicBezTo>
                      <a:cubicBezTo>
                        <a:pt x="78" y="32"/>
                        <a:pt x="78" y="32"/>
                        <a:pt x="78" y="32"/>
                      </a:cubicBezTo>
                      <a:cubicBezTo>
                        <a:pt x="78" y="32"/>
                        <a:pt x="78" y="32"/>
                        <a:pt x="78" y="32"/>
                      </a:cubicBezTo>
                      <a:cubicBezTo>
                        <a:pt x="78" y="28"/>
                        <a:pt x="78" y="28"/>
                        <a:pt x="78" y="28"/>
                      </a:cubicBezTo>
                      <a:cubicBezTo>
                        <a:pt x="78" y="28"/>
                        <a:pt x="78" y="28"/>
                        <a:pt x="78" y="28"/>
                      </a:cubicBezTo>
                      <a:cubicBezTo>
                        <a:pt x="78" y="28"/>
                        <a:pt x="78" y="28"/>
                        <a:pt x="78" y="28"/>
                      </a:cubicBezTo>
                      <a:cubicBezTo>
                        <a:pt x="78" y="23"/>
                        <a:pt x="78" y="23"/>
                        <a:pt x="78" y="23"/>
                      </a:cubicBezTo>
                      <a:cubicBezTo>
                        <a:pt x="78" y="23"/>
                        <a:pt x="78" y="23"/>
                        <a:pt x="78" y="23"/>
                      </a:cubicBezTo>
                      <a:cubicBezTo>
                        <a:pt x="78" y="23"/>
                        <a:pt x="78" y="23"/>
                        <a:pt x="78" y="23"/>
                      </a:cubicBezTo>
                      <a:cubicBezTo>
                        <a:pt x="78" y="19"/>
                        <a:pt x="78" y="19"/>
                        <a:pt x="78" y="19"/>
                      </a:cubicBezTo>
                      <a:cubicBezTo>
                        <a:pt x="78" y="19"/>
                        <a:pt x="78" y="19"/>
                        <a:pt x="78" y="18"/>
                      </a:cubicBezTo>
                      <a:cubicBezTo>
                        <a:pt x="78" y="18"/>
                        <a:pt x="78" y="18"/>
                        <a:pt x="78" y="18"/>
                      </a:cubicBezTo>
                      <a:cubicBezTo>
                        <a:pt x="78" y="14"/>
                        <a:pt x="78" y="14"/>
                        <a:pt x="78" y="14"/>
                      </a:cubicBezTo>
                      <a:cubicBezTo>
                        <a:pt x="78" y="14"/>
                        <a:pt x="78" y="14"/>
                        <a:pt x="78" y="14"/>
                      </a:cubicBezTo>
                      <a:cubicBezTo>
                        <a:pt x="78" y="14"/>
                        <a:pt x="78" y="14"/>
                        <a:pt x="78" y="14"/>
                      </a:cubicBezTo>
                      <a:cubicBezTo>
                        <a:pt x="78" y="9"/>
                        <a:pt x="78" y="9"/>
                        <a:pt x="78" y="9"/>
                      </a:cubicBezTo>
                      <a:cubicBezTo>
                        <a:pt x="78" y="9"/>
                        <a:pt x="78" y="9"/>
                        <a:pt x="78" y="9"/>
                      </a:cubicBezTo>
                      <a:cubicBezTo>
                        <a:pt x="78" y="9"/>
                        <a:pt x="78" y="9"/>
                        <a:pt x="78" y="9"/>
                      </a:cubicBezTo>
                      <a:cubicBezTo>
                        <a:pt x="78" y="5"/>
                        <a:pt x="78" y="5"/>
                        <a:pt x="78" y="5"/>
                      </a:cubicBezTo>
                      <a:cubicBezTo>
                        <a:pt x="78" y="5"/>
                        <a:pt x="78" y="5"/>
                        <a:pt x="78" y="5"/>
                      </a:cubicBezTo>
                      <a:close/>
                      <a:moveTo>
                        <a:pt x="28" y="28"/>
                      </a:moveTo>
                      <a:cubicBezTo>
                        <a:pt x="32" y="28"/>
                        <a:pt x="32" y="28"/>
                        <a:pt x="32" y="28"/>
                      </a:cubicBezTo>
                      <a:cubicBezTo>
                        <a:pt x="32" y="32"/>
                        <a:pt x="32" y="32"/>
                        <a:pt x="32" y="32"/>
                      </a:cubicBezTo>
                      <a:cubicBezTo>
                        <a:pt x="28" y="32"/>
                        <a:pt x="28" y="32"/>
                        <a:pt x="28" y="32"/>
                      </a:cubicBezTo>
                      <a:lnTo>
                        <a:pt x="28" y="28"/>
                      </a:lnTo>
                      <a:close/>
                      <a:moveTo>
                        <a:pt x="27" y="32"/>
                      </a:moveTo>
                      <a:cubicBezTo>
                        <a:pt x="23" y="32"/>
                        <a:pt x="23" y="32"/>
                        <a:pt x="23" y="32"/>
                      </a:cubicBezTo>
                      <a:cubicBezTo>
                        <a:pt x="23" y="28"/>
                        <a:pt x="23" y="28"/>
                        <a:pt x="23" y="28"/>
                      </a:cubicBezTo>
                      <a:cubicBezTo>
                        <a:pt x="27" y="28"/>
                        <a:pt x="27" y="28"/>
                        <a:pt x="27" y="28"/>
                      </a:cubicBezTo>
                      <a:lnTo>
                        <a:pt x="27" y="32"/>
                      </a:lnTo>
                      <a:close/>
                      <a:moveTo>
                        <a:pt x="32" y="28"/>
                      </a:moveTo>
                      <a:cubicBezTo>
                        <a:pt x="36" y="28"/>
                        <a:pt x="36" y="28"/>
                        <a:pt x="36" y="28"/>
                      </a:cubicBezTo>
                      <a:cubicBezTo>
                        <a:pt x="36" y="32"/>
                        <a:pt x="36" y="32"/>
                        <a:pt x="36" y="32"/>
                      </a:cubicBezTo>
                      <a:cubicBezTo>
                        <a:pt x="32" y="32"/>
                        <a:pt x="32" y="32"/>
                        <a:pt x="32" y="32"/>
                      </a:cubicBezTo>
                      <a:lnTo>
                        <a:pt x="32" y="28"/>
                      </a:lnTo>
                      <a:close/>
                      <a:moveTo>
                        <a:pt x="37" y="28"/>
                      </a:moveTo>
                      <a:cubicBezTo>
                        <a:pt x="41" y="28"/>
                        <a:pt x="41" y="28"/>
                        <a:pt x="41" y="28"/>
                      </a:cubicBezTo>
                      <a:cubicBezTo>
                        <a:pt x="41" y="32"/>
                        <a:pt x="41" y="32"/>
                        <a:pt x="41" y="32"/>
                      </a:cubicBezTo>
                      <a:cubicBezTo>
                        <a:pt x="37" y="32"/>
                        <a:pt x="37" y="32"/>
                        <a:pt x="37" y="32"/>
                      </a:cubicBezTo>
                      <a:lnTo>
                        <a:pt x="37" y="28"/>
                      </a:lnTo>
                      <a:close/>
                      <a:moveTo>
                        <a:pt x="41" y="28"/>
                      </a:moveTo>
                      <a:cubicBezTo>
                        <a:pt x="46" y="28"/>
                        <a:pt x="46" y="28"/>
                        <a:pt x="46" y="28"/>
                      </a:cubicBezTo>
                      <a:cubicBezTo>
                        <a:pt x="46" y="32"/>
                        <a:pt x="46" y="32"/>
                        <a:pt x="46" y="32"/>
                      </a:cubicBezTo>
                      <a:cubicBezTo>
                        <a:pt x="41" y="32"/>
                        <a:pt x="41" y="32"/>
                        <a:pt x="41" y="32"/>
                      </a:cubicBezTo>
                      <a:lnTo>
                        <a:pt x="41" y="28"/>
                      </a:lnTo>
                      <a:close/>
                      <a:moveTo>
                        <a:pt x="46" y="28"/>
                      </a:moveTo>
                      <a:cubicBezTo>
                        <a:pt x="50" y="28"/>
                        <a:pt x="50" y="28"/>
                        <a:pt x="50" y="28"/>
                      </a:cubicBezTo>
                      <a:cubicBezTo>
                        <a:pt x="50" y="32"/>
                        <a:pt x="50" y="32"/>
                        <a:pt x="50" y="32"/>
                      </a:cubicBezTo>
                      <a:cubicBezTo>
                        <a:pt x="46" y="32"/>
                        <a:pt x="46" y="32"/>
                        <a:pt x="46" y="32"/>
                      </a:cubicBezTo>
                      <a:lnTo>
                        <a:pt x="46" y="28"/>
                      </a:lnTo>
                      <a:close/>
                      <a:moveTo>
                        <a:pt x="51" y="28"/>
                      </a:moveTo>
                      <a:cubicBezTo>
                        <a:pt x="55" y="28"/>
                        <a:pt x="55" y="28"/>
                        <a:pt x="55" y="28"/>
                      </a:cubicBezTo>
                      <a:cubicBezTo>
                        <a:pt x="55" y="32"/>
                        <a:pt x="55" y="32"/>
                        <a:pt x="55" y="32"/>
                      </a:cubicBezTo>
                      <a:cubicBezTo>
                        <a:pt x="51" y="32"/>
                        <a:pt x="51" y="32"/>
                        <a:pt x="51" y="32"/>
                      </a:cubicBezTo>
                      <a:lnTo>
                        <a:pt x="51" y="28"/>
                      </a:lnTo>
                      <a:close/>
                      <a:moveTo>
                        <a:pt x="51" y="27"/>
                      </a:moveTo>
                      <a:cubicBezTo>
                        <a:pt x="51" y="23"/>
                        <a:pt x="51" y="23"/>
                        <a:pt x="51" y="23"/>
                      </a:cubicBezTo>
                      <a:cubicBezTo>
                        <a:pt x="55" y="23"/>
                        <a:pt x="55" y="23"/>
                        <a:pt x="55" y="23"/>
                      </a:cubicBezTo>
                      <a:cubicBezTo>
                        <a:pt x="55" y="27"/>
                        <a:pt x="55" y="27"/>
                        <a:pt x="55" y="27"/>
                      </a:cubicBezTo>
                      <a:lnTo>
                        <a:pt x="51" y="27"/>
                      </a:lnTo>
                      <a:close/>
                      <a:moveTo>
                        <a:pt x="50" y="27"/>
                      </a:moveTo>
                      <a:cubicBezTo>
                        <a:pt x="46" y="27"/>
                        <a:pt x="46" y="27"/>
                        <a:pt x="46" y="27"/>
                      </a:cubicBezTo>
                      <a:cubicBezTo>
                        <a:pt x="46" y="23"/>
                        <a:pt x="46" y="23"/>
                        <a:pt x="46" y="23"/>
                      </a:cubicBezTo>
                      <a:cubicBezTo>
                        <a:pt x="50" y="23"/>
                        <a:pt x="50" y="23"/>
                        <a:pt x="50" y="23"/>
                      </a:cubicBezTo>
                      <a:lnTo>
                        <a:pt x="50" y="27"/>
                      </a:lnTo>
                      <a:close/>
                      <a:moveTo>
                        <a:pt x="46" y="27"/>
                      </a:moveTo>
                      <a:cubicBezTo>
                        <a:pt x="41" y="27"/>
                        <a:pt x="41" y="27"/>
                        <a:pt x="41" y="27"/>
                      </a:cubicBezTo>
                      <a:cubicBezTo>
                        <a:pt x="41" y="23"/>
                        <a:pt x="41" y="23"/>
                        <a:pt x="41" y="23"/>
                      </a:cubicBezTo>
                      <a:cubicBezTo>
                        <a:pt x="46" y="23"/>
                        <a:pt x="46" y="23"/>
                        <a:pt x="46" y="23"/>
                      </a:cubicBezTo>
                      <a:lnTo>
                        <a:pt x="46" y="27"/>
                      </a:lnTo>
                      <a:close/>
                      <a:moveTo>
                        <a:pt x="41" y="27"/>
                      </a:moveTo>
                      <a:cubicBezTo>
                        <a:pt x="37" y="27"/>
                        <a:pt x="37" y="27"/>
                        <a:pt x="37" y="27"/>
                      </a:cubicBezTo>
                      <a:cubicBezTo>
                        <a:pt x="37" y="23"/>
                        <a:pt x="37" y="23"/>
                        <a:pt x="37" y="23"/>
                      </a:cubicBezTo>
                      <a:cubicBezTo>
                        <a:pt x="41" y="23"/>
                        <a:pt x="41" y="23"/>
                        <a:pt x="41" y="23"/>
                      </a:cubicBezTo>
                      <a:lnTo>
                        <a:pt x="41" y="27"/>
                      </a:lnTo>
                      <a:close/>
                      <a:moveTo>
                        <a:pt x="36" y="27"/>
                      </a:moveTo>
                      <a:cubicBezTo>
                        <a:pt x="32" y="27"/>
                        <a:pt x="32" y="27"/>
                        <a:pt x="32" y="27"/>
                      </a:cubicBezTo>
                      <a:cubicBezTo>
                        <a:pt x="32" y="23"/>
                        <a:pt x="32" y="23"/>
                        <a:pt x="32" y="23"/>
                      </a:cubicBezTo>
                      <a:cubicBezTo>
                        <a:pt x="36" y="23"/>
                        <a:pt x="36" y="23"/>
                        <a:pt x="36" y="23"/>
                      </a:cubicBezTo>
                      <a:lnTo>
                        <a:pt x="36" y="27"/>
                      </a:lnTo>
                      <a:close/>
                      <a:moveTo>
                        <a:pt x="32" y="27"/>
                      </a:moveTo>
                      <a:cubicBezTo>
                        <a:pt x="28" y="27"/>
                        <a:pt x="28" y="27"/>
                        <a:pt x="28" y="27"/>
                      </a:cubicBezTo>
                      <a:cubicBezTo>
                        <a:pt x="28" y="23"/>
                        <a:pt x="28" y="23"/>
                        <a:pt x="28" y="23"/>
                      </a:cubicBezTo>
                      <a:cubicBezTo>
                        <a:pt x="32" y="23"/>
                        <a:pt x="32" y="23"/>
                        <a:pt x="32" y="23"/>
                      </a:cubicBezTo>
                      <a:lnTo>
                        <a:pt x="32" y="27"/>
                      </a:lnTo>
                      <a:close/>
                      <a:moveTo>
                        <a:pt x="27" y="27"/>
                      </a:moveTo>
                      <a:cubicBezTo>
                        <a:pt x="23" y="27"/>
                        <a:pt x="23" y="27"/>
                        <a:pt x="23" y="27"/>
                      </a:cubicBezTo>
                      <a:cubicBezTo>
                        <a:pt x="23" y="23"/>
                        <a:pt x="23" y="23"/>
                        <a:pt x="23" y="23"/>
                      </a:cubicBezTo>
                      <a:cubicBezTo>
                        <a:pt x="27" y="23"/>
                        <a:pt x="27" y="23"/>
                        <a:pt x="27" y="23"/>
                      </a:cubicBezTo>
                      <a:lnTo>
                        <a:pt x="27" y="27"/>
                      </a:lnTo>
                      <a:close/>
                      <a:moveTo>
                        <a:pt x="23" y="27"/>
                      </a:moveTo>
                      <a:cubicBezTo>
                        <a:pt x="19" y="27"/>
                        <a:pt x="19" y="27"/>
                        <a:pt x="19" y="27"/>
                      </a:cubicBezTo>
                      <a:cubicBezTo>
                        <a:pt x="19" y="23"/>
                        <a:pt x="19" y="23"/>
                        <a:pt x="19" y="23"/>
                      </a:cubicBezTo>
                      <a:cubicBezTo>
                        <a:pt x="23" y="23"/>
                        <a:pt x="23" y="23"/>
                        <a:pt x="23" y="23"/>
                      </a:cubicBezTo>
                      <a:lnTo>
                        <a:pt x="23" y="27"/>
                      </a:lnTo>
                      <a:close/>
                      <a:moveTo>
                        <a:pt x="23" y="28"/>
                      </a:moveTo>
                      <a:cubicBezTo>
                        <a:pt x="23" y="32"/>
                        <a:pt x="23" y="32"/>
                        <a:pt x="23" y="32"/>
                      </a:cubicBezTo>
                      <a:cubicBezTo>
                        <a:pt x="19" y="32"/>
                        <a:pt x="19" y="32"/>
                        <a:pt x="19" y="32"/>
                      </a:cubicBezTo>
                      <a:cubicBezTo>
                        <a:pt x="19" y="28"/>
                        <a:pt x="19" y="28"/>
                        <a:pt x="19" y="28"/>
                      </a:cubicBezTo>
                      <a:lnTo>
                        <a:pt x="23" y="28"/>
                      </a:lnTo>
                      <a:close/>
                      <a:moveTo>
                        <a:pt x="23" y="32"/>
                      </a:moveTo>
                      <a:cubicBezTo>
                        <a:pt x="23" y="37"/>
                        <a:pt x="23" y="37"/>
                        <a:pt x="23" y="37"/>
                      </a:cubicBezTo>
                      <a:cubicBezTo>
                        <a:pt x="19" y="37"/>
                        <a:pt x="19" y="37"/>
                        <a:pt x="19" y="37"/>
                      </a:cubicBezTo>
                      <a:cubicBezTo>
                        <a:pt x="19" y="32"/>
                        <a:pt x="19" y="32"/>
                        <a:pt x="19" y="32"/>
                      </a:cubicBezTo>
                      <a:lnTo>
                        <a:pt x="23" y="32"/>
                      </a:lnTo>
                      <a:close/>
                      <a:moveTo>
                        <a:pt x="23" y="32"/>
                      </a:moveTo>
                      <a:cubicBezTo>
                        <a:pt x="27" y="32"/>
                        <a:pt x="27" y="32"/>
                        <a:pt x="27" y="32"/>
                      </a:cubicBezTo>
                      <a:cubicBezTo>
                        <a:pt x="27" y="37"/>
                        <a:pt x="27" y="37"/>
                        <a:pt x="27" y="37"/>
                      </a:cubicBezTo>
                      <a:cubicBezTo>
                        <a:pt x="23" y="37"/>
                        <a:pt x="23" y="37"/>
                        <a:pt x="23" y="37"/>
                      </a:cubicBezTo>
                      <a:lnTo>
                        <a:pt x="23" y="32"/>
                      </a:lnTo>
                      <a:close/>
                      <a:moveTo>
                        <a:pt x="28" y="32"/>
                      </a:moveTo>
                      <a:cubicBezTo>
                        <a:pt x="32" y="32"/>
                        <a:pt x="32" y="32"/>
                        <a:pt x="32" y="32"/>
                      </a:cubicBezTo>
                      <a:cubicBezTo>
                        <a:pt x="32" y="37"/>
                        <a:pt x="32" y="37"/>
                        <a:pt x="32" y="37"/>
                      </a:cubicBezTo>
                      <a:cubicBezTo>
                        <a:pt x="28" y="37"/>
                        <a:pt x="28" y="37"/>
                        <a:pt x="28" y="37"/>
                      </a:cubicBezTo>
                      <a:lnTo>
                        <a:pt x="28" y="32"/>
                      </a:lnTo>
                      <a:close/>
                      <a:moveTo>
                        <a:pt x="32" y="32"/>
                      </a:moveTo>
                      <a:cubicBezTo>
                        <a:pt x="36" y="32"/>
                        <a:pt x="36" y="32"/>
                        <a:pt x="36" y="32"/>
                      </a:cubicBezTo>
                      <a:cubicBezTo>
                        <a:pt x="36" y="37"/>
                        <a:pt x="36" y="37"/>
                        <a:pt x="36" y="37"/>
                      </a:cubicBezTo>
                      <a:cubicBezTo>
                        <a:pt x="32" y="37"/>
                        <a:pt x="32" y="37"/>
                        <a:pt x="32" y="37"/>
                      </a:cubicBezTo>
                      <a:lnTo>
                        <a:pt x="32" y="32"/>
                      </a:lnTo>
                      <a:close/>
                      <a:moveTo>
                        <a:pt x="37" y="32"/>
                      </a:moveTo>
                      <a:cubicBezTo>
                        <a:pt x="41" y="32"/>
                        <a:pt x="41" y="32"/>
                        <a:pt x="41" y="32"/>
                      </a:cubicBezTo>
                      <a:cubicBezTo>
                        <a:pt x="41" y="37"/>
                        <a:pt x="41" y="37"/>
                        <a:pt x="41" y="37"/>
                      </a:cubicBezTo>
                      <a:cubicBezTo>
                        <a:pt x="37" y="37"/>
                        <a:pt x="37" y="37"/>
                        <a:pt x="37" y="37"/>
                      </a:cubicBezTo>
                      <a:lnTo>
                        <a:pt x="37" y="32"/>
                      </a:lnTo>
                      <a:close/>
                      <a:moveTo>
                        <a:pt x="41" y="32"/>
                      </a:moveTo>
                      <a:cubicBezTo>
                        <a:pt x="46" y="32"/>
                        <a:pt x="46" y="32"/>
                        <a:pt x="46" y="32"/>
                      </a:cubicBezTo>
                      <a:cubicBezTo>
                        <a:pt x="46" y="37"/>
                        <a:pt x="46" y="37"/>
                        <a:pt x="46" y="37"/>
                      </a:cubicBezTo>
                      <a:cubicBezTo>
                        <a:pt x="41" y="37"/>
                        <a:pt x="41" y="37"/>
                        <a:pt x="41" y="37"/>
                      </a:cubicBezTo>
                      <a:lnTo>
                        <a:pt x="41" y="32"/>
                      </a:lnTo>
                      <a:close/>
                      <a:moveTo>
                        <a:pt x="46" y="32"/>
                      </a:moveTo>
                      <a:cubicBezTo>
                        <a:pt x="50" y="32"/>
                        <a:pt x="50" y="32"/>
                        <a:pt x="50" y="32"/>
                      </a:cubicBezTo>
                      <a:cubicBezTo>
                        <a:pt x="50" y="37"/>
                        <a:pt x="50" y="37"/>
                        <a:pt x="50" y="37"/>
                      </a:cubicBezTo>
                      <a:cubicBezTo>
                        <a:pt x="46" y="37"/>
                        <a:pt x="46" y="37"/>
                        <a:pt x="46" y="37"/>
                      </a:cubicBezTo>
                      <a:lnTo>
                        <a:pt x="46" y="32"/>
                      </a:lnTo>
                      <a:close/>
                      <a:moveTo>
                        <a:pt x="51" y="32"/>
                      </a:moveTo>
                      <a:cubicBezTo>
                        <a:pt x="55" y="32"/>
                        <a:pt x="55" y="32"/>
                        <a:pt x="55" y="32"/>
                      </a:cubicBezTo>
                      <a:cubicBezTo>
                        <a:pt x="55" y="37"/>
                        <a:pt x="55" y="37"/>
                        <a:pt x="55" y="37"/>
                      </a:cubicBezTo>
                      <a:cubicBezTo>
                        <a:pt x="51" y="37"/>
                        <a:pt x="51" y="37"/>
                        <a:pt x="51" y="37"/>
                      </a:cubicBezTo>
                      <a:lnTo>
                        <a:pt x="51" y="32"/>
                      </a:lnTo>
                      <a:close/>
                      <a:moveTo>
                        <a:pt x="55" y="32"/>
                      </a:moveTo>
                      <a:cubicBezTo>
                        <a:pt x="59" y="32"/>
                        <a:pt x="59" y="32"/>
                        <a:pt x="59" y="32"/>
                      </a:cubicBezTo>
                      <a:cubicBezTo>
                        <a:pt x="59" y="37"/>
                        <a:pt x="59" y="37"/>
                        <a:pt x="59" y="37"/>
                      </a:cubicBezTo>
                      <a:cubicBezTo>
                        <a:pt x="55" y="37"/>
                        <a:pt x="55" y="37"/>
                        <a:pt x="55" y="37"/>
                      </a:cubicBezTo>
                      <a:lnTo>
                        <a:pt x="55" y="32"/>
                      </a:lnTo>
                      <a:close/>
                      <a:moveTo>
                        <a:pt x="55" y="32"/>
                      </a:moveTo>
                      <a:cubicBezTo>
                        <a:pt x="55" y="28"/>
                        <a:pt x="55" y="28"/>
                        <a:pt x="55" y="28"/>
                      </a:cubicBezTo>
                      <a:cubicBezTo>
                        <a:pt x="59" y="28"/>
                        <a:pt x="59" y="28"/>
                        <a:pt x="59" y="28"/>
                      </a:cubicBezTo>
                      <a:cubicBezTo>
                        <a:pt x="59" y="32"/>
                        <a:pt x="59" y="32"/>
                        <a:pt x="59" y="32"/>
                      </a:cubicBezTo>
                      <a:lnTo>
                        <a:pt x="55" y="32"/>
                      </a:lnTo>
                      <a:close/>
                      <a:moveTo>
                        <a:pt x="55" y="27"/>
                      </a:moveTo>
                      <a:cubicBezTo>
                        <a:pt x="55" y="23"/>
                        <a:pt x="55" y="23"/>
                        <a:pt x="55" y="23"/>
                      </a:cubicBezTo>
                      <a:cubicBezTo>
                        <a:pt x="59" y="23"/>
                        <a:pt x="59" y="23"/>
                        <a:pt x="59" y="23"/>
                      </a:cubicBezTo>
                      <a:cubicBezTo>
                        <a:pt x="59" y="27"/>
                        <a:pt x="59" y="27"/>
                        <a:pt x="59" y="27"/>
                      </a:cubicBezTo>
                      <a:lnTo>
                        <a:pt x="55" y="27"/>
                      </a:lnTo>
                      <a:close/>
                      <a:moveTo>
                        <a:pt x="55" y="23"/>
                      </a:moveTo>
                      <a:cubicBezTo>
                        <a:pt x="55" y="19"/>
                        <a:pt x="55" y="19"/>
                        <a:pt x="55" y="19"/>
                      </a:cubicBezTo>
                      <a:cubicBezTo>
                        <a:pt x="59" y="19"/>
                        <a:pt x="59" y="19"/>
                        <a:pt x="59" y="19"/>
                      </a:cubicBezTo>
                      <a:cubicBezTo>
                        <a:pt x="59" y="23"/>
                        <a:pt x="59" y="23"/>
                        <a:pt x="59" y="23"/>
                      </a:cubicBezTo>
                      <a:lnTo>
                        <a:pt x="55" y="23"/>
                      </a:lnTo>
                      <a:close/>
                      <a:moveTo>
                        <a:pt x="55" y="23"/>
                      </a:moveTo>
                      <a:cubicBezTo>
                        <a:pt x="51" y="23"/>
                        <a:pt x="51" y="23"/>
                        <a:pt x="51" y="23"/>
                      </a:cubicBezTo>
                      <a:cubicBezTo>
                        <a:pt x="51" y="19"/>
                        <a:pt x="51" y="19"/>
                        <a:pt x="51" y="19"/>
                      </a:cubicBezTo>
                      <a:cubicBezTo>
                        <a:pt x="55" y="19"/>
                        <a:pt x="55" y="19"/>
                        <a:pt x="55" y="19"/>
                      </a:cubicBezTo>
                      <a:lnTo>
                        <a:pt x="55" y="23"/>
                      </a:lnTo>
                      <a:close/>
                      <a:moveTo>
                        <a:pt x="50" y="23"/>
                      </a:moveTo>
                      <a:cubicBezTo>
                        <a:pt x="46" y="23"/>
                        <a:pt x="46" y="23"/>
                        <a:pt x="46" y="23"/>
                      </a:cubicBezTo>
                      <a:cubicBezTo>
                        <a:pt x="46" y="19"/>
                        <a:pt x="46" y="19"/>
                        <a:pt x="46" y="19"/>
                      </a:cubicBezTo>
                      <a:cubicBezTo>
                        <a:pt x="50" y="19"/>
                        <a:pt x="50" y="19"/>
                        <a:pt x="50" y="19"/>
                      </a:cubicBezTo>
                      <a:lnTo>
                        <a:pt x="50" y="23"/>
                      </a:lnTo>
                      <a:close/>
                      <a:moveTo>
                        <a:pt x="46" y="23"/>
                      </a:moveTo>
                      <a:cubicBezTo>
                        <a:pt x="41" y="23"/>
                        <a:pt x="41" y="23"/>
                        <a:pt x="41" y="23"/>
                      </a:cubicBezTo>
                      <a:cubicBezTo>
                        <a:pt x="41" y="19"/>
                        <a:pt x="41" y="19"/>
                        <a:pt x="41" y="19"/>
                      </a:cubicBezTo>
                      <a:cubicBezTo>
                        <a:pt x="46" y="19"/>
                        <a:pt x="46" y="19"/>
                        <a:pt x="46" y="19"/>
                      </a:cubicBezTo>
                      <a:lnTo>
                        <a:pt x="46" y="23"/>
                      </a:lnTo>
                      <a:close/>
                      <a:moveTo>
                        <a:pt x="41" y="23"/>
                      </a:moveTo>
                      <a:cubicBezTo>
                        <a:pt x="37" y="23"/>
                        <a:pt x="37" y="23"/>
                        <a:pt x="37" y="23"/>
                      </a:cubicBezTo>
                      <a:cubicBezTo>
                        <a:pt x="37" y="19"/>
                        <a:pt x="37" y="19"/>
                        <a:pt x="37" y="19"/>
                      </a:cubicBezTo>
                      <a:cubicBezTo>
                        <a:pt x="41" y="19"/>
                        <a:pt x="41" y="19"/>
                        <a:pt x="41" y="19"/>
                      </a:cubicBezTo>
                      <a:lnTo>
                        <a:pt x="41" y="23"/>
                      </a:lnTo>
                      <a:close/>
                      <a:moveTo>
                        <a:pt x="36" y="23"/>
                      </a:moveTo>
                      <a:cubicBezTo>
                        <a:pt x="32" y="23"/>
                        <a:pt x="32" y="23"/>
                        <a:pt x="32" y="23"/>
                      </a:cubicBezTo>
                      <a:cubicBezTo>
                        <a:pt x="32" y="19"/>
                        <a:pt x="32" y="19"/>
                        <a:pt x="32" y="19"/>
                      </a:cubicBezTo>
                      <a:cubicBezTo>
                        <a:pt x="36" y="19"/>
                        <a:pt x="36" y="19"/>
                        <a:pt x="36" y="19"/>
                      </a:cubicBezTo>
                      <a:lnTo>
                        <a:pt x="36" y="23"/>
                      </a:lnTo>
                      <a:close/>
                      <a:moveTo>
                        <a:pt x="32" y="23"/>
                      </a:moveTo>
                      <a:cubicBezTo>
                        <a:pt x="28" y="23"/>
                        <a:pt x="28" y="23"/>
                        <a:pt x="28" y="23"/>
                      </a:cubicBezTo>
                      <a:cubicBezTo>
                        <a:pt x="28" y="19"/>
                        <a:pt x="28" y="19"/>
                        <a:pt x="28" y="19"/>
                      </a:cubicBezTo>
                      <a:cubicBezTo>
                        <a:pt x="32" y="19"/>
                        <a:pt x="32" y="19"/>
                        <a:pt x="32" y="19"/>
                      </a:cubicBezTo>
                      <a:lnTo>
                        <a:pt x="32" y="23"/>
                      </a:lnTo>
                      <a:close/>
                      <a:moveTo>
                        <a:pt x="27" y="23"/>
                      </a:moveTo>
                      <a:cubicBezTo>
                        <a:pt x="23" y="23"/>
                        <a:pt x="23" y="23"/>
                        <a:pt x="23" y="23"/>
                      </a:cubicBezTo>
                      <a:cubicBezTo>
                        <a:pt x="23" y="19"/>
                        <a:pt x="23" y="19"/>
                        <a:pt x="23" y="19"/>
                      </a:cubicBezTo>
                      <a:cubicBezTo>
                        <a:pt x="27" y="19"/>
                        <a:pt x="27" y="19"/>
                        <a:pt x="27" y="19"/>
                      </a:cubicBezTo>
                      <a:lnTo>
                        <a:pt x="27" y="23"/>
                      </a:lnTo>
                      <a:close/>
                      <a:moveTo>
                        <a:pt x="23" y="23"/>
                      </a:moveTo>
                      <a:cubicBezTo>
                        <a:pt x="19" y="23"/>
                        <a:pt x="19" y="23"/>
                        <a:pt x="19" y="23"/>
                      </a:cubicBezTo>
                      <a:cubicBezTo>
                        <a:pt x="19" y="19"/>
                        <a:pt x="19" y="19"/>
                        <a:pt x="19" y="19"/>
                      </a:cubicBezTo>
                      <a:cubicBezTo>
                        <a:pt x="23" y="19"/>
                        <a:pt x="23" y="19"/>
                        <a:pt x="23" y="19"/>
                      </a:cubicBezTo>
                      <a:lnTo>
                        <a:pt x="23" y="23"/>
                      </a:lnTo>
                      <a:close/>
                      <a:moveTo>
                        <a:pt x="18" y="23"/>
                      </a:moveTo>
                      <a:cubicBezTo>
                        <a:pt x="14" y="23"/>
                        <a:pt x="14" y="23"/>
                        <a:pt x="14" y="23"/>
                      </a:cubicBezTo>
                      <a:cubicBezTo>
                        <a:pt x="14" y="19"/>
                        <a:pt x="14" y="19"/>
                        <a:pt x="14" y="19"/>
                      </a:cubicBezTo>
                      <a:cubicBezTo>
                        <a:pt x="18" y="19"/>
                        <a:pt x="18" y="19"/>
                        <a:pt x="18" y="19"/>
                      </a:cubicBezTo>
                      <a:lnTo>
                        <a:pt x="18" y="23"/>
                      </a:lnTo>
                      <a:close/>
                      <a:moveTo>
                        <a:pt x="18" y="23"/>
                      </a:moveTo>
                      <a:cubicBezTo>
                        <a:pt x="18" y="27"/>
                        <a:pt x="18" y="27"/>
                        <a:pt x="18" y="27"/>
                      </a:cubicBezTo>
                      <a:cubicBezTo>
                        <a:pt x="14" y="27"/>
                        <a:pt x="14" y="27"/>
                        <a:pt x="14" y="27"/>
                      </a:cubicBezTo>
                      <a:cubicBezTo>
                        <a:pt x="14" y="23"/>
                        <a:pt x="14" y="23"/>
                        <a:pt x="14" y="23"/>
                      </a:cubicBezTo>
                      <a:lnTo>
                        <a:pt x="18" y="23"/>
                      </a:lnTo>
                      <a:close/>
                      <a:moveTo>
                        <a:pt x="18" y="28"/>
                      </a:moveTo>
                      <a:cubicBezTo>
                        <a:pt x="18" y="32"/>
                        <a:pt x="18" y="32"/>
                        <a:pt x="18" y="32"/>
                      </a:cubicBezTo>
                      <a:cubicBezTo>
                        <a:pt x="14" y="32"/>
                        <a:pt x="14" y="32"/>
                        <a:pt x="14" y="32"/>
                      </a:cubicBezTo>
                      <a:cubicBezTo>
                        <a:pt x="14" y="28"/>
                        <a:pt x="14" y="28"/>
                        <a:pt x="14" y="28"/>
                      </a:cubicBezTo>
                      <a:lnTo>
                        <a:pt x="18" y="28"/>
                      </a:lnTo>
                      <a:close/>
                      <a:moveTo>
                        <a:pt x="18" y="32"/>
                      </a:moveTo>
                      <a:cubicBezTo>
                        <a:pt x="18" y="37"/>
                        <a:pt x="18" y="37"/>
                        <a:pt x="18" y="37"/>
                      </a:cubicBezTo>
                      <a:cubicBezTo>
                        <a:pt x="14" y="37"/>
                        <a:pt x="14" y="37"/>
                        <a:pt x="14" y="37"/>
                      </a:cubicBezTo>
                      <a:cubicBezTo>
                        <a:pt x="14" y="32"/>
                        <a:pt x="14" y="32"/>
                        <a:pt x="14" y="32"/>
                      </a:cubicBezTo>
                      <a:lnTo>
                        <a:pt x="18" y="32"/>
                      </a:lnTo>
                      <a:close/>
                      <a:moveTo>
                        <a:pt x="18" y="37"/>
                      </a:moveTo>
                      <a:cubicBezTo>
                        <a:pt x="18" y="41"/>
                        <a:pt x="18" y="41"/>
                        <a:pt x="18" y="41"/>
                      </a:cubicBezTo>
                      <a:cubicBezTo>
                        <a:pt x="14" y="41"/>
                        <a:pt x="14" y="41"/>
                        <a:pt x="14" y="41"/>
                      </a:cubicBezTo>
                      <a:cubicBezTo>
                        <a:pt x="14" y="37"/>
                        <a:pt x="14" y="37"/>
                        <a:pt x="14" y="37"/>
                      </a:cubicBezTo>
                      <a:lnTo>
                        <a:pt x="18" y="37"/>
                      </a:lnTo>
                      <a:close/>
                      <a:moveTo>
                        <a:pt x="19" y="37"/>
                      </a:moveTo>
                      <a:cubicBezTo>
                        <a:pt x="23" y="37"/>
                        <a:pt x="23" y="37"/>
                        <a:pt x="23" y="37"/>
                      </a:cubicBezTo>
                      <a:cubicBezTo>
                        <a:pt x="23" y="41"/>
                        <a:pt x="23" y="41"/>
                        <a:pt x="23" y="41"/>
                      </a:cubicBezTo>
                      <a:cubicBezTo>
                        <a:pt x="19" y="41"/>
                        <a:pt x="19" y="41"/>
                        <a:pt x="19" y="41"/>
                      </a:cubicBezTo>
                      <a:lnTo>
                        <a:pt x="19" y="37"/>
                      </a:lnTo>
                      <a:close/>
                      <a:moveTo>
                        <a:pt x="23" y="37"/>
                      </a:moveTo>
                      <a:cubicBezTo>
                        <a:pt x="27" y="37"/>
                        <a:pt x="27" y="37"/>
                        <a:pt x="27" y="37"/>
                      </a:cubicBezTo>
                      <a:cubicBezTo>
                        <a:pt x="27" y="41"/>
                        <a:pt x="27" y="41"/>
                        <a:pt x="27" y="41"/>
                      </a:cubicBezTo>
                      <a:cubicBezTo>
                        <a:pt x="23" y="41"/>
                        <a:pt x="23" y="41"/>
                        <a:pt x="23" y="41"/>
                      </a:cubicBezTo>
                      <a:lnTo>
                        <a:pt x="23" y="37"/>
                      </a:lnTo>
                      <a:close/>
                      <a:moveTo>
                        <a:pt x="28" y="37"/>
                      </a:moveTo>
                      <a:cubicBezTo>
                        <a:pt x="32" y="37"/>
                        <a:pt x="32" y="37"/>
                        <a:pt x="32" y="37"/>
                      </a:cubicBezTo>
                      <a:cubicBezTo>
                        <a:pt x="32" y="41"/>
                        <a:pt x="32" y="41"/>
                        <a:pt x="32" y="41"/>
                      </a:cubicBezTo>
                      <a:cubicBezTo>
                        <a:pt x="28" y="41"/>
                        <a:pt x="28" y="41"/>
                        <a:pt x="28" y="41"/>
                      </a:cubicBezTo>
                      <a:lnTo>
                        <a:pt x="28" y="37"/>
                      </a:lnTo>
                      <a:close/>
                      <a:moveTo>
                        <a:pt x="32" y="37"/>
                      </a:moveTo>
                      <a:cubicBezTo>
                        <a:pt x="36" y="37"/>
                        <a:pt x="36" y="37"/>
                        <a:pt x="36" y="37"/>
                      </a:cubicBezTo>
                      <a:cubicBezTo>
                        <a:pt x="36" y="41"/>
                        <a:pt x="36" y="41"/>
                        <a:pt x="36" y="41"/>
                      </a:cubicBezTo>
                      <a:cubicBezTo>
                        <a:pt x="32" y="41"/>
                        <a:pt x="32" y="41"/>
                        <a:pt x="32" y="41"/>
                      </a:cubicBezTo>
                      <a:lnTo>
                        <a:pt x="32" y="37"/>
                      </a:lnTo>
                      <a:close/>
                      <a:moveTo>
                        <a:pt x="37" y="37"/>
                      </a:moveTo>
                      <a:cubicBezTo>
                        <a:pt x="41" y="37"/>
                        <a:pt x="41" y="37"/>
                        <a:pt x="41" y="37"/>
                      </a:cubicBezTo>
                      <a:cubicBezTo>
                        <a:pt x="41" y="41"/>
                        <a:pt x="41" y="41"/>
                        <a:pt x="41" y="41"/>
                      </a:cubicBezTo>
                      <a:cubicBezTo>
                        <a:pt x="37" y="41"/>
                        <a:pt x="37" y="41"/>
                        <a:pt x="37" y="41"/>
                      </a:cubicBezTo>
                      <a:lnTo>
                        <a:pt x="37" y="37"/>
                      </a:lnTo>
                      <a:close/>
                      <a:moveTo>
                        <a:pt x="41" y="37"/>
                      </a:moveTo>
                      <a:cubicBezTo>
                        <a:pt x="46" y="37"/>
                        <a:pt x="46" y="37"/>
                        <a:pt x="46" y="37"/>
                      </a:cubicBezTo>
                      <a:cubicBezTo>
                        <a:pt x="46" y="41"/>
                        <a:pt x="46" y="41"/>
                        <a:pt x="46" y="41"/>
                      </a:cubicBezTo>
                      <a:cubicBezTo>
                        <a:pt x="41" y="41"/>
                        <a:pt x="41" y="41"/>
                        <a:pt x="41" y="41"/>
                      </a:cubicBezTo>
                      <a:lnTo>
                        <a:pt x="41" y="37"/>
                      </a:lnTo>
                      <a:close/>
                      <a:moveTo>
                        <a:pt x="46" y="37"/>
                      </a:moveTo>
                      <a:cubicBezTo>
                        <a:pt x="50" y="37"/>
                        <a:pt x="50" y="37"/>
                        <a:pt x="50" y="37"/>
                      </a:cubicBezTo>
                      <a:cubicBezTo>
                        <a:pt x="50" y="41"/>
                        <a:pt x="50" y="41"/>
                        <a:pt x="50" y="41"/>
                      </a:cubicBezTo>
                      <a:cubicBezTo>
                        <a:pt x="46" y="41"/>
                        <a:pt x="46" y="41"/>
                        <a:pt x="46" y="41"/>
                      </a:cubicBezTo>
                      <a:lnTo>
                        <a:pt x="46" y="37"/>
                      </a:lnTo>
                      <a:close/>
                      <a:moveTo>
                        <a:pt x="51" y="37"/>
                      </a:moveTo>
                      <a:cubicBezTo>
                        <a:pt x="55" y="37"/>
                        <a:pt x="55" y="37"/>
                        <a:pt x="55" y="37"/>
                      </a:cubicBezTo>
                      <a:cubicBezTo>
                        <a:pt x="55" y="41"/>
                        <a:pt x="55" y="41"/>
                        <a:pt x="55" y="41"/>
                      </a:cubicBezTo>
                      <a:cubicBezTo>
                        <a:pt x="51" y="41"/>
                        <a:pt x="51" y="41"/>
                        <a:pt x="51" y="41"/>
                      </a:cubicBezTo>
                      <a:lnTo>
                        <a:pt x="51" y="37"/>
                      </a:lnTo>
                      <a:close/>
                      <a:moveTo>
                        <a:pt x="55" y="37"/>
                      </a:moveTo>
                      <a:cubicBezTo>
                        <a:pt x="59" y="37"/>
                        <a:pt x="59" y="37"/>
                        <a:pt x="59" y="37"/>
                      </a:cubicBezTo>
                      <a:cubicBezTo>
                        <a:pt x="59" y="41"/>
                        <a:pt x="59" y="41"/>
                        <a:pt x="59" y="41"/>
                      </a:cubicBezTo>
                      <a:cubicBezTo>
                        <a:pt x="55" y="41"/>
                        <a:pt x="55" y="41"/>
                        <a:pt x="55" y="41"/>
                      </a:cubicBezTo>
                      <a:lnTo>
                        <a:pt x="55" y="37"/>
                      </a:lnTo>
                      <a:close/>
                      <a:moveTo>
                        <a:pt x="60" y="37"/>
                      </a:moveTo>
                      <a:cubicBezTo>
                        <a:pt x="64" y="37"/>
                        <a:pt x="64" y="37"/>
                        <a:pt x="64" y="37"/>
                      </a:cubicBezTo>
                      <a:cubicBezTo>
                        <a:pt x="64" y="41"/>
                        <a:pt x="64" y="41"/>
                        <a:pt x="64" y="41"/>
                      </a:cubicBezTo>
                      <a:cubicBezTo>
                        <a:pt x="60" y="41"/>
                        <a:pt x="60" y="41"/>
                        <a:pt x="60" y="41"/>
                      </a:cubicBezTo>
                      <a:lnTo>
                        <a:pt x="60" y="37"/>
                      </a:lnTo>
                      <a:close/>
                      <a:moveTo>
                        <a:pt x="60" y="37"/>
                      </a:moveTo>
                      <a:cubicBezTo>
                        <a:pt x="60" y="32"/>
                        <a:pt x="60" y="32"/>
                        <a:pt x="60" y="32"/>
                      </a:cubicBezTo>
                      <a:cubicBezTo>
                        <a:pt x="64" y="32"/>
                        <a:pt x="64" y="32"/>
                        <a:pt x="64" y="32"/>
                      </a:cubicBezTo>
                      <a:cubicBezTo>
                        <a:pt x="64" y="37"/>
                        <a:pt x="64" y="37"/>
                        <a:pt x="64" y="37"/>
                      </a:cubicBezTo>
                      <a:lnTo>
                        <a:pt x="60" y="37"/>
                      </a:lnTo>
                      <a:close/>
                      <a:moveTo>
                        <a:pt x="60" y="32"/>
                      </a:moveTo>
                      <a:cubicBezTo>
                        <a:pt x="60" y="28"/>
                        <a:pt x="60" y="28"/>
                        <a:pt x="60" y="28"/>
                      </a:cubicBezTo>
                      <a:cubicBezTo>
                        <a:pt x="64" y="28"/>
                        <a:pt x="64" y="28"/>
                        <a:pt x="64" y="28"/>
                      </a:cubicBezTo>
                      <a:cubicBezTo>
                        <a:pt x="64" y="32"/>
                        <a:pt x="64" y="32"/>
                        <a:pt x="64" y="32"/>
                      </a:cubicBezTo>
                      <a:lnTo>
                        <a:pt x="60" y="32"/>
                      </a:lnTo>
                      <a:close/>
                      <a:moveTo>
                        <a:pt x="60" y="27"/>
                      </a:moveTo>
                      <a:cubicBezTo>
                        <a:pt x="60" y="23"/>
                        <a:pt x="60" y="23"/>
                        <a:pt x="60" y="23"/>
                      </a:cubicBezTo>
                      <a:cubicBezTo>
                        <a:pt x="64" y="23"/>
                        <a:pt x="64" y="23"/>
                        <a:pt x="64" y="23"/>
                      </a:cubicBezTo>
                      <a:cubicBezTo>
                        <a:pt x="64" y="27"/>
                        <a:pt x="64" y="27"/>
                        <a:pt x="64" y="27"/>
                      </a:cubicBezTo>
                      <a:lnTo>
                        <a:pt x="60" y="27"/>
                      </a:lnTo>
                      <a:close/>
                      <a:moveTo>
                        <a:pt x="60" y="23"/>
                      </a:moveTo>
                      <a:cubicBezTo>
                        <a:pt x="60" y="19"/>
                        <a:pt x="60" y="19"/>
                        <a:pt x="60" y="19"/>
                      </a:cubicBezTo>
                      <a:cubicBezTo>
                        <a:pt x="64" y="19"/>
                        <a:pt x="64" y="19"/>
                        <a:pt x="64" y="19"/>
                      </a:cubicBezTo>
                      <a:cubicBezTo>
                        <a:pt x="64" y="23"/>
                        <a:pt x="64" y="23"/>
                        <a:pt x="64" y="23"/>
                      </a:cubicBezTo>
                      <a:lnTo>
                        <a:pt x="60" y="23"/>
                      </a:lnTo>
                      <a:close/>
                      <a:moveTo>
                        <a:pt x="60" y="18"/>
                      </a:moveTo>
                      <a:cubicBezTo>
                        <a:pt x="60" y="14"/>
                        <a:pt x="60" y="14"/>
                        <a:pt x="60" y="14"/>
                      </a:cubicBezTo>
                      <a:cubicBezTo>
                        <a:pt x="64" y="14"/>
                        <a:pt x="64" y="14"/>
                        <a:pt x="64" y="14"/>
                      </a:cubicBezTo>
                      <a:cubicBezTo>
                        <a:pt x="64" y="18"/>
                        <a:pt x="64" y="18"/>
                        <a:pt x="64" y="18"/>
                      </a:cubicBezTo>
                      <a:lnTo>
                        <a:pt x="60" y="18"/>
                      </a:lnTo>
                      <a:close/>
                      <a:moveTo>
                        <a:pt x="59" y="18"/>
                      </a:moveTo>
                      <a:cubicBezTo>
                        <a:pt x="55" y="18"/>
                        <a:pt x="55" y="18"/>
                        <a:pt x="55" y="18"/>
                      </a:cubicBezTo>
                      <a:cubicBezTo>
                        <a:pt x="55" y="14"/>
                        <a:pt x="55" y="14"/>
                        <a:pt x="55" y="14"/>
                      </a:cubicBezTo>
                      <a:cubicBezTo>
                        <a:pt x="59" y="14"/>
                        <a:pt x="59" y="14"/>
                        <a:pt x="59" y="14"/>
                      </a:cubicBezTo>
                      <a:lnTo>
                        <a:pt x="59" y="18"/>
                      </a:lnTo>
                      <a:close/>
                      <a:moveTo>
                        <a:pt x="55" y="18"/>
                      </a:moveTo>
                      <a:cubicBezTo>
                        <a:pt x="51" y="18"/>
                        <a:pt x="51" y="18"/>
                        <a:pt x="51" y="18"/>
                      </a:cubicBezTo>
                      <a:cubicBezTo>
                        <a:pt x="51" y="14"/>
                        <a:pt x="51" y="14"/>
                        <a:pt x="51" y="14"/>
                      </a:cubicBezTo>
                      <a:cubicBezTo>
                        <a:pt x="55" y="14"/>
                        <a:pt x="55" y="14"/>
                        <a:pt x="55" y="14"/>
                      </a:cubicBezTo>
                      <a:lnTo>
                        <a:pt x="55" y="18"/>
                      </a:lnTo>
                      <a:close/>
                      <a:moveTo>
                        <a:pt x="50" y="18"/>
                      </a:moveTo>
                      <a:cubicBezTo>
                        <a:pt x="46" y="18"/>
                        <a:pt x="46" y="18"/>
                        <a:pt x="46" y="18"/>
                      </a:cubicBezTo>
                      <a:cubicBezTo>
                        <a:pt x="46" y="14"/>
                        <a:pt x="46" y="14"/>
                        <a:pt x="46" y="14"/>
                      </a:cubicBezTo>
                      <a:cubicBezTo>
                        <a:pt x="50" y="14"/>
                        <a:pt x="50" y="14"/>
                        <a:pt x="50" y="14"/>
                      </a:cubicBezTo>
                      <a:lnTo>
                        <a:pt x="50" y="18"/>
                      </a:lnTo>
                      <a:close/>
                      <a:moveTo>
                        <a:pt x="46" y="18"/>
                      </a:moveTo>
                      <a:cubicBezTo>
                        <a:pt x="41" y="18"/>
                        <a:pt x="41" y="18"/>
                        <a:pt x="41" y="18"/>
                      </a:cubicBezTo>
                      <a:cubicBezTo>
                        <a:pt x="41" y="14"/>
                        <a:pt x="41" y="14"/>
                        <a:pt x="41" y="14"/>
                      </a:cubicBezTo>
                      <a:cubicBezTo>
                        <a:pt x="46" y="14"/>
                        <a:pt x="46" y="14"/>
                        <a:pt x="46" y="14"/>
                      </a:cubicBezTo>
                      <a:lnTo>
                        <a:pt x="46" y="18"/>
                      </a:lnTo>
                      <a:close/>
                      <a:moveTo>
                        <a:pt x="41" y="18"/>
                      </a:moveTo>
                      <a:cubicBezTo>
                        <a:pt x="37" y="18"/>
                        <a:pt x="37" y="18"/>
                        <a:pt x="37" y="18"/>
                      </a:cubicBezTo>
                      <a:cubicBezTo>
                        <a:pt x="37" y="14"/>
                        <a:pt x="37" y="14"/>
                        <a:pt x="37" y="14"/>
                      </a:cubicBezTo>
                      <a:cubicBezTo>
                        <a:pt x="41" y="14"/>
                        <a:pt x="41" y="14"/>
                        <a:pt x="41" y="14"/>
                      </a:cubicBezTo>
                      <a:lnTo>
                        <a:pt x="41" y="18"/>
                      </a:lnTo>
                      <a:close/>
                      <a:moveTo>
                        <a:pt x="36" y="18"/>
                      </a:moveTo>
                      <a:cubicBezTo>
                        <a:pt x="32" y="18"/>
                        <a:pt x="32" y="18"/>
                        <a:pt x="32" y="18"/>
                      </a:cubicBezTo>
                      <a:cubicBezTo>
                        <a:pt x="32" y="14"/>
                        <a:pt x="32" y="14"/>
                        <a:pt x="32" y="14"/>
                      </a:cubicBezTo>
                      <a:cubicBezTo>
                        <a:pt x="36" y="14"/>
                        <a:pt x="36" y="14"/>
                        <a:pt x="36" y="14"/>
                      </a:cubicBezTo>
                      <a:lnTo>
                        <a:pt x="36" y="18"/>
                      </a:lnTo>
                      <a:close/>
                      <a:moveTo>
                        <a:pt x="32" y="18"/>
                      </a:moveTo>
                      <a:cubicBezTo>
                        <a:pt x="28" y="18"/>
                        <a:pt x="28" y="18"/>
                        <a:pt x="28" y="18"/>
                      </a:cubicBezTo>
                      <a:cubicBezTo>
                        <a:pt x="28" y="14"/>
                        <a:pt x="28" y="14"/>
                        <a:pt x="28" y="14"/>
                      </a:cubicBezTo>
                      <a:cubicBezTo>
                        <a:pt x="32" y="14"/>
                        <a:pt x="32" y="14"/>
                        <a:pt x="32" y="14"/>
                      </a:cubicBezTo>
                      <a:lnTo>
                        <a:pt x="32" y="18"/>
                      </a:lnTo>
                      <a:close/>
                      <a:moveTo>
                        <a:pt x="27" y="18"/>
                      </a:moveTo>
                      <a:cubicBezTo>
                        <a:pt x="23" y="18"/>
                        <a:pt x="23" y="18"/>
                        <a:pt x="23" y="18"/>
                      </a:cubicBezTo>
                      <a:cubicBezTo>
                        <a:pt x="23" y="14"/>
                        <a:pt x="23" y="14"/>
                        <a:pt x="23" y="14"/>
                      </a:cubicBezTo>
                      <a:cubicBezTo>
                        <a:pt x="27" y="14"/>
                        <a:pt x="27" y="14"/>
                        <a:pt x="27" y="14"/>
                      </a:cubicBezTo>
                      <a:lnTo>
                        <a:pt x="27" y="18"/>
                      </a:lnTo>
                      <a:close/>
                      <a:moveTo>
                        <a:pt x="23" y="18"/>
                      </a:moveTo>
                      <a:cubicBezTo>
                        <a:pt x="19" y="18"/>
                        <a:pt x="19" y="18"/>
                        <a:pt x="19" y="18"/>
                      </a:cubicBezTo>
                      <a:cubicBezTo>
                        <a:pt x="19" y="14"/>
                        <a:pt x="19" y="14"/>
                        <a:pt x="19" y="14"/>
                      </a:cubicBezTo>
                      <a:cubicBezTo>
                        <a:pt x="23" y="14"/>
                        <a:pt x="23" y="14"/>
                        <a:pt x="23" y="14"/>
                      </a:cubicBezTo>
                      <a:lnTo>
                        <a:pt x="23" y="18"/>
                      </a:lnTo>
                      <a:close/>
                      <a:moveTo>
                        <a:pt x="18" y="18"/>
                      </a:moveTo>
                      <a:cubicBezTo>
                        <a:pt x="14" y="18"/>
                        <a:pt x="14" y="18"/>
                        <a:pt x="14" y="18"/>
                      </a:cubicBezTo>
                      <a:cubicBezTo>
                        <a:pt x="14" y="14"/>
                        <a:pt x="14" y="14"/>
                        <a:pt x="14" y="14"/>
                      </a:cubicBezTo>
                      <a:cubicBezTo>
                        <a:pt x="18" y="14"/>
                        <a:pt x="18" y="14"/>
                        <a:pt x="18" y="14"/>
                      </a:cubicBezTo>
                      <a:lnTo>
                        <a:pt x="18" y="18"/>
                      </a:lnTo>
                      <a:close/>
                      <a:moveTo>
                        <a:pt x="14" y="18"/>
                      </a:moveTo>
                      <a:cubicBezTo>
                        <a:pt x="9" y="18"/>
                        <a:pt x="9" y="18"/>
                        <a:pt x="9" y="18"/>
                      </a:cubicBezTo>
                      <a:cubicBezTo>
                        <a:pt x="9" y="14"/>
                        <a:pt x="9" y="14"/>
                        <a:pt x="9" y="14"/>
                      </a:cubicBezTo>
                      <a:cubicBezTo>
                        <a:pt x="14" y="14"/>
                        <a:pt x="14" y="14"/>
                        <a:pt x="14" y="14"/>
                      </a:cubicBezTo>
                      <a:lnTo>
                        <a:pt x="14" y="18"/>
                      </a:lnTo>
                      <a:close/>
                      <a:moveTo>
                        <a:pt x="14" y="19"/>
                      </a:moveTo>
                      <a:cubicBezTo>
                        <a:pt x="14" y="23"/>
                        <a:pt x="14" y="23"/>
                        <a:pt x="14" y="23"/>
                      </a:cubicBezTo>
                      <a:cubicBezTo>
                        <a:pt x="9" y="23"/>
                        <a:pt x="9" y="23"/>
                        <a:pt x="9" y="23"/>
                      </a:cubicBezTo>
                      <a:cubicBezTo>
                        <a:pt x="9" y="19"/>
                        <a:pt x="9" y="19"/>
                        <a:pt x="9" y="19"/>
                      </a:cubicBezTo>
                      <a:lnTo>
                        <a:pt x="14" y="19"/>
                      </a:lnTo>
                      <a:close/>
                      <a:moveTo>
                        <a:pt x="14" y="23"/>
                      </a:moveTo>
                      <a:cubicBezTo>
                        <a:pt x="14" y="27"/>
                        <a:pt x="14" y="27"/>
                        <a:pt x="14" y="27"/>
                      </a:cubicBezTo>
                      <a:cubicBezTo>
                        <a:pt x="9" y="27"/>
                        <a:pt x="9" y="27"/>
                        <a:pt x="9" y="27"/>
                      </a:cubicBezTo>
                      <a:cubicBezTo>
                        <a:pt x="9" y="23"/>
                        <a:pt x="9" y="23"/>
                        <a:pt x="9" y="23"/>
                      </a:cubicBezTo>
                      <a:lnTo>
                        <a:pt x="14" y="23"/>
                      </a:lnTo>
                      <a:close/>
                      <a:moveTo>
                        <a:pt x="14" y="28"/>
                      </a:moveTo>
                      <a:cubicBezTo>
                        <a:pt x="14" y="32"/>
                        <a:pt x="14" y="32"/>
                        <a:pt x="14" y="32"/>
                      </a:cubicBezTo>
                      <a:cubicBezTo>
                        <a:pt x="9" y="32"/>
                        <a:pt x="9" y="32"/>
                        <a:pt x="9" y="32"/>
                      </a:cubicBezTo>
                      <a:cubicBezTo>
                        <a:pt x="9" y="28"/>
                        <a:pt x="9" y="28"/>
                        <a:pt x="9" y="28"/>
                      </a:cubicBezTo>
                      <a:lnTo>
                        <a:pt x="14" y="28"/>
                      </a:lnTo>
                      <a:close/>
                      <a:moveTo>
                        <a:pt x="14" y="32"/>
                      </a:moveTo>
                      <a:cubicBezTo>
                        <a:pt x="14" y="37"/>
                        <a:pt x="14" y="37"/>
                        <a:pt x="14" y="37"/>
                      </a:cubicBezTo>
                      <a:cubicBezTo>
                        <a:pt x="9" y="37"/>
                        <a:pt x="9" y="37"/>
                        <a:pt x="9" y="37"/>
                      </a:cubicBezTo>
                      <a:cubicBezTo>
                        <a:pt x="9" y="32"/>
                        <a:pt x="9" y="32"/>
                        <a:pt x="9" y="32"/>
                      </a:cubicBezTo>
                      <a:lnTo>
                        <a:pt x="14" y="32"/>
                      </a:lnTo>
                      <a:close/>
                      <a:moveTo>
                        <a:pt x="14" y="37"/>
                      </a:moveTo>
                      <a:cubicBezTo>
                        <a:pt x="14" y="41"/>
                        <a:pt x="14" y="41"/>
                        <a:pt x="14" y="41"/>
                      </a:cubicBezTo>
                      <a:cubicBezTo>
                        <a:pt x="9" y="41"/>
                        <a:pt x="9" y="41"/>
                        <a:pt x="9" y="41"/>
                      </a:cubicBezTo>
                      <a:cubicBezTo>
                        <a:pt x="9" y="37"/>
                        <a:pt x="9" y="37"/>
                        <a:pt x="9" y="37"/>
                      </a:cubicBezTo>
                      <a:lnTo>
                        <a:pt x="14" y="37"/>
                      </a:lnTo>
                      <a:close/>
                      <a:moveTo>
                        <a:pt x="14" y="42"/>
                      </a:moveTo>
                      <a:cubicBezTo>
                        <a:pt x="14" y="46"/>
                        <a:pt x="14" y="46"/>
                        <a:pt x="14" y="46"/>
                      </a:cubicBezTo>
                      <a:cubicBezTo>
                        <a:pt x="9" y="46"/>
                        <a:pt x="9" y="46"/>
                        <a:pt x="9" y="46"/>
                      </a:cubicBezTo>
                      <a:cubicBezTo>
                        <a:pt x="9" y="42"/>
                        <a:pt x="9" y="42"/>
                        <a:pt x="9" y="42"/>
                      </a:cubicBezTo>
                      <a:lnTo>
                        <a:pt x="14" y="42"/>
                      </a:lnTo>
                      <a:close/>
                      <a:moveTo>
                        <a:pt x="14" y="42"/>
                      </a:moveTo>
                      <a:cubicBezTo>
                        <a:pt x="18" y="42"/>
                        <a:pt x="18" y="42"/>
                        <a:pt x="18" y="42"/>
                      </a:cubicBezTo>
                      <a:cubicBezTo>
                        <a:pt x="18" y="46"/>
                        <a:pt x="18" y="46"/>
                        <a:pt x="18" y="46"/>
                      </a:cubicBezTo>
                      <a:cubicBezTo>
                        <a:pt x="14" y="46"/>
                        <a:pt x="14" y="46"/>
                        <a:pt x="14" y="46"/>
                      </a:cubicBezTo>
                      <a:lnTo>
                        <a:pt x="14" y="42"/>
                      </a:lnTo>
                      <a:close/>
                      <a:moveTo>
                        <a:pt x="19" y="42"/>
                      </a:moveTo>
                      <a:cubicBezTo>
                        <a:pt x="23" y="42"/>
                        <a:pt x="23" y="42"/>
                        <a:pt x="23" y="42"/>
                      </a:cubicBezTo>
                      <a:cubicBezTo>
                        <a:pt x="23" y="46"/>
                        <a:pt x="23" y="46"/>
                        <a:pt x="23" y="46"/>
                      </a:cubicBezTo>
                      <a:cubicBezTo>
                        <a:pt x="19" y="46"/>
                        <a:pt x="19" y="46"/>
                        <a:pt x="19" y="46"/>
                      </a:cubicBezTo>
                      <a:lnTo>
                        <a:pt x="19" y="42"/>
                      </a:lnTo>
                      <a:close/>
                      <a:moveTo>
                        <a:pt x="23" y="42"/>
                      </a:moveTo>
                      <a:cubicBezTo>
                        <a:pt x="27" y="42"/>
                        <a:pt x="27" y="42"/>
                        <a:pt x="27" y="42"/>
                      </a:cubicBezTo>
                      <a:cubicBezTo>
                        <a:pt x="27" y="46"/>
                        <a:pt x="27" y="46"/>
                        <a:pt x="27" y="46"/>
                      </a:cubicBezTo>
                      <a:cubicBezTo>
                        <a:pt x="23" y="46"/>
                        <a:pt x="23" y="46"/>
                        <a:pt x="23" y="46"/>
                      </a:cubicBezTo>
                      <a:lnTo>
                        <a:pt x="23" y="42"/>
                      </a:lnTo>
                      <a:close/>
                      <a:moveTo>
                        <a:pt x="28" y="42"/>
                      </a:moveTo>
                      <a:cubicBezTo>
                        <a:pt x="32" y="42"/>
                        <a:pt x="32" y="42"/>
                        <a:pt x="32" y="42"/>
                      </a:cubicBezTo>
                      <a:cubicBezTo>
                        <a:pt x="32" y="46"/>
                        <a:pt x="32" y="46"/>
                        <a:pt x="32" y="46"/>
                      </a:cubicBezTo>
                      <a:cubicBezTo>
                        <a:pt x="28" y="46"/>
                        <a:pt x="28" y="46"/>
                        <a:pt x="28" y="46"/>
                      </a:cubicBezTo>
                      <a:lnTo>
                        <a:pt x="28" y="42"/>
                      </a:lnTo>
                      <a:close/>
                      <a:moveTo>
                        <a:pt x="32" y="42"/>
                      </a:moveTo>
                      <a:cubicBezTo>
                        <a:pt x="36" y="42"/>
                        <a:pt x="36" y="42"/>
                        <a:pt x="36" y="42"/>
                      </a:cubicBezTo>
                      <a:cubicBezTo>
                        <a:pt x="36" y="46"/>
                        <a:pt x="36" y="46"/>
                        <a:pt x="36" y="46"/>
                      </a:cubicBezTo>
                      <a:cubicBezTo>
                        <a:pt x="32" y="46"/>
                        <a:pt x="32" y="46"/>
                        <a:pt x="32" y="46"/>
                      </a:cubicBezTo>
                      <a:lnTo>
                        <a:pt x="32" y="42"/>
                      </a:lnTo>
                      <a:close/>
                      <a:moveTo>
                        <a:pt x="37" y="42"/>
                      </a:moveTo>
                      <a:cubicBezTo>
                        <a:pt x="41" y="42"/>
                        <a:pt x="41" y="42"/>
                        <a:pt x="41" y="42"/>
                      </a:cubicBezTo>
                      <a:cubicBezTo>
                        <a:pt x="41" y="46"/>
                        <a:pt x="41" y="46"/>
                        <a:pt x="41" y="46"/>
                      </a:cubicBezTo>
                      <a:cubicBezTo>
                        <a:pt x="37" y="46"/>
                        <a:pt x="37" y="46"/>
                        <a:pt x="37" y="46"/>
                      </a:cubicBezTo>
                      <a:lnTo>
                        <a:pt x="37" y="42"/>
                      </a:lnTo>
                      <a:close/>
                      <a:moveTo>
                        <a:pt x="41" y="42"/>
                      </a:moveTo>
                      <a:cubicBezTo>
                        <a:pt x="46" y="42"/>
                        <a:pt x="46" y="42"/>
                        <a:pt x="46" y="42"/>
                      </a:cubicBezTo>
                      <a:cubicBezTo>
                        <a:pt x="46" y="46"/>
                        <a:pt x="46" y="46"/>
                        <a:pt x="46" y="46"/>
                      </a:cubicBezTo>
                      <a:cubicBezTo>
                        <a:pt x="41" y="46"/>
                        <a:pt x="41" y="46"/>
                        <a:pt x="41" y="46"/>
                      </a:cubicBezTo>
                      <a:lnTo>
                        <a:pt x="41" y="42"/>
                      </a:lnTo>
                      <a:close/>
                      <a:moveTo>
                        <a:pt x="46" y="42"/>
                      </a:moveTo>
                      <a:cubicBezTo>
                        <a:pt x="50" y="42"/>
                        <a:pt x="50" y="42"/>
                        <a:pt x="50" y="42"/>
                      </a:cubicBezTo>
                      <a:cubicBezTo>
                        <a:pt x="50" y="46"/>
                        <a:pt x="50" y="46"/>
                        <a:pt x="50" y="46"/>
                      </a:cubicBezTo>
                      <a:cubicBezTo>
                        <a:pt x="46" y="46"/>
                        <a:pt x="46" y="46"/>
                        <a:pt x="46" y="46"/>
                      </a:cubicBezTo>
                      <a:lnTo>
                        <a:pt x="46" y="42"/>
                      </a:lnTo>
                      <a:close/>
                      <a:moveTo>
                        <a:pt x="51" y="42"/>
                      </a:moveTo>
                      <a:cubicBezTo>
                        <a:pt x="55" y="42"/>
                        <a:pt x="55" y="42"/>
                        <a:pt x="55" y="42"/>
                      </a:cubicBezTo>
                      <a:cubicBezTo>
                        <a:pt x="55" y="46"/>
                        <a:pt x="55" y="46"/>
                        <a:pt x="55" y="46"/>
                      </a:cubicBezTo>
                      <a:cubicBezTo>
                        <a:pt x="51" y="46"/>
                        <a:pt x="51" y="46"/>
                        <a:pt x="51" y="46"/>
                      </a:cubicBezTo>
                      <a:lnTo>
                        <a:pt x="51" y="42"/>
                      </a:lnTo>
                      <a:close/>
                      <a:moveTo>
                        <a:pt x="55" y="42"/>
                      </a:moveTo>
                      <a:cubicBezTo>
                        <a:pt x="59" y="42"/>
                        <a:pt x="59" y="42"/>
                        <a:pt x="59" y="42"/>
                      </a:cubicBezTo>
                      <a:cubicBezTo>
                        <a:pt x="59" y="46"/>
                        <a:pt x="59" y="46"/>
                        <a:pt x="59" y="46"/>
                      </a:cubicBezTo>
                      <a:cubicBezTo>
                        <a:pt x="55" y="46"/>
                        <a:pt x="55" y="46"/>
                        <a:pt x="55" y="46"/>
                      </a:cubicBezTo>
                      <a:lnTo>
                        <a:pt x="55" y="42"/>
                      </a:lnTo>
                      <a:close/>
                      <a:moveTo>
                        <a:pt x="60" y="42"/>
                      </a:moveTo>
                      <a:cubicBezTo>
                        <a:pt x="64" y="42"/>
                        <a:pt x="64" y="42"/>
                        <a:pt x="64" y="42"/>
                      </a:cubicBezTo>
                      <a:cubicBezTo>
                        <a:pt x="64" y="46"/>
                        <a:pt x="64" y="46"/>
                        <a:pt x="64" y="46"/>
                      </a:cubicBezTo>
                      <a:cubicBezTo>
                        <a:pt x="60" y="46"/>
                        <a:pt x="60" y="46"/>
                        <a:pt x="60" y="46"/>
                      </a:cubicBezTo>
                      <a:lnTo>
                        <a:pt x="60" y="42"/>
                      </a:lnTo>
                      <a:close/>
                      <a:moveTo>
                        <a:pt x="64" y="42"/>
                      </a:moveTo>
                      <a:cubicBezTo>
                        <a:pt x="69" y="42"/>
                        <a:pt x="69" y="42"/>
                        <a:pt x="69" y="42"/>
                      </a:cubicBezTo>
                      <a:cubicBezTo>
                        <a:pt x="69" y="46"/>
                        <a:pt x="69" y="46"/>
                        <a:pt x="69" y="46"/>
                      </a:cubicBezTo>
                      <a:cubicBezTo>
                        <a:pt x="64" y="46"/>
                        <a:pt x="64" y="46"/>
                        <a:pt x="64" y="46"/>
                      </a:cubicBezTo>
                      <a:lnTo>
                        <a:pt x="64" y="42"/>
                      </a:lnTo>
                      <a:close/>
                      <a:moveTo>
                        <a:pt x="64" y="41"/>
                      </a:moveTo>
                      <a:cubicBezTo>
                        <a:pt x="64" y="37"/>
                        <a:pt x="64" y="37"/>
                        <a:pt x="64" y="37"/>
                      </a:cubicBezTo>
                      <a:cubicBezTo>
                        <a:pt x="69" y="37"/>
                        <a:pt x="69" y="37"/>
                        <a:pt x="69" y="37"/>
                      </a:cubicBezTo>
                      <a:cubicBezTo>
                        <a:pt x="69" y="41"/>
                        <a:pt x="69" y="41"/>
                        <a:pt x="69" y="41"/>
                      </a:cubicBezTo>
                      <a:lnTo>
                        <a:pt x="64" y="41"/>
                      </a:lnTo>
                      <a:close/>
                      <a:moveTo>
                        <a:pt x="64" y="37"/>
                      </a:moveTo>
                      <a:cubicBezTo>
                        <a:pt x="64" y="32"/>
                        <a:pt x="64" y="32"/>
                        <a:pt x="64" y="32"/>
                      </a:cubicBezTo>
                      <a:cubicBezTo>
                        <a:pt x="69" y="32"/>
                        <a:pt x="69" y="32"/>
                        <a:pt x="69" y="32"/>
                      </a:cubicBezTo>
                      <a:cubicBezTo>
                        <a:pt x="69" y="37"/>
                        <a:pt x="69" y="37"/>
                        <a:pt x="69" y="37"/>
                      </a:cubicBezTo>
                      <a:lnTo>
                        <a:pt x="64" y="37"/>
                      </a:lnTo>
                      <a:close/>
                      <a:moveTo>
                        <a:pt x="64" y="32"/>
                      </a:moveTo>
                      <a:cubicBezTo>
                        <a:pt x="64" y="28"/>
                        <a:pt x="64" y="28"/>
                        <a:pt x="64" y="28"/>
                      </a:cubicBezTo>
                      <a:cubicBezTo>
                        <a:pt x="69" y="28"/>
                        <a:pt x="69" y="28"/>
                        <a:pt x="69" y="28"/>
                      </a:cubicBezTo>
                      <a:cubicBezTo>
                        <a:pt x="69" y="32"/>
                        <a:pt x="69" y="32"/>
                        <a:pt x="69" y="32"/>
                      </a:cubicBezTo>
                      <a:lnTo>
                        <a:pt x="64" y="32"/>
                      </a:lnTo>
                      <a:close/>
                      <a:moveTo>
                        <a:pt x="64" y="27"/>
                      </a:moveTo>
                      <a:cubicBezTo>
                        <a:pt x="64" y="23"/>
                        <a:pt x="64" y="23"/>
                        <a:pt x="64" y="23"/>
                      </a:cubicBezTo>
                      <a:cubicBezTo>
                        <a:pt x="69" y="23"/>
                        <a:pt x="69" y="23"/>
                        <a:pt x="69" y="23"/>
                      </a:cubicBezTo>
                      <a:cubicBezTo>
                        <a:pt x="69" y="27"/>
                        <a:pt x="69" y="27"/>
                        <a:pt x="69" y="27"/>
                      </a:cubicBezTo>
                      <a:lnTo>
                        <a:pt x="64" y="27"/>
                      </a:lnTo>
                      <a:close/>
                      <a:moveTo>
                        <a:pt x="64" y="23"/>
                      </a:moveTo>
                      <a:cubicBezTo>
                        <a:pt x="64" y="19"/>
                        <a:pt x="64" y="19"/>
                        <a:pt x="64" y="19"/>
                      </a:cubicBezTo>
                      <a:cubicBezTo>
                        <a:pt x="69" y="19"/>
                        <a:pt x="69" y="19"/>
                        <a:pt x="69" y="19"/>
                      </a:cubicBezTo>
                      <a:cubicBezTo>
                        <a:pt x="69" y="23"/>
                        <a:pt x="69" y="23"/>
                        <a:pt x="69" y="23"/>
                      </a:cubicBezTo>
                      <a:lnTo>
                        <a:pt x="64" y="23"/>
                      </a:lnTo>
                      <a:close/>
                      <a:moveTo>
                        <a:pt x="64" y="18"/>
                      </a:moveTo>
                      <a:cubicBezTo>
                        <a:pt x="64" y="14"/>
                        <a:pt x="64" y="14"/>
                        <a:pt x="64" y="14"/>
                      </a:cubicBezTo>
                      <a:cubicBezTo>
                        <a:pt x="69" y="14"/>
                        <a:pt x="69" y="14"/>
                        <a:pt x="69" y="14"/>
                      </a:cubicBezTo>
                      <a:cubicBezTo>
                        <a:pt x="69" y="18"/>
                        <a:pt x="69" y="18"/>
                        <a:pt x="69" y="18"/>
                      </a:cubicBezTo>
                      <a:lnTo>
                        <a:pt x="64" y="18"/>
                      </a:lnTo>
                      <a:close/>
                      <a:moveTo>
                        <a:pt x="64" y="14"/>
                      </a:moveTo>
                      <a:cubicBezTo>
                        <a:pt x="64" y="10"/>
                        <a:pt x="64" y="10"/>
                        <a:pt x="64" y="10"/>
                      </a:cubicBezTo>
                      <a:cubicBezTo>
                        <a:pt x="69" y="10"/>
                        <a:pt x="69" y="10"/>
                        <a:pt x="69" y="10"/>
                      </a:cubicBezTo>
                      <a:cubicBezTo>
                        <a:pt x="69" y="14"/>
                        <a:pt x="69" y="14"/>
                        <a:pt x="69" y="14"/>
                      </a:cubicBezTo>
                      <a:lnTo>
                        <a:pt x="64" y="14"/>
                      </a:lnTo>
                      <a:close/>
                      <a:moveTo>
                        <a:pt x="64" y="14"/>
                      </a:moveTo>
                      <a:cubicBezTo>
                        <a:pt x="60" y="14"/>
                        <a:pt x="60" y="14"/>
                        <a:pt x="60" y="14"/>
                      </a:cubicBezTo>
                      <a:cubicBezTo>
                        <a:pt x="60" y="10"/>
                        <a:pt x="60" y="10"/>
                        <a:pt x="60" y="10"/>
                      </a:cubicBezTo>
                      <a:cubicBezTo>
                        <a:pt x="64" y="10"/>
                        <a:pt x="64" y="10"/>
                        <a:pt x="64" y="10"/>
                      </a:cubicBezTo>
                      <a:lnTo>
                        <a:pt x="64" y="14"/>
                      </a:lnTo>
                      <a:close/>
                      <a:moveTo>
                        <a:pt x="59" y="14"/>
                      </a:moveTo>
                      <a:cubicBezTo>
                        <a:pt x="55" y="14"/>
                        <a:pt x="55" y="14"/>
                        <a:pt x="55" y="14"/>
                      </a:cubicBezTo>
                      <a:cubicBezTo>
                        <a:pt x="55" y="10"/>
                        <a:pt x="55" y="10"/>
                        <a:pt x="55" y="10"/>
                      </a:cubicBezTo>
                      <a:cubicBezTo>
                        <a:pt x="59" y="10"/>
                        <a:pt x="59" y="10"/>
                        <a:pt x="59" y="10"/>
                      </a:cubicBezTo>
                      <a:lnTo>
                        <a:pt x="59" y="14"/>
                      </a:lnTo>
                      <a:close/>
                      <a:moveTo>
                        <a:pt x="55" y="14"/>
                      </a:moveTo>
                      <a:cubicBezTo>
                        <a:pt x="51" y="14"/>
                        <a:pt x="51" y="14"/>
                        <a:pt x="51" y="14"/>
                      </a:cubicBezTo>
                      <a:cubicBezTo>
                        <a:pt x="51" y="10"/>
                        <a:pt x="51" y="10"/>
                        <a:pt x="51" y="10"/>
                      </a:cubicBezTo>
                      <a:cubicBezTo>
                        <a:pt x="55" y="10"/>
                        <a:pt x="55" y="10"/>
                        <a:pt x="55" y="10"/>
                      </a:cubicBezTo>
                      <a:lnTo>
                        <a:pt x="55" y="14"/>
                      </a:lnTo>
                      <a:close/>
                      <a:moveTo>
                        <a:pt x="50" y="14"/>
                      </a:moveTo>
                      <a:cubicBezTo>
                        <a:pt x="46" y="14"/>
                        <a:pt x="46" y="14"/>
                        <a:pt x="46" y="14"/>
                      </a:cubicBezTo>
                      <a:cubicBezTo>
                        <a:pt x="46" y="10"/>
                        <a:pt x="46" y="10"/>
                        <a:pt x="46" y="10"/>
                      </a:cubicBezTo>
                      <a:cubicBezTo>
                        <a:pt x="50" y="10"/>
                        <a:pt x="50" y="10"/>
                        <a:pt x="50" y="10"/>
                      </a:cubicBezTo>
                      <a:lnTo>
                        <a:pt x="50" y="14"/>
                      </a:lnTo>
                      <a:close/>
                      <a:moveTo>
                        <a:pt x="46" y="14"/>
                      </a:moveTo>
                      <a:cubicBezTo>
                        <a:pt x="41" y="14"/>
                        <a:pt x="41" y="14"/>
                        <a:pt x="41" y="14"/>
                      </a:cubicBezTo>
                      <a:cubicBezTo>
                        <a:pt x="41" y="10"/>
                        <a:pt x="41" y="10"/>
                        <a:pt x="41" y="10"/>
                      </a:cubicBezTo>
                      <a:cubicBezTo>
                        <a:pt x="46" y="10"/>
                        <a:pt x="46" y="10"/>
                        <a:pt x="46" y="10"/>
                      </a:cubicBezTo>
                      <a:lnTo>
                        <a:pt x="46" y="14"/>
                      </a:lnTo>
                      <a:close/>
                      <a:moveTo>
                        <a:pt x="41" y="14"/>
                      </a:moveTo>
                      <a:cubicBezTo>
                        <a:pt x="37" y="14"/>
                        <a:pt x="37" y="14"/>
                        <a:pt x="37" y="14"/>
                      </a:cubicBezTo>
                      <a:cubicBezTo>
                        <a:pt x="37" y="10"/>
                        <a:pt x="37" y="10"/>
                        <a:pt x="37" y="10"/>
                      </a:cubicBezTo>
                      <a:cubicBezTo>
                        <a:pt x="41" y="10"/>
                        <a:pt x="41" y="10"/>
                        <a:pt x="41" y="10"/>
                      </a:cubicBezTo>
                      <a:lnTo>
                        <a:pt x="41" y="14"/>
                      </a:lnTo>
                      <a:close/>
                      <a:moveTo>
                        <a:pt x="36" y="14"/>
                      </a:moveTo>
                      <a:cubicBezTo>
                        <a:pt x="32" y="14"/>
                        <a:pt x="32" y="14"/>
                        <a:pt x="32" y="14"/>
                      </a:cubicBezTo>
                      <a:cubicBezTo>
                        <a:pt x="32" y="10"/>
                        <a:pt x="32" y="10"/>
                        <a:pt x="32" y="10"/>
                      </a:cubicBezTo>
                      <a:cubicBezTo>
                        <a:pt x="36" y="10"/>
                        <a:pt x="36" y="10"/>
                        <a:pt x="36" y="10"/>
                      </a:cubicBezTo>
                      <a:lnTo>
                        <a:pt x="36" y="14"/>
                      </a:lnTo>
                      <a:close/>
                      <a:moveTo>
                        <a:pt x="32" y="14"/>
                      </a:moveTo>
                      <a:cubicBezTo>
                        <a:pt x="28" y="14"/>
                        <a:pt x="28" y="14"/>
                        <a:pt x="28" y="14"/>
                      </a:cubicBezTo>
                      <a:cubicBezTo>
                        <a:pt x="28" y="10"/>
                        <a:pt x="28" y="10"/>
                        <a:pt x="28" y="10"/>
                      </a:cubicBezTo>
                      <a:cubicBezTo>
                        <a:pt x="32" y="10"/>
                        <a:pt x="32" y="10"/>
                        <a:pt x="32" y="10"/>
                      </a:cubicBezTo>
                      <a:lnTo>
                        <a:pt x="32" y="14"/>
                      </a:lnTo>
                      <a:close/>
                      <a:moveTo>
                        <a:pt x="27" y="14"/>
                      </a:moveTo>
                      <a:cubicBezTo>
                        <a:pt x="23" y="14"/>
                        <a:pt x="23" y="14"/>
                        <a:pt x="23" y="14"/>
                      </a:cubicBezTo>
                      <a:cubicBezTo>
                        <a:pt x="23" y="10"/>
                        <a:pt x="23" y="10"/>
                        <a:pt x="23" y="10"/>
                      </a:cubicBezTo>
                      <a:cubicBezTo>
                        <a:pt x="27" y="10"/>
                        <a:pt x="27" y="10"/>
                        <a:pt x="27" y="10"/>
                      </a:cubicBezTo>
                      <a:lnTo>
                        <a:pt x="27" y="14"/>
                      </a:lnTo>
                      <a:close/>
                      <a:moveTo>
                        <a:pt x="23" y="14"/>
                      </a:moveTo>
                      <a:cubicBezTo>
                        <a:pt x="19" y="14"/>
                        <a:pt x="19" y="14"/>
                        <a:pt x="19" y="14"/>
                      </a:cubicBezTo>
                      <a:cubicBezTo>
                        <a:pt x="19" y="10"/>
                        <a:pt x="19" y="10"/>
                        <a:pt x="19" y="10"/>
                      </a:cubicBezTo>
                      <a:cubicBezTo>
                        <a:pt x="23" y="10"/>
                        <a:pt x="23" y="10"/>
                        <a:pt x="23" y="10"/>
                      </a:cubicBezTo>
                      <a:lnTo>
                        <a:pt x="23" y="14"/>
                      </a:lnTo>
                      <a:close/>
                      <a:moveTo>
                        <a:pt x="18" y="14"/>
                      </a:moveTo>
                      <a:cubicBezTo>
                        <a:pt x="14" y="14"/>
                        <a:pt x="14" y="14"/>
                        <a:pt x="14" y="14"/>
                      </a:cubicBezTo>
                      <a:cubicBezTo>
                        <a:pt x="14" y="10"/>
                        <a:pt x="14" y="10"/>
                        <a:pt x="14" y="10"/>
                      </a:cubicBezTo>
                      <a:cubicBezTo>
                        <a:pt x="18" y="10"/>
                        <a:pt x="18" y="10"/>
                        <a:pt x="18" y="10"/>
                      </a:cubicBezTo>
                      <a:lnTo>
                        <a:pt x="18" y="14"/>
                      </a:lnTo>
                      <a:close/>
                      <a:moveTo>
                        <a:pt x="14" y="14"/>
                      </a:moveTo>
                      <a:cubicBezTo>
                        <a:pt x="9" y="14"/>
                        <a:pt x="9" y="14"/>
                        <a:pt x="9" y="14"/>
                      </a:cubicBezTo>
                      <a:cubicBezTo>
                        <a:pt x="9" y="10"/>
                        <a:pt x="9" y="10"/>
                        <a:pt x="9" y="10"/>
                      </a:cubicBezTo>
                      <a:cubicBezTo>
                        <a:pt x="14" y="10"/>
                        <a:pt x="14" y="10"/>
                        <a:pt x="14" y="10"/>
                      </a:cubicBezTo>
                      <a:lnTo>
                        <a:pt x="14" y="14"/>
                      </a:lnTo>
                      <a:close/>
                      <a:moveTo>
                        <a:pt x="9" y="14"/>
                      </a:moveTo>
                      <a:cubicBezTo>
                        <a:pt x="5" y="14"/>
                        <a:pt x="5" y="14"/>
                        <a:pt x="5" y="14"/>
                      </a:cubicBezTo>
                      <a:cubicBezTo>
                        <a:pt x="5" y="10"/>
                        <a:pt x="5" y="10"/>
                        <a:pt x="5" y="10"/>
                      </a:cubicBezTo>
                      <a:cubicBezTo>
                        <a:pt x="9" y="10"/>
                        <a:pt x="9" y="10"/>
                        <a:pt x="9" y="10"/>
                      </a:cubicBezTo>
                      <a:lnTo>
                        <a:pt x="9" y="14"/>
                      </a:lnTo>
                      <a:close/>
                      <a:moveTo>
                        <a:pt x="9" y="14"/>
                      </a:moveTo>
                      <a:cubicBezTo>
                        <a:pt x="9" y="18"/>
                        <a:pt x="9" y="18"/>
                        <a:pt x="9" y="18"/>
                      </a:cubicBezTo>
                      <a:cubicBezTo>
                        <a:pt x="5" y="18"/>
                        <a:pt x="5" y="18"/>
                        <a:pt x="5" y="18"/>
                      </a:cubicBezTo>
                      <a:cubicBezTo>
                        <a:pt x="5" y="14"/>
                        <a:pt x="5" y="14"/>
                        <a:pt x="5" y="14"/>
                      </a:cubicBezTo>
                      <a:lnTo>
                        <a:pt x="9" y="14"/>
                      </a:lnTo>
                      <a:close/>
                      <a:moveTo>
                        <a:pt x="9" y="19"/>
                      </a:moveTo>
                      <a:cubicBezTo>
                        <a:pt x="9" y="23"/>
                        <a:pt x="9" y="23"/>
                        <a:pt x="9" y="23"/>
                      </a:cubicBezTo>
                      <a:cubicBezTo>
                        <a:pt x="5" y="23"/>
                        <a:pt x="5" y="23"/>
                        <a:pt x="5" y="23"/>
                      </a:cubicBezTo>
                      <a:cubicBezTo>
                        <a:pt x="5" y="19"/>
                        <a:pt x="5" y="19"/>
                        <a:pt x="5" y="19"/>
                      </a:cubicBezTo>
                      <a:lnTo>
                        <a:pt x="9" y="19"/>
                      </a:lnTo>
                      <a:close/>
                      <a:moveTo>
                        <a:pt x="9" y="23"/>
                      </a:moveTo>
                      <a:cubicBezTo>
                        <a:pt x="9" y="27"/>
                        <a:pt x="9" y="27"/>
                        <a:pt x="9" y="27"/>
                      </a:cubicBezTo>
                      <a:cubicBezTo>
                        <a:pt x="5" y="27"/>
                        <a:pt x="5" y="27"/>
                        <a:pt x="5" y="27"/>
                      </a:cubicBezTo>
                      <a:cubicBezTo>
                        <a:pt x="5" y="23"/>
                        <a:pt x="5" y="23"/>
                        <a:pt x="5" y="23"/>
                      </a:cubicBezTo>
                      <a:lnTo>
                        <a:pt x="9" y="23"/>
                      </a:lnTo>
                      <a:close/>
                      <a:moveTo>
                        <a:pt x="9" y="28"/>
                      </a:moveTo>
                      <a:cubicBezTo>
                        <a:pt x="9" y="32"/>
                        <a:pt x="9" y="32"/>
                        <a:pt x="9" y="32"/>
                      </a:cubicBezTo>
                      <a:cubicBezTo>
                        <a:pt x="5" y="32"/>
                        <a:pt x="5" y="32"/>
                        <a:pt x="5" y="32"/>
                      </a:cubicBezTo>
                      <a:cubicBezTo>
                        <a:pt x="5" y="28"/>
                        <a:pt x="5" y="28"/>
                        <a:pt x="5" y="28"/>
                      </a:cubicBezTo>
                      <a:lnTo>
                        <a:pt x="9" y="28"/>
                      </a:lnTo>
                      <a:close/>
                      <a:moveTo>
                        <a:pt x="9" y="32"/>
                      </a:moveTo>
                      <a:cubicBezTo>
                        <a:pt x="9" y="37"/>
                        <a:pt x="9" y="37"/>
                        <a:pt x="9" y="37"/>
                      </a:cubicBezTo>
                      <a:cubicBezTo>
                        <a:pt x="5" y="37"/>
                        <a:pt x="5" y="37"/>
                        <a:pt x="5" y="37"/>
                      </a:cubicBezTo>
                      <a:cubicBezTo>
                        <a:pt x="5" y="32"/>
                        <a:pt x="5" y="32"/>
                        <a:pt x="5" y="32"/>
                      </a:cubicBezTo>
                      <a:lnTo>
                        <a:pt x="9" y="32"/>
                      </a:lnTo>
                      <a:close/>
                      <a:moveTo>
                        <a:pt x="9" y="37"/>
                      </a:moveTo>
                      <a:cubicBezTo>
                        <a:pt x="9" y="41"/>
                        <a:pt x="9" y="41"/>
                        <a:pt x="9" y="41"/>
                      </a:cubicBezTo>
                      <a:cubicBezTo>
                        <a:pt x="5" y="41"/>
                        <a:pt x="5" y="41"/>
                        <a:pt x="5" y="41"/>
                      </a:cubicBezTo>
                      <a:cubicBezTo>
                        <a:pt x="5" y="37"/>
                        <a:pt x="5" y="37"/>
                        <a:pt x="5" y="37"/>
                      </a:cubicBezTo>
                      <a:lnTo>
                        <a:pt x="9" y="37"/>
                      </a:lnTo>
                      <a:close/>
                      <a:moveTo>
                        <a:pt x="9" y="42"/>
                      </a:moveTo>
                      <a:cubicBezTo>
                        <a:pt x="9" y="46"/>
                        <a:pt x="9" y="46"/>
                        <a:pt x="9" y="46"/>
                      </a:cubicBezTo>
                      <a:cubicBezTo>
                        <a:pt x="5" y="46"/>
                        <a:pt x="5" y="46"/>
                        <a:pt x="5" y="46"/>
                      </a:cubicBezTo>
                      <a:cubicBezTo>
                        <a:pt x="5" y="42"/>
                        <a:pt x="5" y="42"/>
                        <a:pt x="5" y="42"/>
                      </a:cubicBezTo>
                      <a:lnTo>
                        <a:pt x="9" y="42"/>
                      </a:lnTo>
                      <a:close/>
                      <a:moveTo>
                        <a:pt x="9" y="46"/>
                      </a:moveTo>
                      <a:cubicBezTo>
                        <a:pt x="9" y="50"/>
                        <a:pt x="9" y="50"/>
                        <a:pt x="9" y="50"/>
                      </a:cubicBezTo>
                      <a:cubicBezTo>
                        <a:pt x="5" y="50"/>
                        <a:pt x="5" y="50"/>
                        <a:pt x="5" y="50"/>
                      </a:cubicBezTo>
                      <a:cubicBezTo>
                        <a:pt x="5" y="46"/>
                        <a:pt x="5" y="46"/>
                        <a:pt x="5" y="46"/>
                      </a:cubicBezTo>
                      <a:lnTo>
                        <a:pt x="9" y="46"/>
                      </a:lnTo>
                      <a:close/>
                      <a:moveTo>
                        <a:pt x="9" y="46"/>
                      </a:moveTo>
                      <a:cubicBezTo>
                        <a:pt x="14" y="46"/>
                        <a:pt x="14" y="46"/>
                        <a:pt x="14" y="46"/>
                      </a:cubicBezTo>
                      <a:cubicBezTo>
                        <a:pt x="14" y="50"/>
                        <a:pt x="14" y="50"/>
                        <a:pt x="14" y="50"/>
                      </a:cubicBezTo>
                      <a:cubicBezTo>
                        <a:pt x="9" y="50"/>
                        <a:pt x="9" y="50"/>
                        <a:pt x="9" y="50"/>
                      </a:cubicBezTo>
                      <a:lnTo>
                        <a:pt x="9" y="46"/>
                      </a:lnTo>
                      <a:close/>
                      <a:moveTo>
                        <a:pt x="14" y="46"/>
                      </a:moveTo>
                      <a:cubicBezTo>
                        <a:pt x="18" y="46"/>
                        <a:pt x="18" y="46"/>
                        <a:pt x="18" y="46"/>
                      </a:cubicBezTo>
                      <a:cubicBezTo>
                        <a:pt x="18" y="50"/>
                        <a:pt x="18" y="50"/>
                        <a:pt x="18" y="50"/>
                      </a:cubicBezTo>
                      <a:cubicBezTo>
                        <a:pt x="14" y="50"/>
                        <a:pt x="14" y="50"/>
                        <a:pt x="14" y="50"/>
                      </a:cubicBezTo>
                      <a:lnTo>
                        <a:pt x="14" y="46"/>
                      </a:lnTo>
                      <a:close/>
                      <a:moveTo>
                        <a:pt x="19" y="46"/>
                      </a:moveTo>
                      <a:cubicBezTo>
                        <a:pt x="23" y="46"/>
                        <a:pt x="23" y="46"/>
                        <a:pt x="23" y="46"/>
                      </a:cubicBezTo>
                      <a:cubicBezTo>
                        <a:pt x="23" y="50"/>
                        <a:pt x="23" y="50"/>
                        <a:pt x="23" y="50"/>
                      </a:cubicBezTo>
                      <a:cubicBezTo>
                        <a:pt x="19" y="50"/>
                        <a:pt x="19" y="50"/>
                        <a:pt x="19" y="50"/>
                      </a:cubicBezTo>
                      <a:lnTo>
                        <a:pt x="19" y="46"/>
                      </a:lnTo>
                      <a:close/>
                      <a:moveTo>
                        <a:pt x="23" y="46"/>
                      </a:moveTo>
                      <a:cubicBezTo>
                        <a:pt x="27" y="46"/>
                        <a:pt x="27" y="46"/>
                        <a:pt x="27" y="46"/>
                      </a:cubicBezTo>
                      <a:cubicBezTo>
                        <a:pt x="27" y="50"/>
                        <a:pt x="27" y="50"/>
                        <a:pt x="27" y="50"/>
                      </a:cubicBezTo>
                      <a:cubicBezTo>
                        <a:pt x="23" y="50"/>
                        <a:pt x="23" y="50"/>
                        <a:pt x="23" y="50"/>
                      </a:cubicBezTo>
                      <a:lnTo>
                        <a:pt x="23" y="46"/>
                      </a:lnTo>
                      <a:close/>
                      <a:moveTo>
                        <a:pt x="28" y="46"/>
                      </a:moveTo>
                      <a:cubicBezTo>
                        <a:pt x="32" y="46"/>
                        <a:pt x="32" y="46"/>
                        <a:pt x="32" y="46"/>
                      </a:cubicBezTo>
                      <a:cubicBezTo>
                        <a:pt x="32" y="50"/>
                        <a:pt x="32" y="50"/>
                        <a:pt x="32" y="50"/>
                      </a:cubicBezTo>
                      <a:cubicBezTo>
                        <a:pt x="28" y="50"/>
                        <a:pt x="28" y="50"/>
                        <a:pt x="28" y="50"/>
                      </a:cubicBezTo>
                      <a:lnTo>
                        <a:pt x="28" y="46"/>
                      </a:lnTo>
                      <a:close/>
                      <a:moveTo>
                        <a:pt x="32" y="46"/>
                      </a:moveTo>
                      <a:cubicBezTo>
                        <a:pt x="36" y="46"/>
                        <a:pt x="36" y="46"/>
                        <a:pt x="36" y="46"/>
                      </a:cubicBezTo>
                      <a:cubicBezTo>
                        <a:pt x="36" y="50"/>
                        <a:pt x="36" y="50"/>
                        <a:pt x="36" y="50"/>
                      </a:cubicBezTo>
                      <a:cubicBezTo>
                        <a:pt x="32" y="50"/>
                        <a:pt x="32" y="50"/>
                        <a:pt x="32" y="50"/>
                      </a:cubicBezTo>
                      <a:lnTo>
                        <a:pt x="32" y="46"/>
                      </a:lnTo>
                      <a:close/>
                      <a:moveTo>
                        <a:pt x="37" y="46"/>
                      </a:moveTo>
                      <a:cubicBezTo>
                        <a:pt x="41" y="46"/>
                        <a:pt x="41" y="46"/>
                        <a:pt x="41" y="46"/>
                      </a:cubicBezTo>
                      <a:cubicBezTo>
                        <a:pt x="41" y="50"/>
                        <a:pt x="41" y="50"/>
                        <a:pt x="41" y="50"/>
                      </a:cubicBezTo>
                      <a:cubicBezTo>
                        <a:pt x="37" y="50"/>
                        <a:pt x="37" y="50"/>
                        <a:pt x="37" y="50"/>
                      </a:cubicBezTo>
                      <a:lnTo>
                        <a:pt x="37" y="46"/>
                      </a:lnTo>
                      <a:close/>
                      <a:moveTo>
                        <a:pt x="41" y="46"/>
                      </a:moveTo>
                      <a:cubicBezTo>
                        <a:pt x="46" y="46"/>
                        <a:pt x="46" y="46"/>
                        <a:pt x="46" y="46"/>
                      </a:cubicBezTo>
                      <a:cubicBezTo>
                        <a:pt x="46" y="50"/>
                        <a:pt x="46" y="50"/>
                        <a:pt x="46" y="50"/>
                      </a:cubicBezTo>
                      <a:cubicBezTo>
                        <a:pt x="41" y="50"/>
                        <a:pt x="41" y="50"/>
                        <a:pt x="41" y="50"/>
                      </a:cubicBezTo>
                      <a:lnTo>
                        <a:pt x="41" y="46"/>
                      </a:lnTo>
                      <a:close/>
                      <a:moveTo>
                        <a:pt x="46" y="46"/>
                      </a:moveTo>
                      <a:cubicBezTo>
                        <a:pt x="50" y="46"/>
                        <a:pt x="50" y="46"/>
                        <a:pt x="50" y="46"/>
                      </a:cubicBezTo>
                      <a:cubicBezTo>
                        <a:pt x="50" y="50"/>
                        <a:pt x="50" y="50"/>
                        <a:pt x="50" y="50"/>
                      </a:cubicBezTo>
                      <a:cubicBezTo>
                        <a:pt x="46" y="50"/>
                        <a:pt x="46" y="50"/>
                        <a:pt x="46" y="50"/>
                      </a:cubicBezTo>
                      <a:lnTo>
                        <a:pt x="46" y="46"/>
                      </a:lnTo>
                      <a:close/>
                      <a:moveTo>
                        <a:pt x="51" y="46"/>
                      </a:moveTo>
                      <a:cubicBezTo>
                        <a:pt x="55" y="46"/>
                        <a:pt x="55" y="46"/>
                        <a:pt x="55" y="46"/>
                      </a:cubicBezTo>
                      <a:cubicBezTo>
                        <a:pt x="55" y="50"/>
                        <a:pt x="55" y="50"/>
                        <a:pt x="55" y="50"/>
                      </a:cubicBezTo>
                      <a:cubicBezTo>
                        <a:pt x="51" y="50"/>
                        <a:pt x="51" y="50"/>
                        <a:pt x="51" y="50"/>
                      </a:cubicBezTo>
                      <a:lnTo>
                        <a:pt x="51" y="46"/>
                      </a:lnTo>
                      <a:close/>
                      <a:moveTo>
                        <a:pt x="55" y="46"/>
                      </a:moveTo>
                      <a:cubicBezTo>
                        <a:pt x="59" y="46"/>
                        <a:pt x="59" y="46"/>
                        <a:pt x="59" y="46"/>
                      </a:cubicBezTo>
                      <a:cubicBezTo>
                        <a:pt x="59" y="50"/>
                        <a:pt x="59" y="50"/>
                        <a:pt x="59" y="50"/>
                      </a:cubicBezTo>
                      <a:cubicBezTo>
                        <a:pt x="55" y="50"/>
                        <a:pt x="55" y="50"/>
                        <a:pt x="55" y="50"/>
                      </a:cubicBezTo>
                      <a:lnTo>
                        <a:pt x="55" y="46"/>
                      </a:lnTo>
                      <a:close/>
                      <a:moveTo>
                        <a:pt x="60" y="46"/>
                      </a:moveTo>
                      <a:cubicBezTo>
                        <a:pt x="64" y="46"/>
                        <a:pt x="64" y="46"/>
                        <a:pt x="64" y="46"/>
                      </a:cubicBezTo>
                      <a:cubicBezTo>
                        <a:pt x="64" y="50"/>
                        <a:pt x="64" y="50"/>
                        <a:pt x="64" y="50"/>
                      </a:cubicBezTo>
                      <a:cubicBezTo>
                        <a:pt x="60" y="50"/>
                        <a:pt x="60" y="50"/>
                        <a:pt x="60" y="50"/>
                      </a:cubicBezTo>
                      <a:lnTo>
                        <a:pt x="60" y="46"/>
                      </a:lnTo>
                      <a:close/>
                      <a:moveTo>
                        <a:pt x="64" y="46"/>
                      </a:moveTo>
                      <a:cubicBezTo>
                        <a:pt x="69" y="46"/>
                        <a:pt x="69" y="46"/>
                        <a:pt x="69" y="46"/>
                      </a:cubicBezTo>
                      <a:cubicBezTo>
                        <a:pt x="69" y="50"/>
                        <a:pt x="69" y="50"/>
                        <a:pt x="69" y="50"/>
                      </a:cubicBezTo>
                      <a:cubicBezTo>
                        <a:pt x="64" y="50"/>
                        <a:pt x="64" y="50"/>
                        <a:pt x="64" y="50"/>
                      </a:cubicBezTo>
                      <a:lnTo>
                        <a:pt x="64" y="46"/>
                      </a:lnTo>
                      <a:close/>
                      <a:moveTo>
                        <a:pt x="69" y="46"/>
                      </a:moveTo>
                      <a:cubicBezTo>
                        <a:pt x="73" y="46"/>
                        <a:pt x="73" y="46"/>
                        <a:pt x="73" y="46"/>
                      </a:cubicBezTo>
                      <a:cubicBezTo>
                        <a:pt x="73" y="50"/>
                        <a:pt x="73" y="50"/>
                        <a:pt x="73" y="50"/>
                      </a:cubicBezTo>
                      <a:cubicBezTo>
                        <a:pt x="69" y="50"/>
                        <a:pt x="69" y="50"/>
                        <a:pt x="69" y="50"/>
                      </a:cubicBezTo>
                      <a:lnTo>
                        <a:pt x="69" y="46"/>
                      </a:lnTo>
                      <a:close/>
                      <a:moveTo>
                        <a:pt x="69" y="46"/>
                      </a:moveTo>
                      <a:cubicBezTo>
                        <a:pt x="69" y="42"/>
                        <a:pt x="69" y="42"/>
                        <a:pt x="69" y="42"/>
                      </a:cubicBezTo>
                      <a:cubicBezTo>
                        <a:pt x="73" y="42"/>
                        <a:pt x="73" y="42"/>
                        <a:pt x="73" y="42"/>
                      </a:cubicBezTo>
                      <a:cubicBezTo>
                        <a:pt x="73" y="46"/>
                        <a:pt x="73" y="46"/>
                        <a:pt x="73" y="46"/>
                      </a:cubicBezTo>
                      <a:lnTo>
                        <a:pt x="69" y="46"/>
                      </a:lnTo>
                      <a:close/>
                      <a:moveTo>
                        <a:pt x="69" y="41"/>
                      </a:moveTo>
                      <a:cubicBezTo>
                        <a:pt x="69" y="37"/>
                        <a:pt x="69" y="37"/>
                        <a:pt x="69" y="37"/>
                      </a:cubicBezTo>
                      <a:cubicBezTo>
                        <a:pt x="73" y="37"/>
                        <a:pt x="73" y="37"/>
                        <a:pt x="73" y="37"/>
                      </a:cubicBezTo>
                      <a:cubicBezTo>
                        <a:pt x="73" y="41"/>
                        <a:pt x="73" y="41"/>
                        <a:pt x="73" y="41"/>
                      </a:cubicBezTo>
                      <a:lnTo>
                        <a:pt x="69" y="41"/>
                      </a:lnTo>
                      <a:close/>
                      <a:moveTo>
                        <a:pt x="69" y="37"/>
                      </a:moveTo>
                      <a:cubicBezTo>
                        <a:pt x="69" y="32"/>
                        <a:pt x="69" y="32"/>
                        <a:pt x="69" y="32"/>
                      </a:cubicBezTo>
                      <a:cubicBezTo>
                        <a:pt x="73" y="32"/>
                        <a:pt x="73" y="32"/>
                        <a:pt x="73" y="32"/>
                      </a:cubicBezTo>
                      <a:cubicBezTo>
                        <a:pt x="73" y="37"/>
                        <a:pt x="73" y="37"/>
                        <a:pt x="73" y="37"/>
                      </a:cubicBezTo>
                      <a:lnTo>
                        <a:pt x="69" y="37"/>
                      </a:lnTo>
                      <a:close/>
                      <a:moveTo>
                        <a:pt x="69" y="32"/>
                      </a:moveTo>
                      <a:cubicBezTo>
                        <a:pt x="69" y="28"/>
                        <a:pt x="69" y="28"/>
                        <a:pt x="69" y="28"/>
                      </a:cubicBezTo>
                      <a:cubicBezTo>
                        <a:pt x="73" y="28"/>
                        <a:pt x="73" y="28"/>
                        <a:pt x="73" y="28"/>
                      </a:cubicBezTo>
                      <a:cubicBezTo>
                        <a:pt x="73" y="32"/>
                        <a:pt x="73" y="32"/>
                        <a:pt x="73" y="32"/>
                      </a:cubicBezTo>
                      <a:lnTo>
                        <a:pt x="69" y="32"/>
                      </a:lnTo>
                      <a:close/>
                      <a:moveTo>
                        <a:pt x="69" y="27"/>
                      </a:moveTo>
                      <a:cubicBezTo>
                        <a:pt x="69" y="23"/>
                        <a:pt x="69" y="23"/>
                        <a:pt x="69" y="23"/>
                      </a:cubicBezTo>
                      <a:cubicBezTo>
                        <a:pt x="73" y="23"/>
                        <a:pt x="73" y="23"/>
                        <a:pt x="73" y="23"/>
                      </a:cubicBezTo>
                      <a:cubicBezTo>
                        <a:pt x="73" y="27"/>
                        <a:pt x="73" y="27"/>
                        <a:pt x="73" y="27"/>
                      </a:cubicBezTo>
                      <a:lnTo>
                        <a:pt x="69" y="27"/>
                      </a:lnTo>
                      <a:close/>
                      <a:moveTo>
                        <a:pt x="69" y="23"/>
                      </a:moveTo>
                      <a:cubicBezTo>
                        <a:pt x="69" y="19"/>
                        <a:pt x="69" y="19"/>
                        <a:pt x="69" y="19"/>
                      </a:cubicBezTo>
                      <a:cubicBezTo>
                        <a:pt x="73" y="19"/>
                        <a:pt x="73" y="19"/>
                        <a:pt x="73" y="19"/>
                      </a:cubicBezTo>
                      <a:cubicBezTo>
                        <a:pt x="73" y="23"/>
                        <a:pt x="73" y="23"/>
                        <a:pt x="73" y="23"/>
                      </a:cubicBezTo>
                      <a:lnTo>
                        <a:pt x="69" y="23"/>
                      </a:lnTo>
                      <a:close/>
                      <a:moveTo>
                        <a:pt x="69" y="18"/>
                      </a:moveTo>
                      <a:cubicBezTo>
                        <a:pt x="69" y="14"/>
                        <a:pt x="69" y="14"/>
                        <a:pt x="69" y="14"/>
                      </a:cubicBezTo>
                      <a:cubicBezTo>
                        <a:pt x="73" y="14"/>
                        <a:pt x="73" y="14"/>
                        <a:pt x="73" y="14"/>
                      </a:cubicBezTo>
                      <a:cubicBezTo>
                        <a:pt x="73" y="18"/>
                        <a:pt x="73" y="18"/>
                        <a:pt x="73" y="18"/>
                      </a:cubicBezTo>
                      <a:lnTo>
                        <a:pt x="69" y="18"/>
                      </a:lnTo>
                      <a:close/>
                      <a:moveTo>
                        <a:pt x="69" y="14"/>
                      </a:moveTo>
                      <a:cubicBezTo>
                        <a:pt x="69" y="10"/>
                        <a:pt x="69" y="10"/>
                        <a:pt x="69" y="10"/>
                      </a:cubicBezTo>
                      <a:cubicBezTo>
                        <a:pt x="73" y="10"/>
                        <a:pt x="73" y="10"/>
                        <a:pt x="73" y="10"/>
                      </a:cubicBezTo>
                      <a:cubicBezTo>
                        <a:pt x="73" y="14"/>
                        <a:pt x="73" y="14"/>
                        <a:pt x="73" y="14"/>
                      </a:cubicBezTo>
                      <a:lnTo>
                        <a:pt x="69" y="14"/>
                      </a:lnTo>
                      <a:close/>
                      <a:moveTo>
                        <a:pt x="69" y="9"/>
                      </a:moveTo>
                      <a:cubicBezTo>
                        <a:pt x="69" y="5"/>
                        <a:pt x="69" y="5"/>
                        <a:pt x="69" y="5"/>
                      </a:cubicBezTo>
                      <a:cubicBezTo>
                        <a:pt x="73" y="5"/>
                        <a:pt x="73" y="5"/>
                        <a:pt x="73" y="5"/>
                      </a:cubicBezTo>
                      <a:cubicBezTo>
                        <a:pt x="73" y="9"/>
                        <a:pt x="73" y="9"/>
                        <a:pt x="73" y="9"/>
                      </a:cubicBezTo>
                      <a:lnTo>
                        <a:pt x="69" y="9"/>
                      </a:lnTo>
                      <a:close/>
                      <a:moveTo>
                        <a:pt x="69" y="9"/>
                      </a:moveTo>
                      <a:cubicBezTo>
                        <a:pt x="64" y="9"/>
                        <a:pt x="64" y="9"/>
                        <a:pt x="64" y="9"/>
                      </a:cubicBezTo>
                      <a:cubicBezTo>
                        <a:pt x="64" y="5"/>
                        <a:pt x="64" y="5"/>
                        <a:pt x="64" y="5"/>
                      </a:cubicBezTo>
                      <a:cubicBezTo>
                        <a:pt x="69" y="5"/>
                        <a:pt x="69" y="5"/>
                        <a:pt x="69" y="5"/>
                      </a:cubicBezTo>
                      <a:lnTo>
                        <a:pt x="69" y="9"/>
                      </a:lnTo>
                      <a:close/>
                      <a:moveTo>
                        <a:pt x="64" y="9"/>
                      </a:moveTo>
                      <a:cubicBezTo>
                        <a:pt x="60" y="9"/>
                        <a:pt x="60" y="9"/>
                        <a:pt x="60" y="9"/>
                      </a:cubicBezTo>
                      <a:cubicBezTo>
                        <a:pt x="60" y="5"/>
                        <a:pt x="60" y="5"/>
                        <a:pt x="60" y="5"/>
                      </a:cubicBezTo>
                      <a:cubicBezTo>
                        <a:pt x="64" y="5"/>
                        <a:pt x="64" y="5"/>
                        <a:pt x="64" y="5"/>
                      </a:cubicBezTo>
                      <a:lnTo>
                        <a:pt x="64" y="9"/>
                      </a:lnTo>
                      <a:close/>
                      <a:moveTo>
                        <a:pt x="59" y="9"/>
                      </a:moveTo>
                      <a:cubicBezTo>
                        <a:pt x="55" y="9"/>
                        <a:pt x="55" y="9"/>
                        <a:pt x="55" y="9"/>
                      </a:cubicBezTo>
                      <a:cubicBezTo>
                        <a:pt x="55" y="5"/>
                        <a:pt x="55" y="5"/>
                        <a:pt x="55" y="5"/>
                      </a:cubicBezTo>
                      <a:cubicBezTo>
                        <a:pt x="59" y="5"/>
                        <a:pt x="59" y="5"/>
                        <a:pt x="59" y="5"/>
                      </a:cubicBezTo>
                      <a:lnTo>
                        <a:pt x="59" y="9"/>
                      </a:lnTo>
                      <a:close/>
                      <a:moveTo>
                        <a:pt x="55" y="9"/>
                      </a:moveTo>
                      <a:cubicBezTo>
                        <a:pt x="51" y="9"/>
                        <a:pt x="51" y="9"/>
                        <a:pt x="51" y="9"/>
                      </a:cubicBezTo>
                      <a:cubicBezTo>
                        <a:pt x="51" y="5"/>
                        <a:pt x="51" y="5"/>
                        <a:pt x="51" y="5"/>
                      </a:cubicBezTo>
                      <a:cubicBezTo>
                        <a:pt x="55" y="5"/>
                        <a:pt x="55" y="5"/>
                        <a:pt x="55" y="5"/>
                      </a:cubicBezTo>
                      <a:lnTo>
                        <a:pt x="55" y="9"/>
                      </a:lnTo>
                      <a:close/>
                      <a:moveTo>
                        <a:pt x="50" y="9"/>
                      </a:moveTo>
                      <a:cubicBezTo>
                        <a:pt x="46" y="9"/>
                        <a:pt x="46" y="9"/>
                        <a:pt x="46" y="9"/>
                      </a:cubicBezTo>
                      <a:cubicBezTo>
                        <a:pt x="46" y="5"/>
                        <a:pt x="46" y="5"/>
                        <a:pt x="46" y="5"/>
                      </a:cubicBezTo>
                      <a:cubicBezTo>
                        <a:pt x="50" y="5"/>
                        <a:pt x="50" y="5"/>
                        <a:pt x="50" y="5"/>
                      </a:cubicBezTo>
                      <a:lnTo>
                        <a:pt x="50" y="9"/>
                      </a:lnTo>
                      <a:close/>
                      <a:moveTo>
                        <a:pt x="46" y="9"/>
                      </a:moveTo>
                      <a:cubicBezTo>
                        <a:pt x="41" y="9"/>
                        <a:pt x="41" y="9"/>
                        <a:pt x="41" y="9"/>
                      </a:cubicBezTo>
                      <a:cubicBezTo>
                        <a:pt x="41" y="5"/>
                        <a:pt x="41" y="5"/>
                        <a:pt x="41" y="5"/>
                      </a:cubicBezTo>
                      <a:cubicBezTo>
                        <a:pt x="46" y="5"/>
                        <a:pt x="46" y="5"/>
                        <a:pt x="46" y="5"/>
                      </a:cubicBezTo>
                      <a:lnTo>
                        <a:pt x="46" y="9"/>
                      </a:lnTo>
                      <a:close/>
                      <a:moveTo>
                        <a:pt x="41" y="9"/>
                      </a:moveTo>
                      <a:cubicBezTo>
                        <a:pt x="37" y="9"/>
                        <a:pt x="37" y="9"/>
                        <a:pt x="37" y="9"/>
                      </a:cubicBezTo>
                      <a:cubicBezTo>
                        <a:pt x="37" y="5"/>
                        <a:pt x="37" y="5"/>
                        <a:pt x="37" y="5"/>
                      </a:cubicBezTo>
                      <a:cubicBezTo>
                        <a:pt x="41" y="5"/>
                        <a:pt x="41" y="5"/>
                        <a:pt x="41" y="5"/>
                      </a:cubicBezTo>
                      <a:lnTo>
                        <a:pt x="41" y="9"/>
                      </a:lnTo>
                      <a:close/>
                      <a:moveTo>
                        <a:pt x="36" y="9"/>
                      </a:moveTo>
                      <a:cubicBezTo>
                        <a:pt x="32" y="9"/>
                        <a:pt x="32" y="9"/>
                        <a:pt x="32" y="9"/>
                      </a:cubicBezTo>
                      <a:cubicBezTo>
                        <a:pt x="32" y="5"/>
                        <a:pt x="32" y="5"/>
                        <a:pt x="32" y="5"/>
                      </a:cubicBezTo>
                      <a:cubicBezTo>
                        <a:pt x="36" y="5"/>
                        <a:pt x="36" y="5"/>
                        <a:pt x="36" y="5"/>
                      </a:cubicBezTo>
                      <a:lnTo>
                        <a:pt x="36" y="9"/>
                      </a:lnTo>
                      <a:close/>
                      <a:moveTo>
                        <a:pt x="32" y="9"/>
                      </a:moveTo>
                      <a:cubicBezTo>
                        <a:pt x="28" y="9"/>
                        <a:pt x="28" y="9"/>
                        <a:pt x="28" y="9"/>
                      </a:cubicBezTo>
                      <a:cubicBezTo>
                        <a:pt x="28" y="5"/>
                        <a:pt x="28" y="5"/>
                        <a:pt x="28" y="5"/>
                      </a:cubicBezTo>
                      <a:cubicBezTo>
                        <a:pt x="32" y="5"/>
                        <a:pt x="32" y="5"/>
                        <a:pt x="32" y="5"/>
                      </a:cubicBezTo>
                      <a:lnTo>
                        <a:pt x="32" y="9"/>
                      </a:lnTo>
                      <a:close/>
                      <a:moveTo>
                        <a:pt x="27" y="9"/>
                      </a:moveTo>
                      <a:cubicBezTo>
                        <a:pt x="23" y="9"/>
                        <a:pt x="23" y="9"/>
                        <a:pt x="23" y="9"/>
                      </a:cubicBezTo>
                      <a:cubicBezTo>
                        <a:pt x="23" y="5"/>
                        <a:pt x="23" y="5"/>
                        <a:pt x="23" y="5"/>
                      </a:cubicBezTo>
                      <a:cubicBezTo>
                        <a:pt x="27" y="5"/>
                        <a:pt x="27" y="5"/>
                        <a:pt x="27" y="5"/>
                      </a:cubicBezTo>
                      <a:lnTo>
                        <a:pt x="27" y="9"/>
                      </a:lnTo>
                      <a:close/>
                      <a:moveTo>
                        <a:pt x="23" y="9"/>
                      </a:moveTo>
                      <a:cubicBezTo>
                        <a:pt x="19" y="9"/>
                        <a:pt x="19" y="9"/>
                        <a:pt x="19" y="9"/>
                      </a:cubicBezTo>
                      <a:cubicBezTo>
                        <a:pt x="19" y="5"/>
                        <a:pt x="19" y="5"/>
                        <a:pt x="19" y="5"/>
                      </a:cubicBezTo>
                      <a:cubicBezTo>
                        <a:pt x="23" y="5"/>
                        <a:pt x="23" y="5"/>
                        <a:pt x="23" y="5"/>
                      </a:cubicBezTo>
                      <a:lnTo>
                        <a:pt x="23" y="9"/>
                      </a:lnTo>
                      <a:close/>
                      <a:moveTo>
                        <a:pt x="18" y="9"/>
                      </a:moveTo>
                      <a:cubicBezTo>
                        <a:pt x="14" y="9"/>
                        <a:pt x="14" y="9"/>
                        <a:pt x="14" y="9"/>
                      </a:cubicBezTo>
                      <a:cubicBezTo>
                        <a:pt x="14" y="5"/>
                        <a:pt x="14" y="5"/>
                        <a:pt x="14" y="5"/>
                      </a:cubicBezTo>
                      <a:cubicBezTo>
                        <a:pt x="18" y="5"/>
                        <a:pt x="18" y="5"/>
                        <a:pt x="18" y="5"/>
                      </a:cubicBezTo>
                      <a:lnTo>
                        <a:pt x="18" y="9"/>
                      </a:lnTo>
                      <a:close/>
                      <a:moveTo>
                        <a:pt x="14" y="9"/>
                      </a:moveTo>
                      <a:cubicBezTo>
                        <a:pt x="9" y="9"/>
                        <a:pt x="9" y="9"/>
                        <a:pt x="9" y="9"/>
                      </a:cubicBezTo>
                      <a:cubicBezTo>
                        <a:pt x="9" y="5"/>
                        <a:pt x="9" y="5"/>
                        <a:pt x="9" y="5"/>
                      </a:cubicBezTo>
                      <a:cubicBezTo>
                        <a:pt x="14" y="5"/>
                        <a:pt x="14" y="5"/>
                        <a:pt x="14" y="5"/>
                      </a:cubicBezTo>
                      <a:lnTo>
                        <a:pt x="14" y="9"/>
                      </a:lnTo>
                      <a:close/>
                      <a:moveTo>
                        <a:pt x="9" y="9"/>
                      </a:moveTo>
                      <a:cubicBezTo>
                        <a:pt x="5" y="9"/>
                        <a:pt x="5" y="9"/>
                        <a:pt x="5" y="9"/>
                      </a:cubicBezTo>
                      <a:cubicBezTo>
                        <a:pt x="5" y="5"/>
                        <a:pt x="5" y="5"/>
                        <a:pt x="5" y="5"/>
                      </a:cubicBezTo>
                      <a:cubicBezTo>
                        <a:pt x="9" y="5"/>
                        <a:pt x="9" y="5"/>
                        <a:pt x="9" y="5"/>
                      </a:cubicBezTo>
                      <a:lnTo>
                        <a:pt x="9" y="9"/>
                      </a:lnTo>
                      <a:close/>
                      <a:moveTo>
                        <a:pt x="4" y="9"/>
                      </a:moveTo>
                      <a:cubicBezTo>
                        <a:pt x="0" y="9"/>
                        <a:pt x="0" y="9"/>
                        <a:pt x="0" y="9"/>
                      </a:cubicBezTo>
                      <a:cubicBezTo>
                        <a:pt x="0" y="5"/>
                        <a:pt x="0" y="5"/>
                        <a:pt x="0" y="5"/>
                      </a:cubicBezTo>
                      <a:cubicBezTo>
                        <a:pt x="4" y="5"/>
                        <a:pt x="4" y="5"/>
                        <a:pt x="4" y="5"/>
                      </a:cubicBezTo>
                      <a:lnTo>
                        <a:pt x="4" y="9"/>
                      </a:lnTo>
                      <a:close/>
                      <a:moveTo>
                        <a:pt x="4" y="10"/>
                      </a:moveTo>
                      <a:cubicBezTo>
                        <a:pt x="4" y="14"/>
                        <a:pt x="4" y="14"/>
                        <a:pt x="4" y="14"/>
                      </a:cubicBezTo>
                      <a:cubicBezTo>
                        <a:pt x="0" y="14"/>
                        <a:pt x="0" y="14"/>
                        <a:pt x="0" y="14"/>
                      </a:cubicBezTo>
                      <a:cubicBezTo>
                        <a:pt x="0" y="10"/>
                        <a:pt x="0" y="10"/>
                        <a:pt x="0" y="10"/>
                      </a:cubicBezTo>
                      <a:lnTo>
                        <a:pt x="4" y="10"/>
                      </a:lnTo>
                      <a:close/>
                      <a:moveTo>
                        <a:pt x="4" y="14"/>
                      </a:moveTo>
                      <a:cubicBezTo>
                        <a:pt x="4" y="18"/>
                        <a:pt x="4" y="18"/>
                        <a:pt x="4" y="18"/>
                      </a:cubicBezTo>
                      <a:cubicBezTo>
                        <a:pt x="0" y="18"/>
                        <a:pt x="0" y="18"/>
                        <a:pt x="0" y="18"/>
                      </a:cubicBezTo>
                      <a:cubicBezTo>
                        <a:pt x="0" y="14"/>
                        <a:pt x="0" y="14"/>
                        <a:pt x="0" y="14"/>
                      </a:cubicBezTo>
                      <a:lnTo>
                        <a:pt x="4" y="14"/>
                      </a:lnTo>
                      <a:close/>
                      <a:moveTo>
                        <a:pt x="4" y="19"/>
                      </a:moveTo>
                      <a:cubicBezTo>
                        <a:pt x="4" y="23"/>
                        <a:pt x="4" y="23"/>
                        <a:pt x="4" y="23"/>
                      </a:cubicBezTo>
                      <a:cubicBezTo>
                        <a:pt x="0" y="23"/>
                        <a:pt x="0" y="23"/>
                        <a:pt x="0" y="23"/>
                      </a:cubicBezTo>
                      <a:cubicBezTo>
                        <a:pt x="0" y="19"/>
                        <a:pt x="0" y="19"/>
                        <a:pt x="0" y="19"/>
                      </a:cubicBezTo>
                      <a:lnTo>
                        <a:pt x="4" y="19"/>
                      </a:lnTo>
                      <a:close/>
                      <a:moveTo>
                        <a:pt x="4" y="23"/>
                      </a:moveTo>
                      <a:cubicBezTo>
                        <a:pt x="4" y="27"/>
                        <a:pt x="4" y="27"/>
                        <a:pt x="4" y="27"/>
                      </a:cubicBezTo>
                      <a:cubicBezTo>
                        <a:pt x="0" y="27"/>
                        <a:pt x="0" y="27"/>
                        <a:pt x="0" y="27"/>
                      </a:cubicBezTo>
                      <a:cubicBezTo>
                        <a:pt x="0" y="23"/>
                        <a:pt x="0" y="23"/>
                        <a:pt x="0" y="23"/>
                      </a:cubicBezTo>
                      <a:lnTo>
                        <a:pt x="4" y="23"/>
                      </a:lnTo>
                      <a:close/>
                      <a:moveTo>
                        <a:pt x="4" y="28"/>
                      </a:moveTo>
                      <a:cubicBezTo>
                        <a:pt x="4" y="32"/>
                        <a:pt x="4" y="32"/>
                        <a:pt x="4" y="32"/>
                      </a:cubicBezTo>
                      <a:cubicBezTo>
                        <a:pt x="0" y="32"/>
                        <a:pt x="0" y="32"/>
                        <a:pt x="0" y="32"/>
                      </a:cubicBezTo>
                      <a:cubicBezTo>
                        <a:pt x="0" y="28"/>
                        <a:pt x="0" y="28"/>
                        <a:pt x="0" y="28"/>
                      </a:cubicBezTo>
                      <a:lnTo>
                        <a:pt x="4" y="28"/>
                      </a:lnTo>
                      <a:close/>
                      <a:moveTo>
                        <a:pt x="4" y="32"/>
                      </a:moveTo>
                      <a:cubicBezTo>
                        <a:pt x="4" y="37"/>
                        <a:pt x="4" y="37"/>
                        <a:pt x="4" y="37"/>
                      </a:cubicBezTo>
                      <a:cubicBezTo>
                        <a:pt x="0" y="37"/>
                        <a:pt x="0" y="37"/>
                        <a:pt x="0" y="37"/>
                      </a:cubicBezTo>
                      <a:cubicBezTo>
                        <a:pt x="0" y="32"/>
                        <a:pt x="0" y="32"/>
                        <a:pt x="0" y="32"/>
                      </a:cubicBezTo>
                      <a:lnTo>
                        <a:pt x="4" y="32"/>
                      </a:lnTo>
                      <a:close/>
                      <a:moveTo>
                        <a:pt x="4" y="37"/>
                      </a:moveTo>
                      <a:cubicBezTo>
                        <a:pt x="4" y="41"/>
                        <a:pt x="4" y="41"/>
                        <a:pt x="4" y="41"/>
                      </a:cubicBezTo>
                      <a:cubicBezTo>
                        <a:pt x="0" y="41"/>
                        <a:pt x="0" y="41"/>
                        <a:pt x="0" y="41"/>
                      </a:cubicBezTo>
                      <a:cubicBezTo>
                        <a:pt x="0" y="37"/>
                        <a:pt x="0" y="37"/>
                        <a:pt x="0" y="37"/>
                      </a:cubicBezTo>
                      <a:lnTo>
                        <a:pt x="4" y="37"/>
                      </a:lnTo>
                      <a:close/>
                      <a:moveTo>
                        <a:pt x="4" y="42"/>
                      </a:moveTo>
                      <a:cubicBezTo>
                        <a:pt x="4" y="46"/>
                        <a:pt x="4" y="46"/>
                        <a:pt x="4" y="46"/>
                      </a:cubicBezTo>
                      <a:cubicBezTo>
                        <a:pt x="0" y="46"/>
                        <a:pt x="0" y="46"/>
                        <a:pt x="0" y="46"/>
                      </a:cubicBezTo>
                      <a:cubicBezTo>
                        <a:pt x="0" y="42"/>
                        <a:pt x="0" y="42"/>
                        <a:pt x="0" y="42"/>
                      </a:cubicBezTo>
                      <a:lnTo>
                        <a:pt x="4" y="42"/>
                      </a:lnTo>
                      <a:close/>
                      <a:moveTo>
                        <a:pt x="4" y="46"/>
                      </a:moveTo>
                      <a:cubicBezTo>
                        <a:pt x="4" y="50"/>
                        <a:pt x="4" y="50"/>
                        <a:pt x="4" y="50"/>
                      </a:cubicBezTo>
                      <a:cubicBezTo>
                        <a:pt x="0" y="50"/>
                        <a:pt x="0" y="50"/>
                        <a:pt x="0" y="50"/>
                      </a:cubicBezTo>
                      <a:cubicBezTo>
                        <a:pt x="0" y="46"/>
                        <a:pt x="0" y="46"/>
                        <a:pt x="0" y="46"/>
                      </a:cubicBezTo>
                      <a:lnTo>
                        <a:pt x="4" y="46"/>
                      </a:lnTo>
                      <a:close/>
                      <a:moveTo>
                        <a:pt x="4" y="51"/>
                      </a:moveTo>
                      <a:cubicBezTo>
                        <a:pt x="4" y="55"/>
                        <a:pt x="4" y="55"/>
                        <a:pt x="4" y="55"/>
                      </a:cubicBezTo>
                      <a:cubicBezTo>
                        <a:pt x="0" y="55"/>
                        <a:pt x="0" y="55"/>
                        <a:pt x="0" y="55"/>
                      </a:cubicBezTo>
                      <a:cubicBezTo>
                        <a:pt x="0" y="51"/>
                        <a:pt x="0" y="51"/>
                        <a:pt x="0" y="51"/>
                      </a:cubicBezTo>
                      <a:lnTo>
                        <a:pt x="4" y="51"/>
                      </a:lnTo>
                      <a:close/>
                      <a:moveTo>
                        <a:pt x="5" y="51"/>
                      </a:moveTo>
                      <a:cubicBezTo>
                        <a:pt x="9" y="51"/>
                        <a:pt x="9" y="51"/>
                        <a:pt x="9" y="51"/>
                      </a:cubicBezTo>
                      <a:cubicBezTo>
                        <a:pt x="9" y="55"/>
                        <a:pt x="9" y="55"/>
                        <a:pt x="9" y="55"/>
                      </a:cubicBezTo>
                      <a:cubicBezTo>
                        <a:pt x="5" y="55"/>
                        <a:pt x="5" y="55"/>
                        <a:pt x="5" y="55"/>
                      </a:cubicBezTo>
                      <a:lnTo>
                        <a:pt x="5" y="51"/>
                      </a:lnTo>
                      <a:close/>
                      <a:moveTo>
                        <a:pt x="9" y="51"/>
                      </a:moveTo>
                      <a:cubicBezTo>
                        <a:pt x="14" y="51"/>
                        <a:pt x="14" y="51"/>
                        <a:pt x="14" y="51"/>
                      </a:cubicBezTo>
                      <a:cubicBezTo>
                        <a:pt x="14" y="55"/>
                        <a:pt x="14" y="55"/>
                        <a:pt x="14" y="55"/>
                      </a:cubicBezTo>
                      <a:cubicBezTo>
                        <a:pt x="9" y="55"/>
                        <a:pt x="9" y="55"/>
                        <a:pt x="9" y="55"/>
                      </a:cubicBezTo>
                      <a:lnTo>
                        <a:pt x="9" y="51"/>
                      </a:lnTo>
                      <a:close/>
                      <a:moveTo>
                        <a:pt x="14" y="51"/>
                      </a:moveTo>
                      <a:cubicBezTo>
                        <a:pt x="18" y="51"/>
                        <a:pt x="18" y="51"/>
                        <a:pt x="18" y="51"/>
                      </a:cubicBezTo>
                      <a:cubicBezTo>
                        <a:pt x="18" y="55"/>
                        <a:pt x="18" y="55"/>
                        <a:pt x="18" y="55"/>
                      </a:cubicBezTo>
                      <a:cubicBezTo>
                        <a:pt x="14" y="55"/>
                        <a:pt x="14" y="55"/>
                        <a:pt x="14" y="55"/>
                      </a:cubicBezTo>
                      <a:lnTo>
                        <a:pt x="14" y="51"/>
                      </a:lnTo>
                      <a:close/>
                      <a:moveTo>
                        <a:pt x="19" y="51"/>
                      </a:moveTo>
                      <a:cubicBezTo>
                        <a:pt x="23" y="51"/>
                        <a:pt x="23" y="51"/>
                        <a:pt x="23" y="51"/>
                      </a:cubicBezTo>
                      <a:cubicBezTo>
                        <a:pt x="23" y="55"/>
                        <a:pt x="23" y="55"/>
                        <a:pt x="23" y="55"/>
                      </a:cubicBezTo>
                      <a:cubicBezTo>
                        <a:pt x="19" y="55"/>
                        <a:pt x="19" y="55"/>
                        <a:pt x="19" y="55"/>
                      </a:cubicBezTo>
                      <a:lnTo>
                        <a:pt x="19" y="51"/>
                      </a:lnTo>
                      <a:close/>
                      <a:moveTo>
                        <a:pt x="23" y="51"/>
                      </a:moveTo>
                      <a:cubicBezTo>
                        <a:pt x="27" y="51"/>
                        <a:pt x="27" y="51"/>
                        <a:pt x="27" y="51"/>
                      </a:cubicBezTo>
                      <a:cubicBezTo>
                        <a:pt x="27" y="55"/>
                        <a:pt x="27" y="55"/>
                        <a:pt x="27" y="55"/>
                      </a:cubicBezTo>
                      <a:cubicBezTo>
                        <a:pt x="23" y="55"/>
                        <a:pt x="23" y="55"/>
                        <a:pt x="23" y="55"/>
                      </a:cubicBezTo>
                      <a:lnTo>
                        <a:pt x="23" y="51"/>
                      </a:lnTo>
                      <a:close/>
                      <a:moveTo>
                        <a:pt x="28" y="51"/>
                      </a:moveTo>
                      <a:cubicBezTo>
                        <a:pt x="32" y="51"/>
                        <a:pt x="32" y="51"/>
                        <a:pt x="32" y="51"/>
                      </a:cubicBezTo>
                      <a:cubicBezTo>
                        <a:pt x="32" y="55"/>
                        <a:pt x="32" y="55"/>
                        <a:pt x="32" y="55"/>
                      </a:cubicBezTo>
                      <a:cubicBezTo>
                        <a:pt x="28" y="55"/>
                        <a:pt x="28" y="55"/>
                        <a:pt x="28" y="55"/>
                      </a:cubicBezTo>
                      <a:lnTo>
                        <a:pt x="28" y="51"/>
                      </a:lnTo>
                      <a:close/>
                      <a:moveTo>
                        <a:pt x="32" y="51"/>
                      </a:moveTo>
                      <a:cubicBezTo>
                        <a:pt x="36" y="51"/>
                        <a:pt x="36" y="51"/>
                        <a:pt x="36" y="51"/>
                      </a:cubicBezTo>
                      <a:cubicBezTo>
                        <a:pt x="36" y="55"/>
                        <a:pt x="36" y="55"/>
                        <a:pt x="36" y="55"/>
                      </a:cubicBezTo>
                      <a:cubicBezTo>
                        <a:pt x="32" y="55"/>
                        <a:pt x="32" y="55"/>
                        <a:pt x="32" y="55"/>
                      </a:cubicBezTo>
                      <a:lnTo>
                        <a:pt x="32" y="51"/>
                      </a:lnTo>
                      <a:close/>
                      <a:moveTo>
                        <a:pt x="37" y="51"/>
                      </a:moveTo>
                      <a:cubicBezTo>
                        <a:pt x="41" y="51"/>
                        <a:pt x="41" y="51"/>
                        <a:pt x="41" y="51"/>
                      </a:cubicBezTo>
                      <a:cubicBezTo>
                        <a:pt x="41" y="55"/>
                        <a:pt x="41" y="55"/>
                        <a:pt x="41" y="55"/>
                      </a:cubicBezTo>
                      <a:cubicBezTo>
                        <a:pt x="37" y="55"/>
                        <a:pt x="37" y="55"/>
                        <a:pt x="37" y="55"/>
                      </a:cubicBezTo>
                      <a:lnTo>
                        <a:pt x="37" y="51"/>
                      </a:lnTo>
                      <a:close/>
                      <a:moveTo>
                        <a:pt x="41" y="51"/>
                      </a:moveTo>
                      <a:cubicBezTo>
                        <a:pt x="46" y="51"/>
                        <a:pt x="46" y="51"/>
                        <a:pt x="46" y="51"/>
                      </a:cubicBezTo>
                      <a:cubicBezTo>
                        <a:pt x="46" y="55"/>
                        <a:pt x="46" y="55"/>
                        <a:pt x="46" y="55"/>
                      </a:cubicBezTo>
                      <a:cubicBezTo>
                        <a:pt x="41" y="55"/>
                        <a:pt x="41" y="55"/>
                        <a:pt x="41" y="55"/>
                      </a:cubicBezTo>
                      <a:lnTo>
                        <a:pt x="41" y="51"/>
                      </a:lnTo>
                      <a:close/>
                      <a:moveTo>
                        <a:pt x="46" y="51"/>
                      </a:moveTo>
                      <a:cubicBezTo>
                        <a:pt x="50" y="51"/>
                        <a:pt x="50" y="51"/>
                        <a:pt x="50" y="51"/>
                      </a:cubicBezTo>
                      <a:cubicBezTo>
                        <a:pt x="50" y="55"/>
                        <a:pt x="50" y="55"/>
                        <a:pt x="50" y="55"/>
                      </a:cubicBezTo>
                      <a:cubicBezTo>
                        <a:pt x="46" y="55"/>
                        <a:pt x="46" y="55"/>
                        <a:pt x="46" y="55"/>
                      </a:cubicBezTo>
                      <a:lnTo>
                        <a:pt x="46" y="51"/>
                      </a:lnTo>
                      <a:close/>
                      <a:moveTo>
                        <a:pt x="51" y="51"/>
                      </a:moveTo>
                      <a:cubicBezTo>
                        <a:pt x="55" y="51"/>
                        <a:pt x="55" y="51"/>
                        <a:pt x="55" y="51"/>
                      </a:cubicBezTo>
                      <a:cubicBezTo>
                        <a:pt x="55" y="55"/>
                        <a:pt x="55" y="55"/>
                        <a:pt x="55" y="55"/>
                      </a:cubicBezTo>
                      <a:cubicBezTo>
                        <a:pt x="51" y="55"/>
                        <a:pt x="51" y="55"/>
                        <a:pt x="51" y="55"/>
                      </a:cubicBezTo>
                      <a:lnTo>
                        <a:pt x="51" y="51"/>
                      </a:lnTo>
                      <a:close/>
                      <a:moveTo>
                        <a:pt x="55" y="51"/>
                      </a:moveTo>
                      <a:cubicBezTo>
                        <a:pt x="59" y="51"/>
                        <a:pt x="59" y="51"/>
                        <a:pt x="59" y="51"/>
                      </a:cubicBezTo>
                      <a:cubicBezTo>
                        <a:pt x="59" y="55"/>
                        <a:pt x="59" y="55"/>
                        <a:pt x="59" y="55"/>
                      </a:cubicBezTo>
                      <a:cubicBezTo>
                        <a:pt x="55" y="55"/>
                        <a:pt x="55" y="55"/>
                        <a:pt x="55" y="55"/>
                      </a:cubicBezTo>
                      <a:lnTo>
                        <a:pt x="55" y="51"/>
                      </a:lnTo>
                      <a:close/>
                      <a:moveTo>
                        <a:pt x="60" y="51"/>
                      </a:moveTo>
                      <a:cubicBezTo>
                        <a:pt x="64" y="51"/>
                        <a:pt x="64" y="51"/>
                        <a:pt x="64" y="51"/>
                      </a:cubicBezTo>
                      <a:cubicBezTo>
                        <a:pt x="64" y="55"/>
                        <a:pt x="64" y="55"/>
                        <a:pt x="64" y="55"/>
                      </a:cubicBezTo>
                      <a:cubicBezTo>
                        <a:pt x="60" y="55"/>
                        <a:pt x="60" y="55"/>
                        <a:pt x="60" y="55"/>
                      </a:cubicBezTo>
                      <a:lnTo>
                        <a:pt x="60" y="51"/>
                      </a:lnTo>
                      <a:close/>
                      <a:moveTo>
                        <a:pt x="64" y="51"/>
                      </a:moveTo>
                      <a:cubicBezTo>
                        <a:pt x="69" y="51"/>
                        <a:pt x="69" y="51"/>
                        <a:pt x="69" y="51"/>
                      </a:cubicBezTo>
                      <a:cubicBezTo>
                        <a:pt x="69" y="55"/>
                        <a:pt x="69" y="55"/>
                        <a:pt x="69" y="55"/>
                      </a:cubicBezTo>
                      <a:cubicBezTo>
                        <a:pt x="64" y="55"/>
                        <a:pt x="64" y="55"/>
                        <a:pt x="64" y="55"/>
                      </a:cubicBezTo>
                      <a:lnTo>
                        <a:pt x="64" y="51"/>
                      </a:lnTo>
                      <a:close/>
                      <a:moveTo>
                        <a:pt x="69" y="51"/>
                      </a:moveTo>
                      <a:cubicBezTo>
                        <a:pt x="73" y="51"/>
                        <a:pt x="73" y="51"/>
                        <a:pt x="73" y="51"/>
                      </a:cubicBezTo>
                      <a:cubicBezTo>
                        <a:pt x="73" y="55"/>
                        <a:pt x="73" y="55"/>
                        <a:pt x="73" y="55"/>
                      </a:cubicBezTo>
                      <a:cubicBezTo>
                        <a:pt x="69" y="55"/>
                        <a:pt x="69" y="55"/>
                        <a:pt x="69" y="55"/>
                      </a:cubicBezTo>
                      <a:lnTo>
                        <a:pt x="69" y="51"/>
                      </a:lnTo>
                      <a:close/>
                      <a:moveTo>
                        <a:pt x="73" y="51"/>
                      </a:moveTo>
                      <a:cubicBezTo>
                        <a:pt x="78" y="51"/>
                        <a:pt x="78" y="51"/>
                        <a:pt x="78" y="51"/>
                      </a:cubicBezTo>
                      <a:cubicBezTo>
                        <a:pt x="78" y="55"/>
                        <a:pt x="78" y="55"/>
                        <a:pt x="78" y="55"/>
                      </a:cubicBezTo>
                      <a:cubicBezTo>
                        <a:pt x="73" y="55"/>
                        <a:pt x="73" y="55"/>
                        <a:pt x="73" y="55"/>
                      </a:cubicBezTo>
                      <a:lnTo>
                        <a:pt x="73" y="51"/>
                      </a:lnTo>
                      <a:close/>
                      <a:moveTo>
                        <a:pt x="73" y="50"/>
                      </a:moveTo>
                      <a:cubicBezTo>
                        <a:pt x="73" y="46"/>
                        <a:pt x="73" y="46"/>
                        <a:pt x="73" y="46"/>
                      </a:cubicBezTo>
                      <a:cubicBezTo>
                        <a:pt x="78" y="46"/>
                        <a:pt x="78" y="46"/>
                        <a:pt x="78" y="46"/>
                      </a:cubicBezTo>
                      <a:cubicBezTo>
                        <a:pt x="78" y="50"/>
                        <a:pt x="78" y="50"/>
                        <a:pt x="78" y="50"/>
                      </a:cubicBezTo>
                      <a:lnTo>
                        <a:pt x="73" y="50"/>
                      </a:lnTo>
                      <a:close/>
                      <a:moveTo>
                        <a:pt x="73" y="46"/>
                      </a:moveTo>
                      <a:cubicBezTo>
                        <a:pt x="73" y="42"/>
                        <a:pt x="73" y="42"/>
                        <a:pt x="73" y="42"/>
                      </a:cubicBezTo>
                      <a:cubicBezTo>
                        <a:pt x="78" y="42"/>
                        <a:pt x="78" y="42"/>
                        <a:pt x="78" y="42"/>
                      </a:cubicBezTo>
                      <a:cubicBezTo>
                        <a:pt x="78" y="46"/>
                        <a:pt x="78" y="46"/>
                        <a:pt x="78" y="46"/>
                      </a:cubicBezTo>
                      <a:lnTo>
                        <a:pt x="73" y="46"/>
                      </a:lnTo>
                      <a:close/>
                      <a:moveTo>
                        <a:pt x="73" y="41"/>
                      </a:moveTo>
                      <a:cubicBezTo>
                        <a:pt x="73" y="37"/>
                        <a:pt x="73" y="37"/>
                        <a:pt x="73" y="37"/>
                      </a:cubicBezTo>
                      <a:cubicBezTo>
                        <a:pt x="78" y="37"/>
                        <a:pt x="78" y="37"/>
                        <a:pt x="78" y="37"/>
                      </a:cubicBezTo>
                      <a:cubicBezTo>
                        <a:pt x="78" y="41"/>
                        <a:pt x="78" y="41"/>
                        <a:pt x="78" y="41"/>
                      </a:cubicBezTo>
                      <a:lnTo>
                        <a:pt x="73" y="41"/>
                      </a:lnTo>
                      <a:close/>
                      <a:moveTo>
                        <a:pt x="73" y="37"/>
                      </a:moveTo>
                      <a:cubicBezTo>
                        <a:pt x="73" y="32"/>
                        <a:pt x="73" y="32"/>
                        <a:pt x="73" y="32"/>
                      </a:cubicBezTo>
                      <a:cubicBezTo>
                        <a:pt x="78" y="32"/>
                        <a:pt x="78" y="32"/>
                        <a:pt x="78" y="32"/>
                      </a:cubicBezTo>
                      <a:cubicBezTo>
                        <a:pt x="78" y="37"/>
                        <a:pt x="78" y="37"/>
                        <a:pt x="78" y="37"/>
                      </a:cubicBezTo>
                      <a:lnTo>
                        <a:pt x="73" y="37"/>
                      </a:lnTo>
                      <a:close/>
                      <a:moveTo>
                        <a:pt x="73" y="32"/>
                      </a:moveTo>
                      <a:cubicBezTo>
                        <a:pt x="73" y="28"/>
                        <a:pt x="73" y="28"/>
                        <a:pt x="73" y="28"/>
                      </a:cubicBezTo>
                      <a:cubicBezTo>
                        <a:pt x="78" y="28"/>
                        <a:pt x="78" y="28"/>
                        <a:pt x="78" y="28"/>
                      </a:cubicBezTo>
                      <a:cubicBezTo>
                        <a:pt x="78" y="32"/>
                        <a:pt x="78" y="32"/>
                        <a:pt x="78" y="32"/>
                      </a:cubicBezTo>
                      <a:lnTo>
                        <a:pt x="73" y="32"/>
                      </a:lnTo>
                      <a:close/>
                      <a:moveTo>
                        <a:pt x="73" y="27"/>
                      </a:moveTo>
                      <a:cubicBezTo>
                        <a:pt x="73" y="23"/>
                        <a:pt x="73" y="23"/>
                        <a:pt x="73" y="23"/>
                      </a:cubicBezTo>
                      <a:cubicBezTo>
                        <a:pt x="78" y="23"/>
                        <a:pt x="78" y="23"/>
                        <a:pt x="78" y="23"/>
                      </a:cubicBezTo>
                      <a:cubicBezTo>
                        <a:pt x="78" y="27"/>
                        <a:pt x="78" y="27"/>
                        <a:pt x="78" y="27"/>
                      </a:cubicBezTo>
                      <a:lnTo>
                        <a:pt x="73" y="27"/>
                      </a:lnTo>
                      <a:close/>
                      <a:moveTo>
                        <a:pt x="73" y="23"/>
                      </a:moveTo>
                      <a:cubicBezTo>
                        <a:pt x="73" y="19"/>
                        <a:pt x="73" y="19"/>
                        <a:pt x="73" y="19"/>
                      </a:cubicBezTo>
                      <a:cubicBezTo>
                        <a:pt x="78" y="19"/>
                        <a:pt x="78" y="19"/>
                        <a:pt x="78" y="19"/>
                      </a:cubicBezTo>
                      <a:cubicBezTo>
                        <a:pt x="78" y="23"/>
                        <a:pt x="78" y="23"/>
                        <a:pt x="78" y="23"/>
                      </a:cubicBezTo>
                      <a:lnTo>
                        <a:pt x="73" y="23"/>
                      </a:lnTo>
                      <a:close/>
                      <a:moveTo>
                        <a:pt x="73" y="18"/>
                      </a:moveTo>
                      <a:cubicBezTo>
                        <a:pt x="73" y="14"/>
                        <a:pt x="73" y="14"/>
                        <a:pt x="73" y="14"/>
                      </a:cubicBezTo>
                      <a:cubicBezTo>
                        <a:pt x="78" y="14"/>
                        <a:pt x="78" y="14"/>
                        <a:pt x="78" y="14"/>
                      </a:cubicBezTo>
                      <a:cubicBezTo>
                        <a:pt x="78" y="18"/>
                        <a:pt x="78" y="18"/>
                        <a:pt x="78" y="18"/>
                      </a:cubicBezTo>
                      <a:lnTo>
                        <a:pt x="73" y="18"/>
                      </a:lnTo>
                      <a:close/>
                      <a:moveTo>
                        <a:pt x="73" y="14"/>
                      </a:moveTo>
                      <a:cubicBezTo>
                        <a:pt x="73" y="10"/>
                        <a:pt x="73" y="10"/>
                        <a:pt x="73" y="10"/>
                      </a:cubicBezTo>
                      <a:cubicBezTo>
                        <a:pt x="78" y="10"/>
                        <a:pt x="78" y="10"/>
                        <a:pt x="78" y="10"/>
                      </a:cubicBezTo>
                      <a:cubicBezTo>
                        <a:pt x="78" y="14"/>
                        <a:pt x="78" y="14"/>
                        <a:pt x="78" y="14"/>
                      </a:cubicBezTo>
                      <a:lnTo>
                        <a:pt x="73" y="14"/>
                      </a:lnTo>
                      <a:close/>
                      <a:moveTo>
                        <a:pt x="73" y="9"/>
                      </a:moveTo>
                      <a:cubicBezTo>
                        <a:pt x="73" y="5"/>
                        <a:pt x="73" y="5"/>
                        <a:pt x="73" y="5"/>
                      </a:cubicBezTo>
                      <a:cubicBezTo>
                        <a:pt x="78" y="5"/>
                        <a:pt x="78" y="5"/>
                        <a:pt x="78" y="5"/>
                      </a:cubicBezTo>
                      <a:cubicBezTo>
                        <a:pt x="78" y="9"/>
                        <a:pt x="78" y="9"/>
                        <a:pt x="78" y="9"/>
                      </a:cubicBezTo>
                      <a:lnTo>
                        <a:pt x="73" y="9"/>
                      </a:lnTo>
                      <a:close/>
                      <a:moveTo>
                        <a:pt x="73" y="5"/>
                      </a:moveTo>
                      <a:cubicBezTo>
                        <a:pt x="73" y="0"/>
                        <a:pt x="73" y="0"/>
                        <a:pt x="73" y="0"/>
                      </a:cubicBezTo>
                      <a:cubicBezTo>
                        <a:pt x="78" y="0"/>
                        <a:pt x="78" y="0"/>
                        <a:pt x="78" y="0"/>
                      </a:cubicBezTo>
                      <a:cubicBezTo>
                        <a:pt x="78" y="5"/>
                        <a:pt x="78" y="5"/>
                        <a:pt x="78" y="5"/>
                      </a:cubicBezTo>
                      <a:lnTo>
                        <a:pt x="73" y="5"/>
                      </a:lnTo>
                      <a:close/>
                      <a:moveTo>
                        <a:pt x="73" y="5"/>
                      </a:moveTo>
                      <a:cubicBezTo>
                        <a:pt x="69" y="5"/>
                        <a:pt x="69" y="5"/>
                        <a:pt x="69" y="5"/>
                      </a:cubicBezTo>
                      <a:cubicBezTo>
                        <a:pt x="69" y="0"/>
                        <a:pt x="69" y="0"/>
                        <a:pt x="69" y="0"/>
                      </a:cubicBezTo>
                      <a:cubicBezTo>
                        <a:pt x="73" y="0"/>
                        <a:pt x="73" y="0"/>
                        <a:pt x="73" y="0"/>
                      </a:cubicBezTo>
                      <a:lnTo>
                        <a:pt x="73" y="5"/>
                      </a:lnTo>
                      <a:close/>
                      <a:moveTo>
                        <a:pt x="69" y="5"/>
                      </a:moveTo>
                      <a:cubicBezTo>
                        <a:pt x="64" y="5"/>
                        <a:pt x="64" y="5"/>
                        <a:pt x="64" y="5"/>
                      </a:cubicBezTo>
                      <a:cubicBezTo>
                        <a:pt x="64" y="0"/>
                        <a:pt x="64" y="0"/>
                        <a:pt x="64" y="0"/>
                      </a:cubicBezTo>
                      <a:cubicBezTo>
                        <a:pt x="69" y="0"/>
                        <a:pt x="69" y="0"/>
                        <a:pt x="69" y="0"/>
                      </a:cubicBezTo>
                      <a:lnTo>
                        <a:pt x="69" y="5"/>
                      </a:lnTo>
                      <a:close/>
                      <a:moveTo>
                        <a:pt x="64" y="5"/>
                      </a:moveTo>
                      <a:cubicBezTo>
                        <a:pt x="60" y="5"/>
                        <a:pt x="60" y="5"/>
                        <a:pt x="60" y="5"/>
                      </a:cubicBezTo>
                      <a:cubicBezTo>
                        <a:pt x="60" y="0"/>
                        <a:pt x="60" y="0"/>
                        <a:pt x="60" y="0"/>
                      </a:cubicBezTo>
                      <a:cubicBezTo>
                        <a:pt x="64" y="0"/>
                        <a:pt x="64" y="0"/>
                        <a:pt x="64" y="0"/>
                      </a:cubicBezTo>
                      <a:lnTo>
                        <a:pt x="64" y="5"/>
                      </a:lnTo>
                      <a:close/>
                      <a:moveTo>
                        <a:pt x="59" y="5"/>
                      </a:moveTo>
                      <a:cubicBezTo>
                        <a:pt x="55" y="5"/>
                        <a:pt x="55" y="5"/>
                        <a:pt x="55" y="5"/>
                      </a:cubicBezTo>
                      <a:cubicBezTo>
                        <a:pt x="55" y="0"/>
                        <a:pt x="55" y="0"/>
                        <a:pt x="55" y="0"/>
                      </a:cubicBezTo>
                      <a:cubicBezTo>
                        <a:pt x="59" y="0"/>
                        <a:pt x="59" y="0"/>
                        <a:pt x="59" y="0"/>
                      </a:cubicBezTo>
                      <a:lnTo>
                        <a:pt x="59" y="5"/>
                      </a:lnTo>
                      <a:close/>
                      <a:moveTo>
                        <a:pt x="55" y="5"/>
                      </a:moveTo>
                      <a:cubicBezTo>
                        <a:pt x="51" y="5"/>
                        <a:pt x="51" y="5"/>
                        <a:pt x="51" y="5"/>
                      </a:cubicBezTo>
                      <a:cubicBezTo>
                        <a:pt x="51" y="0"/>
                        <a:pt x="51" y="0"/>
                        <a:pt x="51" y="0"/>
                      </a:cubicBezTo>
                      <a:cubicBezTo>
                        <a:pt x="55" y="0"/>
                        <a:pt x="55" y="0"/>
                        <a:pt x="55" y="0"/>
                      </a:cubicBezTo>
                      <a:lnTo>
                        <a:pt x="55" y="5"/>
                      </a:lnTo>
                      <a:close/>
                      <a:moveTo>
                        <a:pt x="50" y="5"/>
                      </a:moveTo>
                      <a:cubicBezTo>
                        <a:pt x="46" y="5"/>
                        <a:pt x="46" y="5"/>
                        <a:pt x="46" y="5"/>
                      </a:cubicBezTo>
                      <a:cubicBezTo>
                        <a:pt x="46" y="0"/>
                        <a:pt x="46" y="0"/>
                        <a:pt x="46" y="0"/>
                      </a:cubicBezTo>
                      <a:cubicBezTo>
                        <a:pt x="50" y="0"/>
                        <a:pt x="50" y="0"/>
                        <a:pt x="50" y="0"/>
                      </a:cubicBezTo>
                      <a:lnTo>
                        <a:pt x="50" y="5"/>
                      </a:lnTo>
                      <a:close/>
                      <a:moveTo>
                        <a:pt x="46" y="5"/>
                      </a:moveTo>
                      <a:cubicBezTo>
                        <a:pt x="41" y="5"/>
                        <a:pt x="41" y="5"/>
                        <a:pt x="41" y="5"/>
                      </a:cubicBezTo>
                      <a:cubicBezTo>
                        <a:pt x="41" y="0"/>
                        <a:pt x="41" y="0"/>
                        <a:pt x="41" y="0"/>
                      </a:cubicBezTo>
                      <a:cubicBezTo>
                        <a:pt x="46" y="0"/>
                        <a:pt x="46" y="0"/>
                        <a:pt x="46" y="0"/>
                      </a:cubicBezTo>
                      <a:lnTo>
                        <a:pt x="46" y="5"/>
                      </a:lnTo>
                      <a:close/>
                      <a:moveTo>
                        <a:pt x="41" y="5"/>
                      </a:moveTo>
                      <a:cubicBezTo>
                        <a:pt x="37" y="5"/>
                        <a:pt x="37" y="5"/>
                        <a:pt x="37" y="5"/>
                      </a:cubicBezTo>
                      <a:cubicBezTo>
                        <a:pt x="37" y="0"/>
                        <a:pt x="37" y="0"/>
                        <a:pt x="37" y="0"/>
                      </a:cubicBezTo>
                      <a:cubicBezTo>
                        <a:pt x="41" y="0"/>
                        <a:pt x="41" y="0"/>
                        <a:pt x="41" y="0"/>
                      </a:cubicBezTo>
                      <a:lnTo>
                        <a:pt x="41" y="5"/>
                      </a:lnTo>
                      <a:close/>
                      <a:moveTo>
                        <a:pt x="36" y="5"/>
                      </a:moveTo>
                      <a:cubicBezTo>
                        <a:pt x="32" y="5"/>
                        <a:pt x="32" y="5"/>
                        <a:pt x="32" y="5"/>
                      </a:cubicBezTo>
                      <a:cubicBezTo>
                        <a:pt x="32" y="0"/>
                        <a:pt x="32" y="0"/>
                        <a:pt x="32" y="0"/>
                      </a:cubicBezTo>
                      <a:cubicBezTo>
                        <a:pt x="36" y="0"/>
                        <a:pt x="36" y="0"/>
                        <a:pt x="36" y="0"/>
                      </a:cubicBezTo>
                      <a:lnTo>
                        <a:pt x="36" y="5"/>
                      </a:lnTo>
                      <a:close/>
                      <a:moveTo>
                        <a:pt x="32" y="5"/>
                      </a:moveTo>
                      <a:cubicBezTo>
                        <a:pt x="28" y="5"/>
                        <a:pt x="28" y="5"/>
                        <a:pt x="28" y="5"/>
                      </a:cubicBezTo>
                      <a:cubicBezTo>
                        <a:pt x="28" y="0"/>
                        <a:pt x="28" y="0"/>
                        <a:pt x="28" y="0"/>
                      </a:cubicBezTo>
                      <a:cubicBezTo>
                        <a:pt x="32" y="0"/>
                        <a:pt x="32" y="0"/>
                        <a:pt x="32" y="0"/>
                      </a:cubicBezTo>
                      <a:lnTo>
                        <a:pt x="32" y="5"/>
                      </a:lnTo>
                      <a:close/>
                      <a:moveTo>
                        <a:pt x="27" y="5"/>
                      </a:moveTo>
                      <a:cubicBezTo>
                        <a:pt x="23" y="5"/>
                        <a:pt x="23" y="5"/>
                        <a:pt x="23" y="5"/>
                      </a:cubicBezTo>
                      <a:cubicBezTo>
                        <a:pt x="23" y="0"/>
                        <a:pt x="23" y="0"/>
                        <a:pt x="23" y="0"/>
                      </a:cubicBezTo>
                      <a:cubicBezTo>
                        <a:pt x="27" y="0"/>
                        <a:pt x="27" y="0"/>
                        <a:pt x="27" y="0"/>
                      </a:cubicBezTo>
                      <a:lnTo>
                        <a:pt x="27" y="5"/>
                      </a:lnTo>
                      <a:close/>
                      <a:moveTo>
                        <a:pt x="23" y="5"/>
                      </a:moveTo>
                      <a:cubicBezTo>
                        <a:pt x="19" y="5"/>
                        <a:pt x="19" y="5"/>
                        <a:pt x="19" y="5"/>
                      </a:cubicBezTo>
                      <a:cubicBezTo>
                        <a:pt x="19" y="0"/>
                        <a:pt x="19" y="0"/>
                        <a:pt x="19" y="0"/>
                      </a:cubicBezTo>
                      <a:cubicBezTo>
                        <a:pt x="23" y="0"/>
                        <a:pt x="23" y="0"/>
                        <a:pt x="23" y="0"/>
                      </a:cubicBezTo>
                      <a:lnTo>
                        <a:pt x="23" y="5"/>
                      </a:lnTo>
                      <a:close/>
                      <a:moveTo>
                        <a:pt x="18" y="5"/>
                      </a:moveTo>
                      <a:cubicBezTo>
                        <a:pt x="14" y="5"/>
                        <a:pt x="14" y="5"/>
                        <a:pt x="14" y="5"/>
                      </a:cubicBezTo>
                      <a:cubicBezTo>
                        <a:pt x="14" y="0"/>
                        <a:pt x="14" y="0"/>
                        <a:pt x="14" y="0"/>
                      </a:cubicBezTo>
                      <a:cubicBezTo>
                        <a:pt x="18" y="0"/>
                        <a:pt x="18" y="0"/>
                        <a:pt x="18" y="0"/>
                      </a:cubicBezTo>
                      <a:lnTo>
                        <a:pt x="18" y="5"/>
                      </a:lnTo>
                      <a:close/>
                      <a:moveTo>
                        <a:pt x="14" y="5"/>
                      </a:moveTo>
                      <a:cubicBezTo>
                        <a:pt x="9" y="5"/>
                        <a:pt x="9" y="5"/>
                        <a:pt x="9" y="5"/>
                      </a:cubicBezTo>
                      <a:cubicBezTo>
                        <a:pt x="9" y="0"/>
                        <a:pt x="9" y="0"/>
                        <a:pt x="9" y="0"/>
                      </a:cubicBezTo>
                      <a:cubicBezTo>
                        <a:pt x="14" y="0"/>
                        <a:pt x="14" y="0"/>
                        <a:pt x="14" y="0"/>
                      </a:cubicBezTo>
                      <a:lnTo>
                        <a:pt x="14" y="5"/>
                      </a:lnTo>
                      <a:close/>
                      <a:moveTo>
                        <a:pt x="9" y="5"/>
                      </a:moveTo>
                      <a:cubicBezTo>
                        <a:pt x="5" y="5"/>
                        <a:pt x="5" y="5"/>
                        <a:pt x="5" y="5"/>
                      </a:cubicBezTo>
                      <a:cubicBezTo>
                        <a:pt x="5" y="0"/>
                        <a:pt x="5" y="0"/>
                        <a:pt x="5" y="0"/>
                      </a:cubicBezTo>
                      <a:cubicBezTo>
                        <a:pt x="9" y="0"/>
                        <a:pt x="9" y="0"/>
                        <a:pt x="9" y="0"/>
                      </a:cubicBezTo>
                      <a:lnTo>
                        <a:pt x="9" y="5"/>
                      </a:lnTo>
                      <a:close/>
                      <a:moveTo>
                        <a:pt x="4" y="5"/>
                      </a:moveTo>
                      <a:cubicBezTo>
                        <a:pt x="0" y="5"/>
                        <a:pt x="0" y="5"/>
                        <a:pt x="0" y="5"/>
                      </a:cubicBezTo>
                      <a:cubicBezTo>
                        <a:pt x="0" y="0"/>
                        <a:pt x="0" y="0"/>
                        <a:pt x="0" y="0"/>
                      </a:cubicBezTo>
                      <a:cubicBezTo>
                        <a:pt x="4" y="0"/>
                        <a:pt x="4" y="0"/>
                        <a:pt x="4" y="0"/>
                      </a:cubicBezTo>
                      <a:lnTo>
                        <a:pt x="4" y="5"/>
                      </a:lnTo>
                      <a:close/>
                      <a:moveTo>
                        <a:pt x="0" y="55"/>
                      </a:moveTo>
                      <a:cubicBezTo>
                        <a:pt x="4" y="55"/>
                        <a:pt x="4" y="55"/>
                        <a:pt x="4" y="55"/>
                      </a:cubicBezTo>
                      <a:cubicBezTo>
                        <a:pt x="4" y="59"/>
                        <a:pt x="4" y="59"/>
                        <a:pt x="4" y="59"/>
                      </a:cubicBezTo>
                      <a:cubicBezTo>
                        <a:pt x="0" y="59"/>
                        <a:pt x="0" y="59"/>
                        <a:pt x="0" y="59"/>
                      </a:cubicBezTo>
                      <a:lnTo>
                        <a:pt x="0" y="55"/>
                      </a:lnTo>
                      <a:close/>
                      <a:moveTo>
                        <a:pt x="5" y="55"/>
                      </a:moveTo>
                      <a:cubicBezTo>
                        <a:pt x="9" y="55"/>
                        <a:pt x="9" y="55"/>
                        <a:pt x="9" y="55"/>
                      </a:cubicBezTo>
                      <a:cubicBezTo>
                        <a:pt x="9" y="59"/>
                        <a:pt x="9" y="59"/>
                        <a:pt x="9" y="59"/>
                      </a:cubicBezTo>
                      <a:cubicBezTo>
                        <a:pt x="5" y="59"/>
                        <a:pt x="5" y="59"/>
                        <a:pt x="5" y="59"/>
                      </a:cubicBezTo>
                      <a:lnTo>
                        <a:pt x="5" y="55"/>
                      </a:lnTo>
                      <a:close/>
                      <a:moveTo>
                        <a:pt x="9" y="55"/>
                      </a:moveTo>
                      <a:cubicBezTo>
                        <a:pt x="14" y="55"/>
                        <a:pt x="14" y="55"/>
                        <a:pt x="14" y="55"/>
                      </a:cubicBezTo>
                      <a:cubicBezTo>
                        <a:pt x="14" y="59"/>
                        <a:pt x="14" y="59"/>
                        <a:pt x="14" y="59"/>
                      </a:cubicBezTo>
                      <a:cubicBezTo>
                        <a:pt x="9" y="59"/>
                        <a:pt x="9" y="59"/>
                        <a:pt x="9" y="59"/>
                      </a:cubicBezTo>
                      <a:lnTo>
                        <a:pt x="9" y="55"/>
                      </a:lnTo>
                      <a:close/>
                      <a:moveTo>
                        <a:pt x="14" y="55"/>
                      </a:moveTo>
                      <a:cubicBezTo>
                        <a:pt x="18" y="55"/>
                        <a:pt x="18" y="55"/>
                        <a:pt x="18" y="55"/>
                      </a:cubicBezTo>
                      <a:cubicBezTo>
                        <a:pt x="18" y="59"/>
                        <a:pt x="18" y="59"/>
                        <a:pt x="18" y="59"/>
                      </a:cubicBezTo>
                      <a:cubicBezTo>
                        <a:pt x="14" y="59"/>
                        <a:pt x="14" y="59"/>
                        <a:pt x="14" y="59"/>
                      </a:cubicBezTo>
                      <a:lnTo>
                        <a:pt x="14" y="55"/>
                      </a:lnTo>
                      <a:close/>
                      <a:moveTo>
                        <a:pt x="19" y="55"/>
                      </a:moveTo>
                      <a:cubicBezTo>
                        <a:pt x="23" y="55"/>
                        <a:pt x="23" y="55"/>
                        <a:pt x="23" y="55"/>
                      </a:cubicBezTo>
                      <a:cubicBezTo>
                        <a:pt x="23" y="59"/>
                        <a:pt x="23" y="59"/>
                        <a:pt x="23" y="59"/>
                      </a:cubicBezTo>
                      <a:cubicBezTo>
                        <a:pt x="19" y="59"/>
                        <a:pt x="19" y="59"/>
                        <a:pt x="19" y="59"/>
                      </a:cubicBezTo>
                      <a:lnTo>
                        <a:pt x="19" y="55"/>
                      </a:lnTo>
                      <a:close/>
                      <a:moveTo>
                        <a:pt x="23" y="55"/>
                      </a:moveTo>
                      <a:cubicBezTo>
                        <a:pt x="27" y="55"/>
                        <a:pt x="27" y="55"/>
                        <a:pt x="27" y="55"/>
                      </a:cubicBezTo>
                      <a:cubicBezTo>
                        <a:pt x="27" y="59"/>
                        <a:pt x="27" y="59"/>
                        <a:pt x="27" y="59"/>
                      </a:cubicBezTo>
                      <a:cubicBezTo>
                        <a:pt x="23" y="59"/>
                        <a:pt x="23" y="59"/>
                        <a:pt x="23" y="59"/>
                      </a:cubicBezTo>
                      <a:lnTo>
                        <a:pt x="23" y="55"/>
                      </a:lnTo>
                      <a:close/>
                      <a:moveTo>
                        <a:pt x="28" y="55"/>
                      </a:moveTo>
                      <a:cubicBezTo>
                        <a:pt x="32" y="55"/>
                        <a:pt x="32" y="55"/>
                        <a:pt x="32" y="55"/>
                      </a:cubicBezTo>
                      <a:cubicBezTo>
                        <a:pt x="32" y="59"/>
                        <a:pt x="32" y="59"/>
                        <a:pt x="32" y="59"/>
                      </a:cubicBezTo>
                      <a:cubicBezTo>
                        <a:pt x="28" y="59"/>
                        <a:pt x="28" y="59"/>
                        <a:pt x="28" y="59"/>
                      </a:cubicBezTo>
                      <a:lnTo>
                        <a:pt x="28" y="55"/>
                      </a:lnTo>
                      <a:close/>
                      <a:moveTo>
                        <a:pt x="32" y="55"/>
                      </a:moveTo>
                      <a:cubicBezTo>
                        <a:pt x="36" y="55"/>
                        <a:pt x="36" y="55"/>
                        <a:pt x="36" y="55"/>
                      </a:cubicBezTo>
                      <a:cubicBezTo>
                        <a:pt x="36" y="59"/>
                        <a:pt x="36" y="59"/>
                        <a:pt x="36" y="59"/>
                      </a:cubicBezTo>
                      <a:cubicBezTo>
                        <a:pt x="32" y="59"/>
                        <a:pt x="32" y="59"/>
                        <a:pt x="32" y="59"/>
                      </a:cubicBezTo>
                      <a:lnTo>
                        <a:pt x="32" y="55"/>
                      </a:lnTo>
                      <a:close/>
                      <a:moveTo>
                        <a:pt x="37" y="55"/>
                      </a:moveTo>
                      <a:cubicBezTo>
                        <a:pt x="41" y="55"/>
                        <a:pt x="41" y="55"/>
                        <a:pt x="41" y="55"/>
                      </a:cubicBezTo>
                      <a:cubicBezTo>
                        <a:pt x="41" y="59"/>
                        <a:pt x="41" y="59"/>
                        <a:pt x="41" y="59"/>
                      </a:cubicBezTo>
                      <a:cubicBezTo>
                        <a:pt x="37" y="59"/>
                        <a:pt x="37" y="59"/>
                        <a:pt x="37" y="59"/>
                      </a:cubicBezTo>
                      <a:lnTo>
                        <a:pt x="37" y="55"/>
                      </a:lnTo>
                      <a:close/>
                      <a:moveTo>
                        <a:pt x="41" y="55"/>
                      </a:moveTo>
                      <a:cubicBezTo>
                        <a:pt x="46" y="55"/>
                        <a:pt x="46" y="55"/>
                        <a:pt x="46" y="55"/>
                      </a:cubicBezTo>
                      <a:cubicBezTo>
                        <a:pt x="46" y="59"/>
                        <a:pt x="46" y="59"/>
                        <a:pt x="46" y="59"/>
                      </a:cubicBezTo>
                      <a:cubicBezTo>
                        <a:pt x="41" y="59"/>
                        <a:pt x="41" y="59"/>
                        <a:pt x="41" y="59"/>
                      </a:cubicBezTo>
                      <a:lnTo>
                        <a:pt x="41" y="55"/>
                      </a:lnTo>
                      <a:close/>
                      <a:moveTo>
                        <a:pt x="46" y="55"/>
                      </a:moveTo>
                      <a:cubicBezTo>
                        <a:pt x="50" y="55"/>
                        <a:pt x="50" y="55"/>
                        <a:pt x="50" y="55"/>
                      </a:cubicBezTo>
                      <a:cubicBezTo>
                        <a:pt x="50" y="59"/>
                        <a:pt x="50" y="59"/>
                        <a:pt x="50" y="59"/>
                      </a:cubicBezTo>
                      <a:cubicBezTo>
                        <a:pt x="46" y="59"/>
                        <a:pt x="46" y="59"/>
                        <a:pt x="46" y="59"/>
                      </a:cubicBezTo>
                      <a:lnTo>
                        <a:pt x="46" y="55"/>
                      </a:lnTo>
                      <a:close/>
                      <a:moveTo>
                        <a:pt x="51" y="55"/>
                      </a:moveTo>
                      <a:cubicBezTo>
                        <a:pt x="55" y="55"/>
                        <a:pt x="55" y="55"/>
                        <a:pt x="55" y="55"/>
                      </a:cubicBezTo>
                      <a:cubicBezTo>
                        <a:pt x="55" y="59"/>
                        <a:pt x="55" y="59"/>
                        <a:pt x="55" y="59"/>
                      </a:cubicBezTo>
                      <a:cubicBezTo>
                        <a:pt x="51" y="59"/>
                        <a:pt x="51" y="59"/>
                        <a:pt x="51" y="59"/>
                      </a:cubicBezTo>
                      <a:lnTo>
                        <a:pt x="51" y="55"/>
                      </a:lnTo>
                      <a:close/>
                      <a:moveTo>
                        <a:pt x="55" y="55"/>
                      </a:moveTo>
                      <a:cubicBezTo>
                        <a:pt x="59" y="55"/>
                        <a:pt x="59" y="55"/>
                        <a:pt x="59" y="55"/>
                      </a:cubicBezTo>
                      <a:cubicBezTo>
                        <a:pt x="59" y="59"/>
                        <a:pt x="59" y="59"/>
                        <a:pt x="59" y="59"/>
                      </a:cubicBezTo>
                      <a:cubicBezTo>
                        <a:pt x="55" y="59"/>
                        <a:pt x="55" y="59"/>
                        <a:pt x="55" y="59"/>
                      </a:cubicBezTo>
                      <a:lnTo>
                        <a:pt x="55" y="55"/>
                      </a:lnTo>
                      <a:close/>
                      <a:moveTo>
                        <a:pt x="60" y="55"/>
                      </a:moveTo>
                      <a:cubicBezTo>
                        <a:pt x="64" y="55"/>
                        <a:pt x="64" y="55"/>
                        <a:pt x="64" y="55"/>
                      </a:cubicBezTo>
                      <a:cubicBezTo>
                        <a:pt x="64" y="59"/>
                        <a:pt x="64" y="59"/>
                        <a:pt x="64" y="59"/>
                      </a:cubicBezTo>
                      <a:cubicBezTo>
                        <a:pt x="60" y="59"/>
                        <a:pt x="60" y="59"/>
                        <a:pt x="60" y="59"/>
                      </a:cubicBezTo>
                      <a:lnTo>
                        <a:pt x="60" y="55"/>
                      </a:lnTo>
                      <a:close/>
                      <a:moveTo>
                        <a:pt x="64" y="55"/>
                      </a:moveTo>
                      <a:cubicBezTo>
                        <a:pt x="69" y="55"/>
                        <a:pt x="69" y="55"/>
                        <a:pt x="69" y="55"/>
                      </a:cubicBezTo>
                      <a:cubicBezTo>
                        <a:pt x="69" y="59"/>
                        <a:pt x="69" y="59"/>
                        <a:pt x="69" y="59"/>
                      </a:cubicBezTo>
                      <a:cubicBezTo>
                        <a:pt x="64" y="59"/>
                        <a:pt x="64" y="59"/>
                        <a:pt x="64" y="59"/>
                      </a:cubicBezTo>
                      <a:lnTo>
                        <a:pt x="64" y="55"/>
                      </a:lnTo>
                      <a:close/>
                      <a:moveTo>
                        <a:pt x="69" y="55"/>
                      </a:moveTo>
                      <a:cubicBezTo>
                        <a:pt x="73" y="55"/>
                        <a:pt x="73" y="55"/>
                        <a:pt x="73" y="55"/>
                      </a:cubicBezTo>
                      <a:cubicBezTo>
                        <a:pt x="73" y="59"/>
                        <a:pt x="73" y="59"/>
                        <a:pt x="73" y="59"/>
                      </a:cubicBezTo>
                      <a:cubicBezTo>
                        <a:pt x="69" y="59"/>
                        <a:pt x="69" y="59"/>
                        <a:pt x="69" y="59"/>
                      </a:cubicBezTo>
                      <a:lnTo>
                        <a:pt x="69" y="55"/>
                      </a:lnTo>
                      <a:close/>
                      <a:moveTo>
                        <a:pt x="73" y="55"/>
                      </a:moveTo>
                      <a:cubicBezTo>
                        <a:pt x="78" y="55"/>
                        <a:pt x="78" y="55"/>
                        <a:pt x="78" y="55"/>
                      </a:cubicBezTo>
                      <a:cubicBezTo>
                        <a:pt x="78" y="59"/>
                        <a:pt x="78" y="59"/>
                        <a:pt x="78" y="59"/>
                      </a:cubicBezTo>
                      <a:cubicBezTo>
                        <a:pt x="73" y="59"/>
                        <a:pt x="73" y="59"/>
                        <a:pt x="73" y="59"/>
                      </a:cubicBezTo>
                      <a:lnTo>
                        <a:pt x="73" y="5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7" name="Freeform 395"/>
                <p:cNvSpPr/>
                <p:nvPr userDrawn="1"/>
              </p:nvSpPr>
              <p:spPr bwMode="auto">
                <a:xfrm>
                  <a:off x="4278" y="1108"/>
                  <a:ext cx="134" cy="81"/>
                </a:xfrm>
                <a:custGeom>
                  <a:gdLst>
                    <a:gd name="T0" fmla="*/ 9 w 78"/>
                    <a:gd name="T1" fmla="*/ 47 h 47"/>
                    <a:gd name="T2" fmla="*/ 9 w 78"/>
                    <a:gd name="T3" fmla="*/ 47 h 47"/>
                    <a:gd name="T4" fmla="*/ 0 w 78"/>
                    <a:gd name="T5" fmla="*/ 42 h 47"/>
                    <a:gd name="T6" fmla="*/ 0 w 78"/>
                    <a:gd name="T7" fmla="*/ 42 h 47"/>
                    <a:gd name="T8" fmla="*/ 0 w 78"/>
                    <a:gd name="T9" fmla="*/ 42 h 47"/>
                    <a:gd name="T10" fmla="*/ 9 w 78"/>
                    <a:gd name="T11" fmla="*/ 46 h 47"/>
                    <a:gd name="T12" fmla="*/ 13 w 78"/>
                    <a:gd name="T13" fmla="*/ 37 h 47"/>
                    <a:gd name="T14" fmla="*/ 14 w 78"/>
                    <a:gd name="T15" fmla="*/ 37 h 47"/>
                    <a:gd name="T16" fmla="*/ 14 w 78"/>
                    <a:gd name="T17" fmla="*/ 37 h 47"/>
                    <a:gd name="T18" fmla="*/ 18 w 78"/>
                    <a:gd name="T19" fmla="*/ 41 h 47"/>
                    <a:gd name="T20" fmla="*/ 27 w 78"/>
                    <a:gd name="T21" fmla="*/ 28 h 47"/>
                    <a:gd name="T22" fmla="*/ 28 w 78"/>
                    <a:gd name="T23" fmla="*/ 28 h 47"/>
                    <a:gd name="T24" fmla="*/ 41 w 78"/>
                    <a:gd name="T25" fmla="*/ 28 h 47"/>
                    <a:gd name="T26" fmla="*/ 50 w 78"/>
                    <a:gd name="T27" fmla="*/ 14 h 47"/>
                    <a:gd name="T28" fmla="*/ 51 w 78"/>
                    <a:gd name="T29" fmla="*/ 14 h 47"/>
                    <a:gd name="T30" fmla="*/ 59 w 78"/>
                    <a:gd name="T31" fmla="*/ 16 h 47"/>
                    <a:gd name="T32" fmla="*/ 78 w 78"/>
                    <a:gd name="T33" fmla="*/ 0 h 47"/>
                    <a:gd name="T34" fmla="*/ 78 w 78"/>
                    <a:gd name="T35" fmla="*/ 0 h 47"/>
                    <a:gd name="T36" fmla="*/ 78 w 78"/>
                    <a:gd name="T37" fmla="*/ 1 h 47"/>
                    <a:gd name="T38" fmla="*/ 60 w 78"/>
                    <a:gd name="T39" fmla="*/ 17 h 47"/>
                    <a:gd name="T40" fmla="*/ 59 w 78"/>
                    <a:gd name="T41" fmla="*/ 17 h 47"/>
                    <a:gd name="T42" fmla="*/ 51 w 78"/>
                    <a:gd name="T43" fmla="*/ 15 h 47"/>
                    <a:gd name="T44" fmla="*/ 42 w 78"/>
                    <a:gd name="T45" fmla="*/ 28 h 47"/>
                    <a:gd name="T46" fmla="*/ 41 w 78"/>
                    <a:gd name="T47" fmla="*/ 29 h 47"/>
                    <a:gd name="T48" fmla="*/ 28 w 78"/>
                    <a:gd name="T49" fmla="*/ 29 h 47"/>
                    <a:gd name="T50" fmla="*/ 19 w 78"/>
                    <a:gd name="T51" fmla="*/ 42 h 47"/>
                    <a:gd name="T52" fmla="*/ 18 w 78"/>
                    <a:gd name="T53" fmla="*/ 42 h 47"/>
                    <a:gd name="T54" fmla="*/ 18 w 78"/>
                    <a:gd name="T55" fmla="*/ 42 h 47"/>
                    <a:gd name="T56" fmla="*/ 14 w 78"/>
                    <a:gd name="T57" fmla="*/ 38 h 47"/>
                    <a:gd name="T58" fmla="*/ 10 w 78"/>
                    <a:gd name="T59" fmla="*/ 47 h 47"/>
                    <a:gd name="T60" fmla="*/ 9 w 78"/>
                    <a:gd name="T61" fmla="*/ 47 h 47"/>
                    <a:gd name="T62" fmla="*/ 9 w 78"/>
                    <a:gd name="T63" fmla="*/ 47 h 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47">
                      <a:moveTo>
                        <a:pt x="9" y="47"/>
                      </a:moveTo>
                      <a:cubicBezTo>
                        <a:pt x="9" y="47"/>
                        <a:pt x="9" y="47"/>
                        <a:pt x="9" y="47"/>
                      </a:cubicBezTo>
                      <a:cubicBezTo>
                        <a:pt x="0" y="42"/>
                        <a:pt x="0" y="42"/>
                        <a:pt x="0" y="42"/>
                      </a:cubicBezTo>
                      <a:cubicBezTo>
                        <a:pt x="0" y="42"/>
                        <a:pt x="0" y="42"/>
                        <a:pt x="0" y="42"/>
                      </a:cubicBezTo>
                      <a:cubicBezTo>
                        <a:pt x="0" y="41"/>
                        <a:pt x="0" y="41"/>
                        <a:pt x="0" y="42"/>
                      </a:cubicBezTo>
                      <a:cubicBezTo>
                        <a:pt x="9" y="46"/>
                        <a:pt x="9" y="46"/>
                        <a:pt x="9" y="46"/>
                      </a:cubicBezTo>
                      <a:cubicBezTo>
                        <a:pt x="13" y="37"/>
                        <a:pt x="13" y="37"/>
                        <a:pt x="13" y="37"/>
                      </a:cubicBezTo>
                      <a:cubicBezTo>
                        <a:pt x="13" y="37"/>
                        <a:pt x="14" y="37"/>
                        <a:pt x="14" y="37"/>
                      </a:cubicBezTo>
                      <a:cubicBezTo>
                        <a:pt x="14" y="37"/>
                        <a:pt x="14" y="37"/>
                        <a:pt x="14" y="37"/>
                      </a:cubicBezTo>
                      <a:cubicBezTo>
                        <a:pt x="18" y="41"/>
                        <a:pt x="18" y="41"/>
                        <a:pt x="18" y="41"/>
                      </a:cubicBezTo>
                      <a:cubicBezTo>
                        <a:pt x="27" y="28"/>
                        <a:pt x="27" y="28"/>
                        <a:pt x="27" y="28"/>
                      </a:cubicBezTo>
                      <a:cubicBezTo>
                        <a:pt x="27" y="28"/>
                        <a:pt x="27" y="28"/>
                        <a:pt x="28" y="28"/>
                      </a:cubicBezTo>
                      <a:cubicBezTo>
                        <a:pt x="41" y="28"/>
                        <a:pt x="41" y="28"/>
                        <a:pt x="41" y="28"/>
                      </a:cubicBezTo>
                      <a:cubicBezTo>
                        <a:pt x="50" y="14"/>
                        <a:pt x="50" y="14"/>
                        <a:pt x="50" y="14"/>
                      </a:cubicBezTo>
                      <a:cubicBezTo>
                        <a:pt x="50" y="14"/>
                        <a:pt x="50" y="14"/>
                        <a:pt x="51" y="14"/>
                      </a:cubicBezTo>
                      <a:cubicBezTo>
                        <a:pt x="59" y="16"/>
                        <a:pt x="59" y="16"/>
                        <a:pt x="59" y="16"/>
                      </a:cubicBezTo>
                      <a:cubicBezTo>
                        <a:pt x="78" y="0"/>
                        <a:pt x="78" y="0"/>
                        <a:pt x="78" y="0"/>
                      </a:cubicBezTo>
                      <a:cubicBezTo>
                        <a:pt x="78" y="0"/>
                        <a:pt x="78" y="0"/>
                        <a:pt x="78" y="0"/>
                      </a:cubicBezTo>
                      <a:cubicBezTo>
                        <a:pt x="78" y="1"/>
                        <a:pt x="78" y="1"/>
                        <a:pt x="78" y="1"/>
                      </a:cubicBezTo>
                      <a:cubicBezTo>
                        <a:pt x="60" y="17"/>
                        <a:pt x="60" y="17"/>
                        <a:pt x="60" y="17"/>
                      </a:cubicBezTo>
                      <a:cubicBezTo>
                        <a:pt x="60" y="17"/>
                        <a:pt x="60" y="17"/>
                        <a:pt x="59" y="17"/>
                      </a:cubicBezTo>
                      <a:cubicBezTo>
                        <a:pt x="51" y="15"/>
                        <a:pt x="51" y="15"/>
                        <a:pt x="51" y="15"/>
                      </a:cubicBezTo>
                      <a:cubicBezTo>
                        <a:pt x="42" y="28"/>
                        <a:pt x="42" y="28"/>
                        <a:pt x="42" y="28"/>
                      </a:cubicBezTo>
                      <a:cubicBezTo>
                        <a:pt x="42" y="29"/>
                        <a:pt x="41" y="29"/>
                        <a:pt x="41" y="29"/>
                      </a:cubicBezTo>
                      <a:cubicBezTo>
                        <a:pt x="28" y="29"/>
                        <a:pt x="28" y="29"/>
                        <a:pt x="28" y="29"/>
                      </a:cubicBezTo>
                      <a:cubicBezTo>
                        <a:pt x="19" y="42"/>
                        <a:pt x="19" y="42"/>
                        <a:pt x="19" y="42"/>
                      </a:cubicBezTo>
                      <a:cubicBezTo>
                        <a:pt x="19" y="42"/>
                        <a:pt x="19" y="42"/>
                        <a:pt x="18" y="42"/>
                      </a:cubicBezTo>
                      <a:cubicBezTo>
                        <a:pt x="18" y="42"/>
                        <a:pt x="18" y="42"/>
                        <a:pt x="18" y="42"/>
                      </a:cubicBezTo>
                      <a:cubicBezTo>
                        <a:pt x="14" y="38"/>
                        <a:pt x="14" y="38"/>
                        <a:pt x="14" y="38"/>
                      </a:cubicBezTo>
                      <a:cubicBezTo>
                        <a:pt x="10" y="47"/>
                        <a:pt x="10" y="47"/>
                        <a:pt x="10" y="47"/>
                      </a:cubicBezTo>
                      <a:cubicBezTo>
                        <a:pt x="10" y="47"/>
                        <a:pt x="9" y="47"/>
                        <a:pt x="9" y="47"/>
                      </a:cubicBezTo>
                      <a:cubicBezTo>
                        <a:pt x="9" y="47"/>
                        <a:pt x="9" y="47"/>
                        <a:pt x="9" y="47"/>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8" name="Freeform 396"/>
                <p:cNvSpPr/>
                <p:nvPr userDrawn="1"/>
              </p:nvSpPr>
              <p:spPr bwMode="auto">
                <a:xfrm>
                  <a:off x="4206" y="1259"/>
                  <a:ext cx="19" cy="12"/>
                </a:xfrm>
                <a:custGeom>
                  <a:gdLst>
                    <a:gd name="T0" fmla="*/ 11 w 11"/>
                    <a:gd name="T1" fmla="*/ 0 h 7"/>
                    <a:gd name="T2" fmla="*/ 11 w 11"/>
                    <a:gd name="T3" fmla="*/ 3 h 7"/>
                    <a:gd name="T4" fmla="*/ 6 w 11"/>
                    <a:gd name="T5" fmla="*/ 7 h 7"/>
                    <a:gd name="T6" fmla="*/ 6 w 11"/>
                    <a:gd name="T7" fmla="*/ 7 h 7"/>
                    <a:gd name="T8" fmla="*/ 0 w 11"/>
                    <a:gd name="T9" fmla="*/ 3 h 7"/>
                    <a:gd name="T10" fmla="*/ 0 w 11"/>
                    <a:gd name="T11" fmla="*/ 0 h 7"/>
                    <a:gd name="T12" fmla="*/ 11 w 11"/>
                    <a:gd name="T13" fmla="*/ 0 h 7"/>
                  </a:gd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1" y="3"/>
                        <a:pt x="11" y="3"/>
                        <a:pt x="11" y="3"/>
                      </a:cubicBezTo>
                      <a:cubicBezTo>
                        <a:pt x="11" y="6"/>
                        <a:pt x="9" y="7"/>
                        <a:pt x="6" y="7"/>
                      </a:cubicBezTo>
                      <a:cubicBezTo>
                        <a:pt x="6" y="7"/>
                        <a:pt x="6" y="7"/>
                        <a:pt x="6" y="7"/>
                      </a:cubicBezTo>
                      <a:cubicBezTo>
                        <a:pt x="3" y="7"/>
                        <a:pt x="0" y="6"/>
                        <a:pt x="0" y="3"/>
                      </a:cubicBezTo>
                      <a:cubicBezTo>
                        <a:pt x="0" y="0"/>
                        <a:pt x="0" y="0"/>
                        <a:pt x="0" y="0"/>
                      </a:cubicBezTo>
                      <a:lnTo>
                        <a:pt x="11"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29" name="Oval 397"/>
                <p:cNvSpPr>
                  <a:spLocks noChangeArrowheads="1"/>
                </p:cNvSpPr>
                <p:nvPr userDrawn="1"/>
              </p:nvSpPr>
              <p:spPr bwMode="auto">
                <a:xfrm>
                  <a:off x="4194" y="1209"/>
                  <a:ext cx="45" cy="57"/>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0" name="Oval 398"/>
                <p:cNvSpPr>
                  <a:spLocks noChangeArrowheads="1"/>
                </p:cNvSpPr>
                <p:nvPr userDrawn="1"/>
              </p:nvSpPr>
              <p:spPr bwMode="auto">
                <a:xfrm>
                  <a:off x="4234" y="123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1" name="Oval 399"/>
                <p:cNvSpPr>
                  <a:spLocks noChangeArrowheads="1"/>
                </p:cNvSpPr>
                <p:nvPr userDrawn="1"/>
              </p:nvSpPr>
              <p:spPr bwMode="auto">
                <a:xfrm>
                  <a:off x="4189" y="1233"/>
                  <a:ext cx="10" cy="12"/>
                </a:xfrm>
                <a:prstGeom prst="ellipse">
                  <a:avLst/>
                </a:pr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2" name="Freeform 400"/>
                <p:cNvSpPr/>
                <p:nvPr userDrawn="1"/>
              </p:nvSpPr>
              <p:spPr bwMode="auto">
                <a:xfrm>
                  <a:off x="4206" y="1247"/>
                  <a:ext cx="21" cy="19"/>
                </a:xfrm>
                <a:custGeom>
                  <a:gdLst>
                    <a:gd name="T0" fmla="*/ 6 w 12"/>
                    <a:gd name="T1" fmla="*/ 11 h 11"/>
                    <a:gd name="T2" fmla="*/ 6 w 12"/>
                    <a:gd name="T3" fmla="*/ 11 h 11"/>
                    <a:gd name="T4" fmla="*/ 0 w 12"/>
                    <a:gd name="T5" fmla="*/ 7 h 11"/>
                    <a:gd name="T6" fmla="*/ 0 w 12"/>
                    <a:gd name="T7" fmla="*/ 4 h 11"/>
                    <a:gd name="T8" fmla="*/ 6 w 12"/>
                    <a:gd name="T9" fmla="*/ 0 h 11"/>
                    <a:gd name="T10" fmla="*/ 6 w 12"/>
                    <a:gd name="T11" fmla="*/ 0 h 11"/>
                    <a:gd name="T12" fmla="*/ 12 w 12"/>
                    <a:gd name="T13" fmla="*/ 4 h 11"/>
                    <a:gd name="T14" fmla="*/ 12 w 12"/>
                    <a:gd name="T15" fmla="*/ 7 h 11"/>
                    <a:gd name="T16" fmla="*/ 6 w 12"/>
                    <a:gd name="T17" fmla="*/ 11 h 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6" y="11"/>
                      </a:moveTo>
                      <a:cubicBezTo>
                        <a:pt x="6" y="11"/>
                        <a:pt x="6" y="11"/>
                        <a:pt x="6" y="11"/>
                      </a:cubicBezTo>
                      <a:cubicBezTo>
                        <a:pt x="3" y="11"/>
                        <a:pt x="0" y="10"/>
                        <a:pt x="0" y="7"/>
                      </a:cubicBezTo>
                      <a:cubicBezTo>
                        <a:pt x="0" y="4"/>
                        <a:pt x="0" y="4"/>
                        <a:pt x="0" y="4"/>
                      </a:cubicBezTo>
                      <a:cubicBezTo>
                        <a:pt x="0" y="1"/>
                        <a:pt x="3" y="0"/>
                        <a:pt x="6" y="0"/>
                      </a:cubicBezTo>
                      <a:cubicBezTo>
                        <a:pt x="6" y="0"/>
                        <a:pt x="6" y="0"/>
                        <a:pt x="6" y="0"/>
                      </a:cubicBezTo>
                      <a:cubicBezTo>
                        <a:pt x="9" y="0"/>
                        <a:pt x="12" y="1"/>
                        <a:pt x="12" y="4"/>
                      </a:cubicBezTo>
                      <a:cubicBezTo>
                        <a:pt x="12" y="7"/>
                        <a:pt x="12" y="7"/>
                        <a:pt x="12" y="7"/>
                      </a:cubicBezTo>
                      <a:cubicBezTo>
                        <a:pt x="12" y="10"/>
                        <a:pt x="9" y="11"/>
                        <a:pt x="6" y="1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3" name="Oval 401"/>
                <p:cNvSpPr>
                  <a:spLocks noChangeArrowheads="1"/>
                </p:cNvSpPr>
                <p:nvPr userDrawn="1"/>
              </p:nvSpPr>
              <p:spPr bwMode="auto">
                <a:xfrm>
                  <a:off x="4203" y="1233"/>
                  <a:ext cx="5" cy="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4" name="Oval 402"/>
                <p:cNvSpPr>
                  <a:spLocks noChangeArrowheads="1"/>
                </p:cNvSpPr>
                <p:nvPr userDrawn="1"/>
              </p:nvSpPr>
              <p:spPr bwMode="auto">
                <a:xfrm>
                  <a:off x="4228" y="1233"/>
                  <a:ext cx="4" cy="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5" name="Freeform 403"/>
                <p:cNvSpPr/>
                <p:nvPr userDrawn="1"/>
              </p:nvSpPr>
              <p:spPr bwMode="auto">
                <a:xfrm>
                  <a:off x="4215" y="1244"/>
                  <a:ext cx="5" cy="0"/>
                </a:xfrm>
                <a:custGeom>
                  <a:gdLst>
                    <a:gd name="T0" fmla="*/ 1 w 3"/>
                    <a:gd name="T1" fmla="*/ 0 w 3"/>
                    <a:gd name="T2" fmla="*/ 0 w 3"/>
                    <a:gd name="T3" fmla="*/ 2 w 3"/>
                    <a:gd name="T4" fmla="*/ 3 w 3"/>
                    <a:gd name="T5" fmla="*/ 1 w 3"/>
                  </a:gdLst>
                  <a:cxnLst>
                    <a:cxn ang="0">
                      <a:pos x="T0" y="0"/>
                    </a:cxn>
                    <a:cxn ang="0">
                      <a:pos x="T1" y="0"/>
                    </a:cxn>
                    <a:cxn ang="0">
                      <a:pos x="T2" y="0"/>
                    </a:cxn>
                    <a:cxn ang="0">
                      <a:pos x="T3" y="0"/>
                    </a:cxn>
                    <a:cxn ang="0">
                      <a:pos x="T4" y="0"/>
                    </a:cxn>
                    <a:cxn ang="0">
                      <a:pos x="T5" y="0"/>
                    </a:cxn>
                  </a:cxnLst>
                  <a:rect l="0" t="0" r="r" b="b"/>
                  <a:pathLst>
                    <a:path w="3">
                      <a:moveTo>
                        <a:pt x="1" y="0"/>
                      </a:moveTo>
                      <a:cubicBezTo>
                        <a:pt x="0" y="0"/>
                        <a:pt x="0" y="0"/>
                        <a:pt x="0" y="0"/>
                      </a:cubicBezTo>
                      <a:cubicBezTo>
                        <a:pt x="0" y="0"/>
                        <a:pt x="0" y="0"/>
                        <a:pt x="0" y="0"/>
                      </a:cubicBezTo>
                      <a:cubicBezTo>
                        <a:pt x="2" y="0"/>
                        <a:pt x="2" y="0"/>
                        <a:pt x="2" y="0"/>
                      </a:cubicBezTo>
                      <a:cubicBezTo>
                        <a:pt x="3" y="0"/>
                        <a:pt x="3" y="0"/>
                        <a:pt x="3" y="0"/>
                      </a:cubicBezTo>
                      <a:lnTo>
                        <a:pt x="1" y="0"/>
                      </a:lnTo>
                      <a:close/>
                    </a:path>
                  </a:pathLst>
                </a:custGeom>
                <a:solidFill>
                  <a:srgbClr val="714E4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6" name="Freeform 404"/>
                <p:cNvSpPr/>
                <p:nvPr userDrawn="1"/>
              </p:nvSpPr>
              <p:spPr bwMode="auto">
                <a:xfrm>
                  <a:off x="4211" y="1250"/>
                  <a:ext cx="12" cy="4"/>
                </a:xfrm>
                <a:custGeom>
                  <a:gdLst>
                    <a:gd name="T0" fmla="*/ 7 w 7"/>
                    <a:gd name="T1" fmla="*/ 0 h 2"/>
                    <a:gd name="T2" fmla="*/ 3 w 7"/>
                    <a:gd name="T3" fmla="*/ 2 h 2"/>
                    <a:gd name="T4" fmla="*/ 0 w 7"/>
                    <a:gd name="T5" fmla="*/ 0 h 2"/>
                    <a:gd name="T6" fmla="*/ 7 w 7"/>
                    <a:gd name="T7" fmla="*/ 0 h 2"/>
                  </a:gdLst>
                  <a:cxnLst>
                    <a:cxn ang="0">
                      <a:pos x="T0" y="T1"/>
                    </a:cxn>
                    <a:cxn ang="0">
                      <a:pos x="T2" y="T3"/>
                    </a:cxn>
                    <a:cxn ang="0">
                      <a:pos x="T4" y="T5"/>
                    </a:cxn>
                    <a:cxn ang="0">
                      <a:pos x="T6" y="T7"/>
                    </a:cxn>
                  </a:cxnLst>
                  <a:rect l="0" t="0" r="r" b="b"/>
                  <a:pathLst>
                    <a:path w="7" h="2">
                      <a:moveTo>
                        <a:pt x="7" y="0"/>
                      </a:moveTo>
                      <a:cubicBezTo>
                        <a:pt x="7" y="1"/>
                        <a:pt x="5" y="2"/>
                        <a:pt x="3" y="2"/>
                      </a:cubicBezTo>
                      <a:cubicBezTo>
                        <a:pt x="1" y="2"/>
                        <a:pt x="0" y="1"/>
                        <a:pt x="0" y="0"/>
                      </a:cubicBez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7" name="Freeform 405"/>
                <p:cNvSpPr/>
                <p:nvPr userDrawn="1"/>
              </p:nvSpPr>
              <p:spPr bwMode="auto">
                <a:xfrm>
                  <a:off x="4204" y="1264"/>
                  <a:ext cx="12" cy="12"/>
                </a:xfrm>
                <a:custGeom>
                  <a:gdLst>
                    <a:gd name="T0" fmla="*/ 7 w 7"/>
                    <a:gd name="T1" fmla="*/ 4 h 7"/>
                    <a:gd name="T2" fmla="*/ 1 w 7"/>
                    <a:gd name="T3" fmla="*/ 0 h 7"/>
                    <a:gd name="T4" fmla="*/ 1 w 7"/>
                    <a:gd name="T5" fmla="*/ 1 h 7"/>
                    <a:gd name="T6" fmla="*/ 5 w 7"/>
                    <a:gd name="T7" fmla="*/ 7 h 7"/>
                    <a:gd name="T8" fmla="*/ 7 w 7"/>
                    <a:gd name="T9" fmla="*/ 4 h 7"/>
                  </a:gdLst>
                  <a:cxnLst>
                    <a:cxn ang="0">
                      <a:pos x="T0" y="T1"/>
                    </a:cxn>
                    <a:cxn ang="0">
                      <a:pos x="T2" y="T3"/>
                    </a:cxn>
                    <a:cxn ang="0">
                      <a:pos x="T4" y="T5"/>
                    </a:cxn>
                    <a:cxn ang="0">
                      <a:pos x="T6" y="T7"/>
                    </a:cxn>
                    <a:cxn ang="0">
                      <a:pos x="T8" y="T9"/>
                    </a:cxn>
                  </a:cxnLst>
                  <a:rect l="0" t="0" r="r" b="b"/>
                  <a:pathLst>
                    <a:path w="7" h="7">
                      <a:moveTo>
                        <a:pt x="7" y="4"/>
                      </a:moveTo>
                      <a:cubicBezTo>
                        <a:pt x="7" y="4"/>
                        <a:pt x="3" y="4"/>
                        <a:pt x="1" y="0"/>
                      </a:cubicBezTo>
                      <a:cubicBezTo>
                        <a:pt x="1" y="1"/>
                        <a:pt x="1" y="1"/>
                        <a:pt x="1" y="1"/>
                      </a:cubicBezTo>
                      <a:cubicBezTo>
                        <a:pt x="1" y="1"/>
                        <a:pt x="0" y="6"/>
                        <a:pt x="5" y="7"/>
                      </a:cubicBezTo>
                      <a:lnTo>
                        <a:pt x="7"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338" name="Freeform 406"/>
                <p:cNvSpPr/>
                <p:nvPr userDrawn="1"/>
              </p:nvSpPr>
              <p:spPr bwMode="auto">
                <a:xfrm>
                  <a:off x="4216" y="1264"/>
                  <a:ext cx="11" cy="12"/>
                </a:xfrm>
                <a:custGeom>
                  <a:gdLst>
                    <a:gd name="T0" fmla="*/ 0 w 6"/>
                    <a:gd name="T1" fmla="*/ 4 h 7"/>
                    <a:gd name="T2" fmla="*/ 5 w 6"/>
                    <a:gd name="T3" fmla="*/ 0 h 7"/>
                    <a:gd name="T4" fmla="*/ 6 w 6"/>
                    <a:gd name="T5" fmla="*/ 1 h 7"/>
                    <a:gd name="T6" fmla="*/ 1 w 6"/>
                    <a:gd name="T7" fmla="*/ 7 h 7"/>
                    <a:gd name="T8" fmla="*/ 0 w 6"/>
                    <a:gd name="T9" fmla="*/ 4 h 7"/>
                  </a:gdLst>
                  <a:cxnLst>
                    <a:cxn ang="0">
                      <a:pos x="T0" y="T1"/>
                    </a:cxn>
                    <a:cxn ang="0">
                      <a:pos x="T2" y="T3"/>
                    </a:cxn>
                    <a:cxn ang="0">
                      <a:pos x="T4" y="T5"/>
                    </a:cxn>
                    <a:cxn ang="0">
                      <a:pos x="T6" y="T7"/>
                    </a:cxn>
                    <a:cxn ang="0">
                      <a:pos x="T8" y="T9"/>
                    </a:cxn>
                  </a:cxnLst>
                  <a:rect l="0" t="0" r="r" b="b"/>
                  <a:pathLst>
                    <a:path w="6" h="7">
                      <a:moveTo>
                        <a:pt x="0" y="4"/>
                      </a:moveTo>
                      <a:cubicBezTo>
                        <a:pt x="0" y="4"/>
                        <a:pt x="4" y="4"/>
                        <a:pt x="5" y="0"/>
                      </a:cubicBezTo>
                      <a:cubicBezTo>
                        <a:pt x="6" y="1"/>
                        <a:pt x="6" y="1"/>
                        <a:pt x="6" y="1"/>
                      </a:cubicBezTo>
                      <a:cubicBezTo>
                        <a:pt x="6" y="1"/>
                        <a:pt x="6" y="6"/>
                        <a:pt x="1" y="7"/>
                      </a:cubicBez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sp>
            <p:nvSpPr>
              <p:cNvPr id="168" name="Freeform 408"/>
              <p:cNvSpPr>
                <a:spLocks noEditPoints="1"/>
              </p:cNvSpPr>
              <p:nvPr userDrawn="1"/>
            </p:nvSpPr>
            <p:spPr bwMode="auto">
              <a:xfrm>
                <a:off x="4196" y="1228"/>
                <a:ext cx="41" cy="14"/>
              </a:xfrm>
              <a:custGeom>
                <a:gdLst>
                  <a:gd name="T0" fmla="*/ 19 w 24"/>
                  <a:gd name="T1" fmla="*/ 0 h 8"/>
                  <a:gd name="T2" fmla="*/ 15 w 24"/>
                  <a:gd name="T3" fmla="*/ 3 h 8"/>
                  <a:gd name="T4" fmla="*/ 9 w 24"/>
                  <a:gd name="T5" fmla="*/ 3 h 8"/>
                  <a:gd name="T6" fmla="*/ 5 w 24"/>
                  <a:gd name="T7" fmla="*/ 0 h 8"/>
                  <a:gd name="T8" fmla="*/ 0 w 24"/>
                  <a:gd name="T9" fmla="*/ 4 h 8"/>
                  <a:gd name="T10" fmla="*/ 5 w 24"/>
                  <a:gd name="T11" fmla="*/ 8 h 8"/>
                  <a:gd name="T12" fmla="*/ 10 w 24"/>
                  <a:gd name="T13" fmla="*/ 4 h 8"/>
                  <a:gd name="T14" fmla="*/ 10 w 24"/>
                  <a:gd name="T15" fmla="*/ 3 h 8"/>
                  <a:gd name="T16" fmla="*/ 15 w 24"/>
                  <a:gd name="T17" fmla="*/ 4 h 8"/>
                  <a:gd name="T18" fmla="*/ 15 w 24"/>
                  <a:gd name="T19" fmla="*/ 4 h 8"/>
                  <a:gd name="T20" fmla="*/ 19 w 24"/>
                  <a:gd name="T21" fmla="*/ 8 h 8"/>
                  <a:gd name="T22" fmla="*/ 24 w 24"/>
                  <a:gd name="T23" fmla="*/ 4 h 8"/>
                  <a:gd name="T24" fmla="*/ 19 w 24"/>
                  <a:gd name="T25" fmla="*/ 0 h 8"/>
                  <a:gd name="T26" fmla="*/ 5 w 24"/>
                  <a:gd name="T27" fmla="*/ 7 h 8"/>
                  <a:gd name="T28" fmla="*/ 1 w 24"/>
                  <a:gd name="T29" fmla="*/ 4 h 8"/>
                  <a:gd name="T30" fmla="*/ 5 w 24"/>
                  <a:gd name="T31" fmla="*/ 1 h 8"/>
                  <a:gd name="T32" fmla="*/ 9 w 24"/>
                  <a:gd name="T33" fmla="*/ 4 h 8"/>
                  <a:gd name="T34" fmla="*/ 5 w 24"/>
                  <a:gd name="T35" fmla="*/ 7 h 8"/>
                  <a:gd name="T36" fmla="*/ 19 w 24"/>
                  <a:gd name="T37" fmla="*/ 7 h 8"/>
                  <a:gd name="T38" fmla="*/ 16 w 24"/>
                  <a:gd name="T39" fmla="*/ 4 h 8"/>
                  <a:gd name="T40" fmla="*/ 19 w 24"/>
                  <a:gd name="T41" fmla="*/ 1 h 8"/>
                  <a:gd name="T42" fmla="*/ 23 w 24"/>
                  <a:gd name="T43" fmla="*/ 4 h 8"/>
                  <a:gd name="T44" fmla="*/ 19 w 24"/>
                  <a:gd name="T45" fmla="*/ 7 h 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8">
                    <a:moveTo>
                      <a:pt x="19" y="0"/>
                    </a:moveTo>
                    <a:cubicBezTo>
                      <a:pt x="17" y="0"/>
                      <a:pt x="16" y="1"/>
                      <a:pt x="15" y="3"/>
                    </a:cubicBezTo>
                    <a:cubicBezTo>
                      <a:pt x="13" y="1"/>
                      <a:pt x="11" y="2"/>
                      <a:pt x="9" y="3"/>
                    </a:cubicBezTo>
                    <a:cubicBezTo>
                      <a:pt x="9" y="1"/>
                      <a:pt x="7" y="0"/>
                      <a:pt x="5" y="0"/>
                    </a:cubicBezTo>
                    <a:cubicBezTo>
                      <a:pt x="2" y="0"/>
                      <a:pt x="0" y="2"/>
                      <a:pt x="0" y="4"/>
                    </a:cubicBezTo>
                    <a:cubicBezTo>
                      <a:pt x="0" y="6"/>
                      <a:pt x="2" y="8"/>
                      <a:pt x="5" y="8"/>
                    </a:cubicBezTo>
                    <a:cubicBezTo>
                      <a:pt x="8" y="8"/>
                      <a:pt x="10" y="6"/>
                      <a:pt x="10" y="4"/>
                    </a:cubicBezTo>
                    <a:cubicBezTo>
                      <a:pt x="10" y="4"/>
                      <a:pt x="10" y="4"/>
                      <a:pt x="10" y="3"/>
                    </a:cubicBezTo>
                    <a:cubicBezTo>
                      <a:pt x="10" y="3"/>
                      <a:pt x="13" y="1"/>
                      <a:pt x="15" y="4"/>
                    </a:cubicBezTo>
                    <a:cubicBezTo>
                      <a:pt x="15" y="4"/>
                      <a:pt x="15" y="4"/>
                      <a:pt x="15" y="4"/>
                    </a:cubicBezTo>
                    <a:cubicBezTo>
                      <a:pt x="15" y="6"/>
                      <a:pt x="17" y="8"/>
                      <a:pt x="19" y="8"/>
                    </a:cubicBezTo>
                    <a:cubicBezTo>
                      <a:pt x="22" y="8"/>
                      <a:pt x="24" y="6"/>
                      <a:pt x="24" y="4"/>
                    </a:cubicBezTo>
                    <a:cubicBezTo>
                      <a:pt x="24" y="2"/>
                      <a:pt x="22" y="0"/>
                      <a:pt x="19" y="0"/>
                    </a:cubicBezTo>
                    <a:close/>
                    <a:moveTo>
                      <a:pt x="5" y="7"/>
                    </a:moveTo>
                    <a:cubicBezTo>
                      <a:pt x="3" y="7"/>
                      <a:pt x="1" y="6"/>
                      <a:pt x="1" y="4"/>
                    </a:cubicBezTo>
                    <a:cubicBezTo>
                      <a:pt x="1" y="2"/>
                      <a:pt x="3" y="1"/>
                      <a:pt x="5" y="1"/>
                    </a:cubicBezTo>
                    <a:cubicBezTo>
                      <a:pt x="7" y="1"/>
                      <a:pt x="9" y="2"/>
                      <a:pt x="9" y="4"/>
                    </a:cubicBezTo>
                    <a:cubicBezTo>
                      <a:pt x="9" y="6"/>
                      <a:pt x="7" y="7"/>
                      <a:pt x="5" y="7"/>
                    </a:cubicBezTo>
                    <a:close/>
                    <a:moveTo>
                      <a:pt x="19" y="7"/>
                    </a:moveTo>
                    <a:cubicBezTo>
                      <a:pt x="17" y="7"/>
                      <a:pt x="16" y="6"/>
                      <a:pt x="16" y="4"/>
                    </a:cubicBezTo>
                    <a:cubicBezTo>
                      <a:pt x="16" y="2"/>
                      <a:pt x="18" y="1"/>
                      <a:pt x="19" y="1"/>
                    </a:cubicBezTo>
                    <a:cubicBezTo>
                      <a:pt x="21" y="1"/>
                      <a:pt x="23" y="2"/>
                      <a:pt x="23" y="4"/>
                    </a:cubicBezTo>
                    <a:cubicBezTo>
                      <a:pt x="23" y="6"/>
                      <a:pt x="21" y="7"/>
                      <a:pt x="19" y="7"/>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69" name="Freeform 409"/>
              <p:cNvSpPr/>
              <p:nvPr userDrawn="1"/>
            </p:nvSpPr>
            <p:spPr bwMode="auto">
              <a:xfrm>
                <a:off x="4086" y="1329"/>
                <a:ext cx="319" cy="5"/>
              </a:xfrm>
              <a:custGeom>
                <a:gdLst>
                  <a:gd name="T0" fmla="*/ 184 w 186"/>
                  <a:gd name="T1" fmla="*/ 3 h 3"/>
                  <a:gd name="T2" fmla="*/ 2 w 186"/>
                  <a:gd name="T3" fmla="*/ 3 h 3"/>
                  <a:gd name="T4" fmla="*/ 0 w 186"/>
                  <a:gd name="T5" fmla="*/ 2 h 3"/>
                  <a:gd name="T6" fmla="*/ 0 w 186"/>
                  <a:gd name="T7" fmla="*/ 2 h 3"/>
                  <a:gd name="T8" fmla="*/ 2 w 186"/>
                  <a:gd name="T9" fmla="*/ 0 h 3"/>
                  <a:gd name="T10" fmla="*/ 184 w 186"/>
                  <a:gd name="T11" fmla="*/ 0 h 3"/>
                  <a:gd name="T12" fmla="*/ 186 w 186"/>
                  <a:gd name="T13" fmla="*/ 2 h 3"/>
                  <a:gd name="T14" fmla="*/ 186 w 186"/>
                  <a:gd name="T15" fmla="*/ 2 h 3"/>
                  <a:gd name="T16" fmla="*/ 184 w 186"/>
                  <a:gd name="T17" fmla="*/ 3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3">
                    <a:moveTo>
                      <a:pt x="184" y="3"/>
                    </a:moveTo>
                    <a:cubicBezTo>
                      <a:pt x="2" y="3"/>
                      <a:pt x="2" y="3"/>
                      <a:pt x="2" y="3"/>
                    </a:cubicBezTo>
                    <a:cubicBezTo>
                      <a:pt x="1" y="3"/>
                      <a:pt x="0" y="3"/>
                      <a:pt x="0" y="2"/>
                    </a:cubicBezTo>
                    <a:cubicBezTo>
                      <a:pt x="0" y="2"/>
                      <a:pt x="0" y="2"/>
                      <a:pt x="0" y="2"/>
                    </a:cubicBezTo>
                    <a:cubicBezTo>
                      <a:pt x="0" y="1"/>
                      <a:pt x="1" y="0"/>
                      <a:pt x="2" y="0"/>
                    </a:cubicBezTo>
                    <a:cubicBezTo>
                      <a:pt x="184" y="0"/>
                      <a:pt x="184" y="0"/>
                      <a:pt x="184" y="0"/>
                    </a:cubicBezTo>
                    <a:cubicBezTo>
                      <a:pt x="185" y="0"/>
                      <a:pt x="186" y="1"/>
                      <a:pt x="186" y="2"/>
                    </a:cubicBezTo>
                    <a:cubicBezTo>
                      <a:pt x="186" y="2"/>
                      <a:pt x="186" y="2"/>
                      <a:pt x="186" y="2"/>
                    </a:cubicBezTo>
                    <a:cubicBezTo>
                      <a:pt x="186" y="3"/>
                      <a:pt x="185" y="3"/>
                      <a:pt x="184" y="3"/>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1" name="Freeform 410"/>
              <p:cNvSpPr/>
              <p:nvPr userDrawn="1"/>
            </p:nvSpPr>
            <p:spPr bwMode="auto">
              <a:xfrm>
                <a:off x="4091" y="1319"/>
                <a:ext cx="309" cy="10"/>
              </a:xfrm>
              <a:custGeom>
                <a:gdLst>
                  <a:gd name="T0" fmla="*/ 180 w 180"/>
                  <a:gd name="T1" fmla="*/ 6 h 6"/>
                  <a:gd name="T2" fmla="*/ 0 w 180"/>
                  <a:gd name="T3" fmla="*/ 6 h 6"/>
                  <a:gd name="T4" fmla="*/ 0 w 180"/>
                  <a:gd name="T5" fmla="*/ 2 h 6"/>
                  <a:gd name="T6" fmla="*/ 2 w 180"/>
                  <a:gd name="T7" fmla="*/ 0 h 6"/>
                  <a:gd name="T8" fmla="*/ 178 w 180"/>
                  <a:gd name="T9" fmla="*/ 0 h 6"/>
                  <a:gd name="T10" fmla="*/ 180 w 180"/>
                  <a:gd name="T11" fmla="*/ 2 h 6"/>
                  <a:gd name="T12" fmla="*/ 180 w 180"/>
                  <a:gd name="T13" fmla="*/ 6 h 6"/>
                </a:gdLst>
                <a:cxnLst>
                  <a:cxn ang="0">
                    <a:pos x="T0" y="T1"/>
                  </a:cxn>
                  <a:cxn ang="0">
                    <a:pos x="T2" y="T3"/>
                  </a:cxn>
                  <a:cxn ang="0">
                    <a:pos x="T4" y="T5"/>
                  </a:cxn>
                  <a:cxn ang="0">
                    <a:pos x="T6" y="T7"/>
                  </a:cxn>
                  <a:cxn ang="0">
                    <a:pos x="T8" y="T9"/>
                  </a:cxn>
                  <a:cxn ang="0">
                    <a:pos x="T10" y="T11"/>
                  </a:cxn>
                  <a:cxn ang="0">
                    <a:pos x="T12" y="T13"/>
                  </a:cxn>
                </a:cxnLst>
                <a:rect l="0" t="0" r="r" b="b"/>
                <a:pathLst>
                  <a:path w="180" h="6">
                    <a:moveTo>
                      <a:pt x="180" y="6"/>
                    </a:moveTo>
                    <a:cubicBezTo>
                      <a:pt x="0" y="6"/>
                      <a:pt x="0" y="6"/>
                      <a:pt x="0" y="6"/>
                    </a:cubicBezTo>
                    <a:cubicBezTo>
                      <a:pt x="0" y="2"/>
                      <a:pt x="0" y="2"/>
                      <a:pt x="0" y="2"/>
                    </a:cubicBezTo>
                    <a:cubicBezTo>
                      <a:pt x="0" y="1"/>
                      <a:pt x="1" y="0"/>
                      <a:pt x="2" y="0"/>
                    </a:cubicBezTo>
                    <a:cubicBezTo>
                      <a:pt x="178" y="0"/>
                      <a:pt x="178" y="0"/>
                      <a:pt x="178" y="0"/>
                    </a:cubicBezTo>
                    <a:cubicBezTo>
                      <a:pt x="179" y="0"/>
                      <a:pt x="180" y="1"/>
                      <a:pt x="180" y="2"/>
                    </a:cubicBezTo>
                    <a:lnTo>
                      <a:pt x="180" y="6"/>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2" name="Rectangle 411"/>
              <p:cNvSpPr>
                <a:spLocks noChangeArrowheads="1"/>
              </p:cNvSpPr>
              <p:nvPr userDrawn="1"/>
            </p:nvSpPr>
            <p:spPr bwMode="auto">
              <a:xfrm>
                <a:off x="4098" y="1334"/>
                <a:ext cx="295" cy="83"/>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3" name="Freeform 412"/>
              <p:cNvSpPr/>
              <p:nvPr userDrawn="1"/>
            </p:nvSpPr>
            <p:spPr bwMode="auto">
              <a:xfrm>
                <a:off x="4103"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4" name="Freeform 413"/>
              <p:cNvSpPr/>
              <p:nvPr userDrawn="1"/>
            </p:nvSpPr>
            <p:spPr bwMode="auto">
              <a:xfrm>
                <a:off x="4119"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1"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5" name="Freeform 414"/>
              <p:cNvSpPr/>
              <p:nvPr userDrawn="1"/>
            </p:nvSpPr>
            <p:spPr bwMode="auto">
              <a:xfrm>
                <a:off x="4134"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6"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6" name="Freeform 415"/>
              <p:cNvSpPr/>
              <p:nvPr userDrawn="1"/>
            </p:nvSpPr>
            <p:spPr bwMode="auto">
              <a:xfrm>
                <a:off x="4151"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7" name="Freeform 416"/>
              <p:cNvSpPr/>
              <p:nvPr userDrawn="1"/>
            </p:nvSpPr>
            <p:spPr bwMode="auto">
              <a:xfrm>
                <a:off x="4167"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8" name="Freeform 417"/>
              <p:cNvSpPr/>
              <p:nvPr userDrawn="1"/>
            </p:nvSpPr>
            <p:spPr bwMode="auto">
              <a:xfrm>
                <a:off x="4184"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79" name="Freeform 418"/>
              <p:cNvSpPr/>
              <p:nvPr userDrawn="1"/>
            </p:nvSpPr>
            <p:spPr bwMode="auto">
              <a:xfrm>
                <a:off x="4199"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0" name="Freeform 419"/>
              <p:cNvSpPr/>
              <p:nvPr userDrawn="1"/>
            </p:nvSpPr>
            <p:spPr bwMode="auto">
              <a:xfrm>
                <a:off x="4216"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1" name="Freeform 420"/>
              <p:cNvSpPr/>
              <p:nvPr userDrawn="1"/>
            </p:nvSpPr>
            <p:spPr bwMode="auto">
              <a:xfrm>
                <a:off x="4232"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1"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2" name="Freeform 421"/>
              <p:cNvSpPr/>
              <p:nvPr userDrawn="1"/>
            </p:nvSpPr>
            <p:spPr bwMode="auto">
              <a:xfrm>
                <a:off x="4247"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6"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3" name="Freeform 422"/>
              <p:cNvSpPr/>
              <p:nvPr userDrawn="1"/>
            </p:nvSpPr>
            <p:spPr bwMode="auto">
              <a:xfrm>
                <a:off x="4264" y="1334"/>
                <a:ext cx="11"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4" name="Freeform 423"/>
              <p:cNvSpPr/>
              <p:nvPr userDrawn="1"/>
            </p:nvSpPr>
            <p:spPr bwMode="auto">
              <a:xfrm>
                <a:off x="4280"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5" name="Freeform 424"/>
              <p:cNvSpPr/>
              <p:nvPr userDrawn="1"/>
            </p:nvSpPr>
            <p:spPr bwMode="auto">
              <a:xfrm>
                <a:off x="4297"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6" name="Freeform 425"/>
              <p:cNvSpPr/>
              <p:nvPr userDrawn="1"/>
            </p:nvSpPr>
            <p:spPr bwMode="auto">
              <a:xfrm>
                <a:off x="4312"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7" name="Freeform 426"/>
              <p:cNvSpPr/>
              <p:nvPr userDrawn="1"/>
            </p:nvSpPr>
            <p:spPr bwMode="auto">
              <a:xfrm>
                <a:off x="4330"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8" name="Freeform 427"/>
              <p:cNvSpPr/>
              <p:nvPr userDrawn="1"/>
            </p:nvSpPr>
            <p:spPr bwMode="auto">
              <a:xfrm>
                <a:off x="4345" y="1334"/>
                <a:ext cx="12" cy="7"/>
              </a:xfrm>
              <a:custGeom>
                <a:gdLst>
                  <a:gd name="T0" fmla="*/ 7 w 7"/>
                  <a:gd name="T1" fmla="*/ 0 h 4"/>
                  <a:gd name="T2" fmla="*/ 3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5" y="4"/>
                      <a:pt x="3" y="4"/>
                    </a:cubicBezTo>
                    <a:cubicBezTo>
                      <a:pt x="1"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89" name="Freeform 428"/>
              <p:cNvSpPr/>
              <p:nvPr userDrawn="1"/>
            </p:nvSpPr>
            <p:spPr bwMode="auto">
              <a:xfrm>
                <a:off x="4360" y="1334"/>
                <a:ext cx="12" cy="7"/>
              </a:xfrm>
              <a:custGeom>
                <a:gdLst>
                  <a:gd name="T0" fmla="*/ 7 w 7"/>
                  <a:gd name="T1" fmla="*/ 0 h 4"/>
                  <a:gd name="T2" fmla="*/ 4 w 7"/>
                  <a:gd name="T3" fmla="*/ 4 h 4"/>
                  <a:gd name="T4" fmla="*/ 0 w 7"/>
                  <a:gd name="T5" fmla="*/ 0 h 4"/>
                  <a:gd name="T6" fmla="*/ 7 w 7"/>
                  <a:gd name="T7" fmla="*/ 0 h 4"/>
                </a:gdLst>
                <a:cxnLst>
                  <a:cxn ang="0">
                    <a:pos x="T0" y="T1"/>
                  </a:cxn>
                  <a:cxn ang="0">
                    <a:pos x="T2" y="T3"/>
                  </a:cxn>
                  <a:cxn ang="0">
                    <a:pos x="T4" y="T5"/>
                  </a:cxn>
                  <a:cxn ang="0">
                    <a:pos x="T6" y="T7"/>
                  </a:cxn>
                </a:cxnLst>
                <a:rect l="0" t="0" r="r" b="b"/>
                <a:pathLst>
                  <a:path w="7" h="4">
                    <a:moveTo>
                      <a:pt x="7" y="0"/>
                    </a:moveTo>
                    <a:cubicBezTo>
                      <a:pt x="7" y="2"/>
                      <a:pt x="6" y="4"/>
                      <a:pt x="4" y="4"/>
                    </a:cubicBezTo>
                    <a:cubicBezTo>
                      <a:pt x="2" y="4"/>
                      <a:pt x="0" y="2"/>
                      <a:pt x="0" y="0"/>
                    </a:cubicBezTo>
                    <a:lnTo>
                      <a:pt x="7"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0" name="Freeform 429"/>
              <p:cNvSpPr/>
              <p:nvPr userDrawn="1"/>
            </p:nvSpPr>
            <p:spPr bwMode="auto">
              <a:xfrm>
                <a:off x="4378" y="1334"/>
                <a:ext cx="10" cy="7"/>
              </a:xfrm>
              <a:custGeom>
                <a:gdLst>
                  <a:gd name="T0" fmla="*/ 6 w 6"/>
                  <a:gd name="T1" fmla="*/ 0 h 4"/>
                  <a:gd name="T2" fmla="*/ 3 w 6"/>
                  <a:gd name="T3" fmla="*/ 4 h 4"/>
                  <a:gd name="T4" fmla="*/ 0 w 6"/>
                  <a:gd name="T5" fmla="*/ 0 h 4"/>
                  <a:gd name="T6" fmla="*/ 6 w 6"/>
                  <a:gd name="T7" fmla="*/ 0 h 4"/>
                </a:gdLst>
                <a:cxnLst>
                  <a:cxn ang="0">
                    <a:pos x="T0" y="T1"/>
                  </a:cxn>
                  <a:cxn ang="0">
                    <a:pos x="T2" y="T3"/>
                  </a:cxn>
                  <a:cxn ang="0">
                    <a:pos x="T4" y="T5"/>
                  </a:cxn>
                  <a:cxn ang="0">
                    <a:pos x="T6" y="T7"/>
                  </a:cxn>
                </a:cxnLst>
                <a:rect l="0" t="0" r="r" b="b"/>
                <a:pathLst>
                  <a:path w="6" h="4">
                    <a:moveTo>
                      <a:pt x="6" y="0"/>
                    </a:moveTo>
                    <a:cubicBezTo>
                      <a:pt x="6" y="2"/>
                      <a:pt x="5" y="4"/>
                      <a:pt x="3" y="4"/>
                    </a:cubicBezTo>
                    <a:cubicBezTo>
                      <a:pt x="1" y="4"/>
                      <a:pt x="0" y="2"/>
                      <a:pt x="0" y="0"/>
                    </a:cubicBezTo>
                    <a:lnTo>
                      <a:pt x="6"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91" name="Freeform 430"/>
              <p:cNvSpPr/>
              <p:nvPr userDrawn="1"/>
            </p:nvSpPr>
            <p:spPr bwMode="auto">
              <a:xfrm>
                <a:off x="4103" y="1345"/>
                <a:ext cx="285" cy="1"/>
              </a:xfrm>
              <a:custGeom>
                <a:gdLst>
                  <a:gd name="T0" fmla="*/ 166 w 166"/>
                  <a:gd name="T1" fmla="*/ 1 h 1"/>
                  <a:gd name="T2" fmla="*/ 0 w 166"/>
                  <a:gd name="T3" fmla="*/ 1 h 1"/>
                  <a:gd name="T4" fmla="*/ 0 w 166"/>
                  <a:gd name="T5" fmla="*/ 1 h 1"/>
                  <a:gd name="T6" fmla="*/ 0 w 166"/>
                  <a:gd name="T7" fmla="*/ 1 h 1"/>
                  <a:gd name="T8" fmla="*/ 0 w 166"/>
                  <a:gd name="T9" fmla="*/ 0 h 1"/>
                  <a:gd name="T10" fmla="*/ 166 w 166"/>
                  <a:gd name="T11" fmla="*/ 0 h 1"/>
                  <a:gd name="T12" fmla="*/ 166 w 166"/>
                  <a:gd name="T13" fmla="*/ 1 h 1"/>
                  <a:gd name="T14" fmla="*/ 166 w 166"/>
                  <a:gd name="T15" fmla="*/ 1 h 1"/>
                  <a:gd name="T16" fmla="*/ 166 w 166"/>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
                    <a:moveTo>
                      <a:pt x="166" y="1"/>
                    </a:moveTo>
                    <a:cubicBezTo>
                      <a:pt x="0" y="1"/>
                      <a:pt x="0" y="1"/>
                      <a:pt x="0" y="1"/>
                    </a:cubicBezTo>
                    <a:cubicBezTo>
                      <a:pt x="0" y="1"/>
                      <a:pt x="0" y="1"/>
                      <a:pt x="0" y="1"/>
                    </a:cubicBezTo>
                    <a:cubicBezTo>
                      <a:pt x="0" y="1"/>
                      <a:pt x="0" y="1"/>
                      <a:pt x="0" y="1"/>
                    </a:cubicBezTo>
                    <a:cubicBezTo>
                      <a:pt x="0" y="0"/>
                      <a:pt x="0" y="0"/>
                      <a:pt x="0" y="0"/>
                    </a:cubicBezTo>
                    <a:cubicBezTo>
                      <a:pt x="166" y="0"/>
                      <a:pt x="166" y="0"/>
                      <a:pt x="166" y="0"/>
                    </a:cubicBezTo>
                    <a:cubicBezTo>
                      <a:pt x="166" y="0"/>
                      <a:pt x="166" y="0"/>
                      <a:pt x="166" y="1"/>
                    </a:cubicBezTo>
                    <a:cubicBezTo>
                      <a:pt x="166" y="1"/>
                      <a:pt x="166" y="1"/>
                      <a:pt x="166" y="1"/>
                    </a:cubicBezTo>
                    <a:cubicBezTo>
                      <a:pt x="166" y="1"/>
                      <a:pt x="166" y="1"/>
                      <a:pt x="166" y="1"/>
                    </a:cubicBez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2" name="Freeform 431"/>
              <p:cNvSpPr/>
              <p:nvPr userDrawn="1"/>
            </p:nvSpPr>
            <p:spPr bwMode="auto">
              <a:xfrm>
                <a:off x="4105" y="1376"/>
                <a:ext cx="4" cy="41"/>
              </a:xfrm>
              <a:custGeom>
                <a:gdLst>
                  <a:gd name="T0" fmla="*/ 0 w 2"/>
                  <a:gd name="T1" fmla="*/ 24 h 24"/>
                  <a:gd name="T2" fmla="*/ 0 w 2"/>
                  <a:gd name="T3" fmla="*/ 1 h 24"/>
                  <a:gd name="T4" fmla="*/ 1 w 2"/>
                  <a:gd name="T5" fmla="*/ 0 h 24"/>
                  <a:gd name="T6" fmla="*/ 1 w 2"/>
                  <a:gd name="T7" fmla="*/ 0 h 24"/>
                  <a:gd name="T8" fmla="*/ 2 w 2"/>
                  <a:gd name="T9" fmla="*/ 1 h 24"/>
                  <a:gd name="T10" fmla="*/ 2 w 2"/>
                  <a:gd name="T11" fmla="*/ 24 h 24"/>
                  <a:gd name="T12" fmla="*/ 0 w 2"/>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2" h="24">
                    <a:moveTo>
                      <a:pt x="0" y="24"/>
                    </a:moveTo>
                    <a:cubicBezTo>
                      <a:pt x="0" y="1"/>
                      <a:pt x="0" y="1"/>
                      <a:pt x="0" y="1"/>
                    </a:cubicBezTo>
                    <a:cubicBezTo>
                      <a:pt x="0" y="0"/>
                      <a:pt x="1" y="0"/>
                      <a:pt x="1" y="0"/>
                    </a:cubicBezTo>
                    <a:cubicBezTo>
                      <a:pt x="1" y="0"/>
                      <a:pt x="1" y="0"/>
                      <a:pt x="1" y="0"/>
                    </a:cubicBezTo>
                    <a:cubicBezTo>
                      <a:pt x="1" y="0"/>
                      <a:pt x="2" y="0"/>
                      <a:pt x="2" y="1"/>
                    </a:cubicBezTo>
                    <a:cubicBezTo>
                      <a:pt x="2" y="24"/>
                      <a:pt x="2" y="24"/>
                      <a:pt x="2"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3" name="Freeform 432"/>
              <p:cNvSpPr/>
              <p:nvPr userDrawn="1"/>
            </p:nvSpPr>
            <p:spPr bwMode="auto">
              <a:xfrm>
                <a:off x="4110" y="1376"/>
                <a:ext cx="2" cy="41"/>
              </a:xfrm>
              <a:custGeom>
                <a:gdLst>
                  <a:gd name="T0" fmla="*/ 0 w 1"/>
                  <a:gd name="T1" fmla="*/ 24 h 24"/>
                  <a:gd name="T2" fmla="*/ 0 w 1"/>
                  <a:gd name="T3" fmla="*/ 1 h 24"/>
                  <a:gd name="T4" fmla="*/ 1 w 1"/>
                  <a:gd name="T5" fmla="*/ 0 h 24"/>
                  <a:gd name="T6" fmla="*/ 1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1" y="0"/>
                    </a:cubicBezTo>
                    <a:cubicBezTo>
                      <a:pt x="1" y="0"/>
                      <a:pt x="1" y="0"/>
                      <a:pt x="1"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5" name="Freeform 433"/>
              <p:cNvSpPr/>
              <p:nvPr userDrawn="1"/>
            </p:nvSpPr>
            <p:spPr bwMode="auto">
              <a:xfrm>
                <a:off x="4115" y="1376"/>
                <a:ext cx="2" cy="41"/>
              </a:xfrm>
              <a:custGeom>
                <a:gdLst>
                  <a:gd name="T0" fmla="*/ 0 w 1"/>
                  <a:gd name="T1" fmla="*/ 24 h 24"/>
                  <a:gd name="T2" fmla="*/ 0 w 1"/>
                  <a:gd name="T3" fmla="*/ 1 h 24"/>
                  <a:gd name="T4" fmla="*/ 0 w 1"/>
                  <a:gd name="T5" fmla="*/ 0 h 24"/>
                  <a:gd name="T6" fmla="*/ 0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0" y="0"/>
                    </a:cubicBezTo>
                    <a:cubicBezTo>
                      <a:pt x="0" y="0"/>
                      <a:pt x="0" y="0"/>
                      <a:pt x="0"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6" name="Freeform 434"/>
              <p:cNvSpPr/>
              <p:nvPr userDrawn="1"/>
            </p:nvSpPr>
            <p:spPr bwMode="auto">
              <a:xfrm>
                <a:off x="4374" y="1376"/>
                <a:ext cx="2" cy="41"/>
              </a:xfrm>
              <a:custGeom>
                <a:gdLst>
                  <a:gd name="T0" fmla="*/ 0 w 1"/>
                  <a:gd name="T1" fmla="*/ 24 h 24"/>
                  <a:gd name="T2" fmla="*/ 0 w 1"/>
                  <a:gd name="T3" fmla="*/ 1 h 24"/>
                  <a:gd name="T4" fmla="*/ 1 w 1"/>
                  <a:gd name="T5" fmla="*/ 0 h 24"/>
                  <a:gd name="T6" fmla="*/ 1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1" y="0"/>
                    </a:cubicBezTo>
                    <a:cubicBezTo>
                      <a:pt x="1" y="0"/>
                      <a:pt x="1" y="0"/>
                      <a:pt x="1"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7" name="Freeform 435"/>
              <p:cNvSpPr/>
              <p:nvPr userDrawn="1"/>
            </p:nvSpPr>
            <p:spPr bwMode="auto">
              <a:xfrm>
                <a:off x="4379" y="1376"/>
                <a:ext cx="2" cy="41"/>
              </a:xfrm>
              <a:custGeom>
                <a:gdLst>
                  <a:gd name="T0" fmla="*/ 0 w 1"/>
                  <a:gd name="T1" fmla="*/ 24 h 24"/>
                  <a:gd name="T2" fmla="*/ 0 w 1"/>
                  <a:gd name="T3" fmla="*/ 1 h 24"/>
                  <a:gd name="T4" fmla="*/ 0 w 1"/>
                  <a:gd name="T5" fmla="*/ 0 h 24"/>
                  <a:gd name="T6" fmla="*/ 0 w 1"/>
                  <a:gd name="T7" fmla="*/ 0 h 24"/>
                  <a:gd name="T8" fmla="*/ 1 w 1"/>
                  <a:gd name="T9" fmla="*/ 1 h 24"/>
                  <a:gd name="T10" fmla="*/ 1 w 1"/>
                  <a:gd name="T11" fmla="*/ 24 h 24"/>
                  <a:gd name="T12" fmla="*/ 0 w 1"/>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1" h="24">
                    <a:moveTo>
                      <a:pt x="0" y="24"/>
                    </a:moveTo>
                    <a:cubicBezTo>
                      <a:pt x="0" y="1"/>
                      <a:pt x="0" y="1"/>
                      <a:pt x="0" y="1"/>
                    </a:cubicBezTo>
                    <a:cubicBezTo>
                      <a:pt x="0" y="0"/>
                      <a:pt x="0" y="0"/>
                      <a:pt x="0" y="0"/>
                    </a:cubicBezTo>
                    <a:cubicBezTo>
                      <a:pt x="0" y="0"/>
                      <a:pt x="0" y="0"/>
                      <a:pt x="0" y="0"/>
                    </a:cubicBezTo>
                    <a:cubicBezTo>
                      <a:pt x="1" y="0"/>
                      <a:pt x="1" y="0"/>
                      <a:pt x="1" y="1"/>
                    </a:cubicBezTo>
                    <a:cubicBezTo>
                      <a:pt x="1" y="24"/>
                      <a:pt x="1" y="24"/>
                      <a:pt x="1"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8" name="Freeform 436"/>
              <p:cNvSpPr/>
              <p:nvPr userDrawn="1"/>
            </p:nvSpPr>
            <p:spPr bwMode="auto">
              <a:xfrm>
                <a:off x="4383" y="1376"/>
                <a:ext cx="3" cy="41"/>
              </a:xfrm>
              <a:custGeom>
                <a:gdLst>
                  <a:gd name="T0" fmla="*/ 0 w 2"/>
                  <a:gd name="T1" fmla="*/ 24 h 24"/>
                  <a:gd name="T2" fmla="*/ 0 w 2"/>
                  <a:gd name="T3" fmla="*/ 1 h 24"/>
                  <a:gd name="T4" fmla="*/ 1 w 2"/>
                  <a:gd name="T5" fmla="*/ 0 h 24"/>
                  <a:gd name="T6" fmla="*/ 1 w 2"/>
                  <a:gd name="T7" fmla="*/ 0 h 24"/>
                  <a:gd name="T8" fmla="*/ 2 w 2"/>
                  <a:gd name="T9" fmla="*/ 1 h 24"/>
                  <a:gd name="T10" fmla="*/ 2 w 2"/>
                  <a:gd name="T11" fmla="*/ 24 h 24"/>
                  <a:gd name="T12" fmla="*/ 0 w 2"/>
                  <a:gd name="T13" fmla="*/ 24 h 24"/>
                </a:gdLst>
                <a:cxnLst>
                  <a:cxn ang="0">
                    <a:pos x="T0" y="T1"/>
                  </a:cxn>
                  <a:cxn ang="0">
                    <a:pos x="T2" y="T3"/>
                  </a:cxn>
                  <a:cxn ang="0">
                    <a:pos x="T4" y="T5"/>
                  </a:cxn>
                  <a:cxn ang="0">
                    <a:pos x="T6" y="T7"/>
                  </a:cxn>
                  <a:cxn ang="0">
                    <a:pos x="T8" y="T9"/>
                  </a:cxn>
                  <a:cxn ang="0">
                    <a:pos x="T10" y="T11"/>
                  </a:cxn>
                  <a:cxn ang="0">
                    <a:pos x="T12" y="T13"/>
                  </a:cxn>
                </a:cxnLst>
                <a:rect l="0" t="0" r="r" b="b"/>
                <a:pathLst>
                  <a:path w="2" h="24">
                    <a:moveTo>
                      <a:pt x="0" y="24"/>
                    </a:moveTo>
                    <a:cubicBezTo>
                      <a:pt x="0" y="1"/>
                      <a:pt x="0" y="1"/>
                      <a:pt x="0" y="1"/>
                    </a:cubicBezTo>
                    <a:cubicBezTo>
                      <a:pt x="0" y="0"/>
                      <a:pt x="1" y="0"/>
                      <a:pt x="1" y="0"/>
                    </a:cubicBezTo>
                    <a:cubicBezTo>
                      <a:pt x="1" y="0"/>
                      <a:pt x="1" y="0"/>
                      <a:pt x="1" y="0"/>
                    </a:cubicBezTo>
                    <a:cubicBezTo>
                      <a:pt x="1" y="0"/>
                      <a:pt x="2" y="0"/>
                      <a:pt x="2" y="1"/>
                    </a:cubicBezTo>
                    <a:cubicBezTo>
                      <a:pt x="2" y="24"/>
                      <a:pt x="2" y="24"/>
                      <a:pt x="2" y="24"/>
                    </a:cubicBezTo>
                    <a:lnTo>
                      <a:pt x="0" y="24"/>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79" name="Freeform 437"/>
              <p:cNvSpPr/>
              <p:nvPr userDrawn="1"/>
            </p:nvSpPr>
            <p:spPr bwMode="auto">
              <a:xfrm>
                <a:off x="4350" y="1252"/>
                <a:ext cx="10" cy="10"/>
              </a:xfrm>
              <a:custGeom>
                <a:gdLst>
                  <a:gd name="T0" fmla="*/ 5 w 6"/>
                  <a:gd name="T1" fmla="*/ 1 h 6"/>
                  <a:gd name="T2" fmla="*/ 5 w 6"/>
                  <a:gd name="T3" fmla="*/ 5 h 6"/>
                  <a:gd name="T4" fmla="*/ 1 w 6"/>
                  <a:gd name="T5" fmla="*/ 5 h 6"/>
                  <a:gd name="T6" fmla="*/ 1 w 6"/>
                  <a:gd name="T7" fmla="*/ 1 h 6"/>
                  <a:gd name="T8" fmla="*/ 5 w 6"/>
                  <a:gd name="T9" fmla="*/ 1 h 6"/>
                </a:gdLst>
                <a:cxnLst>
                  <a:cxn ang="0">
                    <a:pos x="T0" y="T1"/>
                  </a:cxn>
                  <a:cxn ang="0">
                    <a:pos x="T2" y="T3"/>
                  </a:cxn>
                  <a:cxn ang="0">
                    <a:pos x="T4" y="T5"/>
                  </a:cxn>
                  <a:cxn ang="0">
                    <a:pos x="T6" y="T7"/>
                  </a:cxn>
                  <a:cxn ang="0">
                    <a:pos x="T8" y="T9"/>
                  </a:cxn>
                </a:cxnLst>
                <a:rect l="0" t="0" r="r" b="b"/>
                <a:pathLst>
                  <a:path w="6" h="6">
                    <a:moveTo>
                      <a:pt x="5" y="1"/>
                    </a:moveTo>
                    <a:cubicBezTo>
                      <a:pt x="6" y="2"/>
                      <a:pt x="6" y="4"/>
                      <a:pt x="5" y="5"/>
                    </a:cubicBezTo>
                    <a:cubicBezTo>
                      <a:pt x="4" y="6"/>
                      <a:pt x="2" y="6"/>
                      <a:pt x="1" y="5"/>
                    </a:cubicBezTo>
                    <a:cubicBezTo>
                      <a:pt x="0" y="4"/>
                      <a:pt x="0" y="2"/>
                      <a:pt x="1" y="1"/>
                    </a:cubicBezTo>
                    <a:cubicBezTo>
                      <a:pt x="2" y="0"/>
                      <a:pt x="4" y="0"/>
                      <a:pt x="5" y="1"/>
                    </a:cubicBezTo>
                    <a:close/>
                  </a:path>
                </a:pathLst>
              </a:cu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0" name="Freeform 438"/>
              <p:cNvSpPr/>
              <p:nvPr userDrawn="1"/>
            </p:nvSpPr>
            <p:spPr bwMode="auto">
              <a:xfrm>
                <a:off x="4345" y="1235"/>
                <a:ext cx="55" cy="84"/>
              </a:xfrm>
              <a:custGeom>
                <a:gdLst>
                  <a:gd name="T0" fmla="*/ 32 w 32"/>
                  <a:gd name="T1" fmla="*/ 26 h 49"/>
                  <a:gd name="T2" fmla="*/ 30 w 32"/>
                  <a:gd name="T3" fmla="*/ 24 h 49"/>
                  <a:gd name="T4" fmla="*/ 30 w 32"/>
                  <a:gd name="T5" fmla="*/ 24 h 49"/>
                  <a:gd name="T6" fmla="*/ 16 w 32"/>
                  <a:gd name="T7" fmla="*/ 10 h 49"/>
                  <a:gd name="T8" fmla="*/ 18 w 32"/>
                  <a:gd name="T9" fmla="*/ 7 h 49"/>
                  <a:gd name="T10" fmla="*/ 18 w 32"/>
                  <a:gd name="T11" fmla="*/ 2 h 49"/>
                  <a:gd name="T12" fmla="*/ 12 w 32"/>
                  <a:gd name="T13" fmla="*/ 2 h 49"/>
                  <a:gd name="T14" fmla="*/ 8 w 32"/>
                  <a:gd name="T15" fmla="*/ 6 h 49"/>
                  <a:gd name="T16" fmla="*/ 7 w 32"/>
                  <a:gd name="T17" fmla="*/ 6 h 49"/>
                  <a:gd name="T18" fmla="*/ 7 w 32"/>
                  <a:gd name="T19" fmla="*/ 6 h 49"/>
                  <a:gd name="T20" fmla="*/ 0 w 32"/>
                  <a:gd name="T21" fmla="*/ 8 h 49"/>
                  <a:gd name="T22" fmla="*/ 11 w 32"/>
                  <a:gd name="T23" fmla="*/ 20 h 49"/>
                  <a:gd name="T24" fmla="*/ 13 w 32"/>
                  <a:gd name="T25" fmla="*/ 12 h 49"/>
                  <a:gd name="T26" fmla="*/ 13 w 32"/>
                  <a:gd name="T27" fmla="*/ 12 h 49"/>
                  <a:gd name="T28" fmla="*/ 14 w 32"/>
                  <a:gd name="T29" fmla="*/ 12 h 49"/>
                  <a:gd name="T30" fmla="*/ 14 w 32"/>
                  <a:gd name="T31" fmla="*/ 11 h 49"/>
                  <a:gd name="T32" fmla="*/ 28 w 32"/>
                  <a:gd name="T33" fmla="*/ 25 h 49"/>
                  <a:gd name="T34" fmla="*/ 27 w 32"/>
                  <a:gd name="T35" fmla="*/ 26 h 49"/>
                  <a:gd name="T36" fmla="*/ 28 w 32"/>
                  <a:gd name="T37" fmla="*/ 28 h 49"/>
                  <a:gd name="T38" fmla="*/ 14 w 32"/>
                  <a:gd name="T39" fmla="*/ 42 h 49"/>
                  <a:gd name="T40" fmla="*/ 14 w 32"/>
                  <a:gd name="T41" fmla="*/ 43 h 49"/>
                  <a:gd name="T42" fmla="*/ 8 w 32"/>
                  <a:gd name="T43" fmla="*/ 49 h 49"/>
                  <a:gd name="T44" fmla="*/ 22 w 32"/>
                  <a:gd name="T45" fmla="*/ 49 h 49"/>
                  <a:gd name="T46" fmla="*/ 17 w 32"/>
                  <a:gd name="T47" fmla="*/ 43 h 49"/>
                  <a:gd name="T48" fmla="*/ 30 w 32"/>
                  <a:gd name="T49" fmla="*/ 29 h 49"/>
                  <a:gd name="T50" fmla="*/ 31 w 32"/>
                  <a:gd name="T51" fmla="*/ 29 h 49"/>
                  <a:gd name="T52" fmla="*/ 32 w 32"/>
                  <a:gd name="T53" fmla="*/ 26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49">
                    <a:moveTo>
                      <a:pt x="32" y="26"/>
                    </a:moveTo>
                    <a:cubicBezTo>
                      <a:pt x="32" y="25"/>
                      <a:pt x="31" y="24"/>
                      <a:pt x="30" y="24"/>
                    </a:cubicBezTo>
                    <a:cubicBezTo>
                      <a:pt x="30" y="24"/>
                      <a:pt x="30" y="24"/>
                      <a:pt x="30" y="24"/>
                    </a:cubicBezTo>
                    <a:cubicBezTo>
                      <a:pt x="16" y="10"/>
                      <a:pt x="16" y="10"/>
                      <a:pt x="16" y="10"/>
                    </a:cubicBezTo>
                    <a:cubicBezTo>
                      <a:pt x="18" y="7"/>
                      <a:pt x="18" y="7"/>
                      <a:pt x="18" y="7"/>
                    </a:cubicBezTo>
                    <a:cubicBezTo>
                      <a:pt x="20" y="6"/>
                      <a:pt x="20" y="3"/>
                      <a:pt x="18" y="2"/>
                    </a:cubicBezTo>
                    <a:cubicBezTo>
                      <a:pt x="16" y="0"/>
                      <a:pt x="14" y="0"/>
                      <a:pt x="12" y="2"/>
                    </a:cubicBezTo>
                    <a:cubicBezTo>
                      <a:pt x="8" y="6"/>
                      <a:pt x="8" y="6"/>
                      <a:pt x="8" y="6"/>
                    </a:cubicBezTo>
                    <a:cubicBezTo>
                      <a:pt x="8" y="6"/>
                      <a:pt x="7" y="6"/>
                      <a:pt x="7" y="6"/>
                    </a:cubicBezTo>
                    <a:cubicBezTo>
                      <a:pt x="7" y="6"/>
                      <a:pt x="7" y="6"/>
                      <a:pt x="7" y="6"/>
                    </a:cubicBezTo>
                    <a:cubicBezTo>
                      <a:pt x="0" y="8"/>
                      <a:pt x="0" y="8"/>
                      <a:pt x="0" y="8"/>
                    </a:cubicBezTo>
                    <a:cubicBezTo>
                      <a:pt x="11" y="20"/>
                      <a:pt x="11" y="20"/>
                      <a:pt x="11" y="20"/>
                    </a:cubicBezTo>
                    <a:cubicBezTo>
                      <a:pt x="13" y="12"/>
                      <a:pt x="13" y="12"/>
                      <a:pt x="13" y="12"/>
                    </a:cubicBezTo>
                    <a:cubicBezTo>
                      <a:pt x="13" y="12"/>
                      <a:pt x="13" y="12"/>
                      <a:pt x="13" y="12"/>
                    </a:cubicBezTo>
                    <a:cubicBezTo>
                      <a:pt x="13" y="12"/>
                      <a:pt x="13" y="12"/>
                      <a:pt x="14" y="12"/>
                    </a:cubicBezTo>
                    <a:cubicBezTo>
                      <a:pt x="14" y="11"/>
                      <a:pt x="14" y="11"/>
                      <a:pt x="14" y="11"/>
                    </a:cubicBezTo>
                    <a:cubicBezTo>
                      <a:pt x="28" y="25"/>
                      <a:pt x="28" y="25"/>
                      <a:pt x="28" y="25"/>
                    </a:cubicBezTo>
                    <a:cubicBezTo>
                      <a:pt x="28" y="25"/>
                      <a:pt x="27" y="26"/>
                      <a:pt x="27" y="26"/>
                    </a:cubicBezTo>
                    <a:cubicBezTo>
                      <a:pt x="27" y="27"/>
                      <a:pt x="28" y="28"/>
                      <a:pt x="28" y="28"/>
                    </a:cubicBezTo>
                    <a:cubicBezTo>
                      <a:pt x="14" y="42"/>
                      <a:pt x="14" y="42"/>
                      <a:pt x="14" y="42"/>
                    </a:cubicBezTo>
                    <a:cubicBezTo>
                      <a:pt x="14" y="42"/>
                      <a:pt x="14" y="43"/>
                      <a:pt x="14" y="43"/>
                    </a:cubicBezTo>
                    <a:cubicBezTo>
                      <a:pt x="11" y="43"/>
                      <a:pt x="8" y="46"/>
                      <a:pt x="8" y="49"/>
                    </a:cubicBezTo>
                    <a:cubicBezTo>
                      <a:pt x="22" y="49"/>
                      <a:pt x="22" y="49"/>
                      <a:pt x="22" y="49"/>
                    </a:cubicBezTo>
                    <a:cubicBezTo>
                      <a:pt x="22" y="46"/>
                      <a:pt x="20" y="44"/>
                      <a:pt x="17" y="43"/>
                    </a:cubicBezTo>
                    <a:cubicBezTo>
                      <a:pt x="30" y="29"/>
                      <a:pt x="30" y="29"/>
                      <a:pt x="30" y="29"/>
                    </a:cubicBezTo>
                    <a:cubicBezTo>
                      <a:pt x="30" y="29"/>
                      <a:pt x="31" y="29"/>
                      <a:pt x="31" y="29"/>
                    </a:cubicBezTo>
                    <a:cubicBezTo>
                      <a:pt x="32" y="28"/>
                      <a:pt x="32" y="28"/>
                      <a:pt x="32" y="2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1" name="Freeform 439"/>
              <p:cNvSpPr/>
              <p:nvPr userDrawn="1"/>
            </p:nvSpPr>
            <p:spPr bwMode="auto">
              <a:xfrm>
                <a:off x="4237" y="1310"/>
                <a:ext cx="69" cy="9"/>
              </a:xfrm>
              <a:custGeom>
                <a:gdLst>
                  <a:gd name="T0" fmla="*/ 0 w 40"/>
                  <a:gd name="T1" fmla="*/ 5 h 5"/>
                  <a:gd name="T2" fmla="*/ 0 w 40"/>
                  <a:gd name="T3" fmla="*/ 3 h 5"/>
                  <a:gd name="T4" fmla="*/ 4 w 40"/>
                  <a:gd name="T5" fmla="*/ 0 h 5"/>
                  <a:gd name="T6" fmla="*/ 36 w 40"/>
                  <a:gd name="T7" fmla="*/ 0 h 5"/>
                  <a:gd name="T8" fmla="*/ 40 w 40"/>
                  <a:gd name="T9" fmla="*/ 3 h 5"/>
                  <a:gd name="T10" fmla="*/ 40 w 40"/>
                  <a:gd name="T11" fmla="*/ 5 h 5"/>
                  <a:gd name="T12" fmla="*/ 0 w 40"/>
                  <a:gd name="T13" fmla="*/ 5 h 5"/>
                </a:gdLst>
                <a:cxnLst>
                  <a:cxn ang="0">
                    <a:pos x="T0" y="T1"/>
                  </a:cxn>
                  <a:cxn ang="0">
                    <a:pos x="T2" y="T3"/>
                  </a:cxn>
                  <a:cxn ang="0">
                    <a:pos x="T4" y="T5"/>
                  </a:cxn>
                  <a:cxn ang="0">
                    <a:pos x="T6" y="T7"/>
                  </a:cxn>
                  <a:cxn ang="0">
                    <a:pos x="T8" y="T9"/>
                  </a:cxn>
                  <a:cxn ang="0">
                    <a:pos x="T10" y="T11"/>
                  </a:cxn>
                  <a:cxn ang="0">
                    <a:pos x="T12" y="T13"/>
                  </a:cxn>
                </a:cxnLst>
                <a:rect l="0" t="0" r="r" b="b"/>
                <a:pathLst>
                  <a:path w="40" h="5">
                    <a:moveTo>
                      <a:pt x="0" y="5"/>
                    </a:moveTo>
                    <a:cubicBezTo>
                      <a:pt x="0" y="3"/>
                      <a:pt x="0" y="3"/>
                      <a:pt x="0" y="3"/>
                    </a:cubicBezTo>
                    <a:cubicBezTo>
                      <a:pt x="0" y="1"/>
                      <a:pt x="2" y="0"/>
                      <a:pt x="4" y="0"/>
                    </a:cubicBezTo>
                    <a:cubicBezTo>
                      <a:pt x="36" y="0"/>
                      <a:pt x="36" y="0"/>
                      <a:pt x="36" y="0"/>
                    </a:cubicBezTo>
                    <a:cubicBezTo>
                      <a:pt x="38" y="0"/>
                      <a:pt x="40" y="1"/>
                      <a:pt x="40" y="3"/>
                    </a:cubicBezTo>
                    <a:cubicBezTo>
                      <a:pt x="40" y="5"/>
                      <a:pt x="40" y="5"/>
                      <a:pt x="40" y="5"/>
                    </a:cubicBezTo>
                    <a:lnTo>
                      <a:pt x="0" y="5"/>
                    </a:ln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2" name="Freeform 440"/>
              <p:cNvSpPr/>
              <p:nvPr userDrawn="1"/>
            </p:nvSpPr>
            <p:spPr bwMode="auto">
              <a:xfrm>
                <a:off x="4239" y="1249"/>
                <a:ext cx="84" cy="58"/>
              </a:xfrm>
              <a:custGeom>
                <a:gdLst>
                  <a:gd name="T0" fmla="*/ 47 w 49"/>
                  <a:gd name="T1" fmla="*/ 34 h 34"/>
                  <a:gd name="T2" fmla="*/ 3 w 49"/>
                  <a:gd name="T3" fmla="*/ 34 h 34"/>
                  <a:gd name="T4" fmla="*/ 0 w 49"/>
                  <a:gd name="T5" fmla="*/ 31 h 34"/>
                  <a:gd name="T6" fmla="*/ 0 w 49"/>
                  <a:gd name="T7" fmla="*/ 3 h 34"/>
                  <a:gd name="T8" fmla="*/ 3 w 49"/>
                  <a:gd name="T9" fmla="*/ 0 h 34"/>
                  <a:gd name="T10" fmla="*/ 47 w 49"/>
                  <a:gd name="T11" fmla="*/ 0 h 34"/>
                  <a:gd name="T12" fmla="*/ 49 w 49"/>
                  <a:gd name="T13" fmla="*/ 3 h 34"/>
                  <a:gd name="T14" fmla="*/ 49 w 49"/>
                  <a:gd name="T15" fmla="*/ 31 h 34"/>
                  <a:gd name="T16" fmla="*/ 47 w 49"/>
                  <a:gd name="T17" fmla="*/ 34 h 3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4">
                    <a:moveTo>
                      <a:pt x="47" y="34"/>
                    </a:moveTo>
                    <a:cubicBezTo>
                      <a:pt x="3" y="34"/>
                      <a:pt x="3" y="34"/>
                      <a:pt x="3" y="34"/>
                    </a:cubicBezTo>
                    <a:cubicBezTo>
                      <a:pt x="1" y="34"/>
                      <a:pt x="0" y="33"/>
                      <a:pt x="0" y="31"/>
                    </a:cubicBezTo>
                    <a:cubicBezTo>
                      <a:pt x="0" y="3"/>
                      <a:pt x="0" y="3"/>
                      <a:pt x="0" y="3"/>
                    </a:cubicBezTo>
                    <a:cubicBezTo>
                      <a:pt x="0" y="1"/>
                      <a:pt x="1" y="0"/>
                      <a:pt x="3" y="0"/>
                    </a:cubicBezTo>
                    <a:cubicBezTo>
                      <a:pt x="47" y="0"/>
                      <a:pt x="47" y="0"/>
                      <a:pt x="47" y="0"/>
                    </a:cubicBezTo>
                    <a:cubicBezTo>
                      <a:pt x="48" y="0"/>
                      <a:pt x="49" y="1"/>
                      <a:pt x="49" y="3"/>
                    </a:cubicBezTo>
                    <a:cubicBezTo>
                      <a:pt x="49" y="31"/>
                      <a:pt x="49" y="31"/>
                      <a:pt x="49" y="31"/>
                    </a:cubicBezTo>
                    <a:cubicBezTo>
                      <a:pt x="49" y="33"/>
                      <a:pt x="48" y="34"/>
                      <a:pt x="47" y="34"/>
                    </a:cubicBezTo>
                    <a:close/>
                  </a:path>
                </a:pathLst>
              </a:custGeom>
              <a:solidFill>
                <a:srgbClr val="D6D6D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3" name="Oval 441"/>
              <p:cNvSpPr>
                <a:spLocks noChangeArrowheads="1"/>
              </p:cNvSpPr>
              <p:nvPr userDrawn="1"/>
            </p:nvSpPr>
            <p:spPr bwMode="auto">
              <a:xfrm>
                <a:off x="4278" y="1271"/>
                <a:ext cx="14" cy="14"/>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4" name="Freeform 442"/>
              <p:cNvSpPr/>
              <p:nvPr userDrawn="1"/>
            </p:nvSpPr>
            <p:spPr bwMode="auto">
              <a:xfrm>
                <a:off x="4278" y="1285"/>
                <a:ext cx="14" cy="34"/>
              </a:xfrm>
              <a:custGeom>
                <a:gdLst>
                  <a:gd name="T0" fmla="*/ 8 w 8"/>
                  <a:gd name="T1" fmla="*/ 4 h 20"/>
                  <a:gd name="T2" fmla="*/ 4 w 8"/>
                  <a:gd name="T3" fmla="*/ 0 h 20"/>
                  <a:gd name="T4" fmla="*/ 0 w 8"/>
                  <a:gd name="T5" fmla="*/ 4 h 20"/>
                  <a:gd name="T6" fmla="*/ 0 w 8"/>
                  <a:gd name="T7" fmla="*/ 20 h 20"/>
                  <a:gd name="T8" fmla="*/ 8 w 8"/>
                  <a:gd name="T9" fmla="*/ 20 h 20"/>
                  <a:gd name="T10" fmla="*/ 8 w 8"/>
                  <a:gd name="T11" fmla="*/ 4 h 20"/>
                </a:gdLst>
                <a:cxnLst>
                  <a:cxn ang="0">
                    <a:pos x="T0" y="T1"/>
                  </a:cxn>
                  <a:cxn ang="0">
                    <a:pos x="T2" y="T3"/>
                  </a:cxn>
                  <a:cxn ang="0">
                    <a:pos x="T4" y="T5"/>
                  </a:cxn>
                  <a:cxn ang="0">
                    <a:pos x="T6" y="T7"/>
                  </a:cxn>
                  <a:cxn ang="0">
                    <a:pos x="T8" y="T9"/>
                  </a:cxn>
                  <a:cxn ang="0">
                    <a:pos x="T10" y="T11"/>
                  </a:cxn>
                </a:cxnLst>
                <a:rect l="0" t="0" r="r" b="b"/>
                <a:pathLst>
                  <a:path w="8" h="20">
                    <a:moveTo>
                      <a:pt x="8" y="4"/>
                    </a:moveTo>
                    <a:cubicBezTo>
                      <a:pt x="8" y="2"/>
                      <a:pt x="6" y="0"/>
                      <a:pt x="4" y="0"/>
                    </a:cubicBezTo>
                    <a:cubicBezTo>
                      <a:pt x="2" y="0"/>
                      <a:pt x="0" y="2"/>
                      <a:pt x="0" y="4"/>
                    </a:cubicBezTo>
                    <a:cubicBezTo>
                      <a:pt x="0" y="20"/>
                      <a:pt x="0" y="20"/>
                      <a:pt x="0" y="20"/>
                    </a:cubicBezTo>
                    <a:cubicBezTo>
                      <a:pt x="8" y="20"/>
                      <a:pt x="8" y="20"/>
                      <a:pt x="8" y="20"/>
                    </a:cubicBezTo>
                    <a:lnTo>
                      <a:pt x="8" y="4"/>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5" name="Rectangle 443"/>
              <p:cNvSpPr>
                <a:spLocks noChangeArrowheads="1"/>
              </p:cNvSpPr>
              <p:nvPr userDrawn="1"/>
            </p:nvSpPr>
            <p:spPr bwMode="auto">
              <a:xfrm>
                <a:off x="4282" y="1280"/>
                <a:ext cx="6" cy="1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6" name="Oval 444"/>
              <p:cNvSpPr>
                <a:spLocks noChangeArrowheads="1"/>
              </p:cNvSpPr>
              <p:nvPr userDrawn="1"/>
            </p:nvSpPr>
            <p:spPr bwMode="auto">
              <a:xfrm>
                <a:off x="4103" y="1352"/>
                <a:ext cx="18" cy="18"/>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7" name="Oval 445"/>
              <p:cNvSpPr>
                <a:spLocks noChangeArrowheads="1"/>
              </p:cNvSpPr>
              <p:nvPr userDrawn="1"/>
            </p:nvSpPr>
            <p:spPr bwMode="auto">
              <a:xfrm>
                <a:off x="4107" y="1355"/>
                <a:ext cx="10" cy="12"/>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8" name="Oval 446"/>
              <p:cNvSpPr>
                <a:spLocks noChangeArrowheads="1"/>
              </p:cNvSpPr>
              <p:nvPr userDrawn="1"/>
            </p:nvSpPr>
            <p:spPr bwMode="auto">
              <a:xfrm>
                <a:off x="4109" y="1358"/>
                <a:ext cx="5" cy="6"/>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89" name="Oval 447"/>
              <p:cNvSpPr>
                <a:spLocks noChangeArrowheads="1"/>
              </p:cNvSpPr>
              <p:nvPr userDrawn="1"/>
            </p:nvSpPr>
            <p:spPr bwMode="auto">
              <a:xfrm>
                <a:off x="4371" y="1352"/>
                <a:ext cx="17" cy="18"/>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0" name="Oval 448"/>
              <p:cNvSpPr>
                <a:spLocks noChangeArrowheads="1"/>
              </p:cNvSpPr>
              <p:nvPr userDrawn="1"/>
            </p:nvSpPr>
            <p:spPr bwMode="auto">
              <a:xfrm>
                <a:off x="4374" y="1355"/>
                <a:ext cx="10" cy="12"/>
              </a:xfrm>
              <a:prstGeom prst="ellipse">
                <a:avLst/>
              </a:pr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1" name="Oval 449"/>
              <p:cNvSpPr>
                <a:spLocks noChangeArrowheads="1"/>
              </p:cNvSpPr>
              <p:nvPr userDrawn="1"/>
            </p:nvSpPr>
            <p:spPr bwMode="auto">
              <a:xfrm>
                <a:off x="4378" y="1358"/>
                <a:ext cx="5" cy="6"/>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2" name="Freeform 450"/>
              <p:cNvSpPr/>
              <p:nvPr userDrawn="1"/>
            </p:nvSpPr>
            <p:spPr bwMode="auto">
              <a:xfrm>
                <a:off x="4210" y="1307"/>
                <a:ext cx="18" cy="14"/>
              </a:xfrm>
              <a:custGeom>
                <a:gdLst>
                  <a:gd name="T0" fmla="*/ 9 w 11"/>
                  <a:gd name="T1" fmla="*/ 7 h 8"/>
                  <a:gd name="T2" fmla="*/ 11 w 11"/>
                  <a:gd name="T3" fmla="*/ 6 h 8"/>
                  <a:gd name="T4" fmla="*/ 0 w 11"/>
                  <a:gd name="T5" fmla="*/ 0 h 8"/>
                  <a:gd name="T6" fmla="*/ 0 w 11"/>
                  <a:gd name="T7" fmla="*/ 7 h 8"/>
                  <a:gd name="T8" fmla="*/ 9 w 11"/>
                  <a:gd name="T9" fmla="*/ 7 h 8"/>
                </a:gdLst>
                <a:cxnLst>
                  <a:cxn ang="0">
                    <a:pos x="T0" y="T1"/>
                  </a:cxn>
                  <a:cxn ang="0">
                    <a:pos x="T2" y="T3"/>
                  </a:cxn>
                  <a:cxn ang="0">
                    <a:pos x="T4" y="T5"/>
                  </a:cxn>
                  <a:cxn ang="0">
                    <a:pos x="T6" y="T7"/>
                  </a:cxn>
                  <a:cxn ang="0">
                    <a:pos x="T8" y="T9"/>
                  </a:cxn>
                </a:cxnLst>
                <a:rect l="0" t="0" r="r" b="b"/>
                <a:pathLst>
                  <a:path w="11" h="8">
                    <a:moveTo>
                      <a:pt x="9" y="7"/>
                    </a:moveTo>
                    <a:cubicBezTo>
                      <a:pt x="9" y="7"/>
                      <a:pt x="11" y="8"/>
                      <a:pt x="11" y="6"/>
                    </a:cubicBezTo>
                    <a:cubicBezTo>
                      <a:pt x="11" y="4"/>
                      <a:pt x="10" y="0"/>
                      <a:pt x="0" y="0"/>
                    </a:cubicBezTo>
                    <a:cubicBezTo>
                      <a:pt x="0" y="7"/>
                      <a:pt x="0" y="7"/>
                      <a:pt x="0" y="7"/>
                    </a:cubicBezTo>
                    <a:lnTo>
                      <a:pt x="9" y="7"/>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3" name="Freeform 451"/>
              <p:cNvSpPr>
                <a:spLocks noEditPoints="1"/>
              </p:cNvSpPr>
              <p:nvPr userDrawn="1"/>
            </p:nvSpPr>
            <p:spPr bwMode="auto">
              <a:xfrm>
                <a:off x="4331" y="1300"/>
                <a:ext cx="24" cy="19"/>
              </a:xfrm>
              <a:custGeom>
                <a:gdLst>
                  <a:gd name="T0" fmla="*/ 0 w 14"/>
                  <a:gd name="T1" fmla="*/ 0 h 11"/>
                  <a:gd name="T2" fmla="*/ 0 w 14"/>
                  <a:gd name="T3" fmla="*/ 11 h 11"/>
                  <a:gd name="T4" fmla="*/ 10 w 14"/>
                  <a:gd name="T5" fmla="*/ 11 h 11"/>
                  <a:gd name="T6" fmla="*/ 10 w 14"/>
                  <a:gd name="T7" fmla="*/ 9 h 11"/>
                  <a:gd name="T8" fmla="*/ 14 w 14"/>
                  <a:gd name="T9" fmla="*/ 5 h 11"/>
                  <a:gd name="T10" fmla="*/ 10 w 14"/>
                  <a:gd name="T11" fmla="*/ 1 h 11"/>
                  <a:gd name="T12" fmla="*/ 10 w 14"/>
                  <a:gd name="T13" fmla="*/ 0 h 11"/>
                  <a:gd name="T14" fmla="*/ 10 w 14"/>
                  <a:gd name="T15" fmla="*/ 0 h 11"/>
                  <a:gd name="T16" fmla="*/ 0 w 14"/>
                  <a:gd name="T17" fmla="*/ 0 h 11"/>
                  <a:gd name="T18" fmla="*/ 0 w 14"/>
                  <a:gd name="T19" fmla="*/ 0 h 11"/>
                  <a:gd name="T20" fmla="*/ 10 w 14"/>
                  <a:gd name="T21" fmla="*/ 8 h 11"/>
                  <a:gd name="T22" fmla="*/ 10 w 14"/>
                  <a:gd name="T23" fmla="*/ 3 h 11"/>
                  <a:gd name="T24" fmla="*/ 12 w 14"/>
                  <a:gd name="T25" fmla="*/ 5 h 11"/>
                  <a:gd name="T26" fmla="*/ 10 w 14"/>
                  <a:gd name="T27" fmla="*/ 8 h 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0" y="0"/>
                    </a:moveTo>
                    <a:cubicBezTo>
                      <a:pt x="0" y="11"/>
                      <a:pt x="0" y="11"/>
                      <a:pt x="0" y="11"/>
                    </a:cubicBezTo>
                    <a:cubicBezTo>
                      <a:pt x="10" y="11"/>
                      <a:pt x="10" y="11"/>
                      <a:pt x="10" y="11"/>
                    </a:cubicBezTo>
                    <a:cubicBezTo>
                      <a:pt x="10" y="9"/>
                      <a:pt x="10" y="9"/>
                      <a:pt x="10" y="9"/>
                    </a:cubicBezTo>
                    <a:cubicBezTo>
                      <a:pt x="12" y="9"/>
                      <a:pt x="14" y="7"/>
                      <a:pt x="14" y="5"/>
                    </a:cubicBezTo>
                    <a:cubicBezTo>
                      <a:pt x="14" y="3"/>
                      <a:pt x="12" y="1"/>
                      <a:pt x="10" y="1"/>
                    </a:cubicBezTo>
                    <a:cubicBezTo>
                      <a:pt x="10" y="0"/>
                      <a:pt x="10" y="0"/>
                      <a:pt x="10" y="0"/>
                    </a:cubicBezTo>
                    <a:cubicBezTo>
                      <a:pt x="10" y="0"/>
                      <a:pt x="10" y="0"/>
                      <a:pt x="10" y="0"/>
                    </a:cubicBezTo>
                    <a:cubicBezTo>
                      <a:pt x="0" y="0"/>
                      <a:pt x="0" y="0"/>
                      <a:pt x="0" y="0"/>
                    </a:cubicBezTo>
                    <a:cubicBezTo>
                      <a:pt x="0" y="0"/>
                      <a:pt x="0" y="0"/>
                      <a:pt x="0" y="0"/>
                    </a:cubicBezTo>
                    <a:close/>
                    <a:moveTo>
                      <a:pt x="10" y="8"/>
                    </a:moveTo>
                    <a:cubicBezTo>
                      <a:pt x="10" y="3"/>
                      <a:pt x="10" y="3"/>
                      <a:pt x="10" y="3"/>
                    </a:cubicBezTo>
                    <a:cubicBezTo>
                      <a:pt x="11" y="3"/>
                      <a:pt x="12" y="4"/>
                      <a:pt x="12" y="5"/>
                    </a:cubicBezTo>
                    <a:cubicBezTo>
                      <a:pt x="12" y="7"/>
                      <a:pt x="11" y="8"/>
                      <a:pt x="10" y="8"/>
                    </a:cubicBezTo>
                    <a:close/>
                  </a:path>
                </a:pathLst>
              </a:custGeom>
              <a:solidFill>
                <a:srgbClr val="085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4" name="Rectangle 452"/>
              <p:cNvSpPr>
                <a:spLocks noChangeArrowheads="1"/>
              </p:cNvSpPr>
              <p:nvPr userDrawn="1"/>
            </p:nvSpPr>
            <p:spPr bwMode="auto">
              <a:xfrm>
                <a:off x="4019" y="1352"/>
                <a:ext cx="52" cy="6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5" name="Oval 453"/>
              <p:cNvSpPr>
                <a:spLocks noChangeArrowheads="1"/>
              </p:cNvSpPr>
              <p:nvPr userDrawn="1"/>
            </p:nvSpPr>
            <p:spPr bwMode="auto">
              <a:xfrm>
                <a:off x="4102" y="1120"/>
                <a:ext cx="56" cy="57"/>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6" name="Oval 454"/>
              <p:cNvSpPr>
                <a:spLocks noChangeArrowheads="1"/>
              </p:cNvSpPr>
              <p:nvPr userDrawn="1"/>
            </p:nvSpPr>
            <p:spPr bwMode="auto">
              <a:xfrm>
                <a:off x="4103" y="1122"/>
                <a:ext cx="53" cy="5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7" name="Freeform 455"/>
              <p:cNvSpPr/>
              <p:nvPr userDrawn="1"/>
            </p:nvSpPr>
            <p:spPr bwMode="auto">
              <a:xfrm>
                <a:off x="4129" y="1125"/>
                <a:ext cx="2" cy="4"/>
              </a:xfrm>
              <a:custGeom>
                <a:gdLst>
                  <a:gd name="T0" fmla="*/ 1 w 1"/>
                  <a:gd name="T1" fmla="*/ 0 h 2"/>
                  <a:gd name="T2" fmla="*/ 1 w 1"/>
                  <a:gd name="T3" fmla="*/ 0 h 2"/>
                  <a:gd name="T4" fmla="*/ 1 w 1"/>
                  <a:gd name="T5" fmla="*/ 0 h 2"/>
                  <a:gd name="T6" fmla="*/ 1 w 1"/>
                  <a:gd name="T7" fmla="*/ 1 h 2"/>
                  <a:gd name="T8" fmla="*/ 1 w 1"/>
                  <a:gd name="T9" fmla="*/ 2 h 2"/>
                  <a:gd name="T10" fmla="*/ 1 w 1"/>
                  <a:gd name="T11" fmla="*/ 2 h 2"/>
                  <a:gd name="T12" fmla="*/ 0 w 1"/>
                  <a:gd name="T13" fmla="*/ 1 h 2"/>
                  <a:gd name="T14" fmla="*/ 0 w 1"/>
                  <a:gd name="T15" fmla="*/ 0 h 2"/>
                  <a:gd name="T16" fmla="*/ 1 w 1"/>
                  <a:gd name="T17" fmla="*/ 0 h 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0"/>
                    </a:moveTo>
                    <a:cubicBezTo>
                      <a:pt x="1" y="0"/>
                      <a:pt x="1" y="0"/>
                      <a:pt x="1" y="0"/>
                    </a:cubicBezTo>
                    <a:cubicBezTo>
                      <a:pt x="1" y="0"/>
                      <a:pt x="1" y="0"/>
                      <a:pt x="1" y="0"/>
                    </a:cubicBezTo>
                    <a:cubicBezTo>
                      <a:pt x="1" y="1"/>
                      <a:pt x="1" y="1"/>
                      <a:pt x="1" y="1"/>
                    </a:cubicBezTo>
                    <a:cubicBezTo>
                      <a:pt x="1" y="2"/>
                      <a:pt x="1" y="2"/>
                      <a:pt x="1" y="2"/>
                    </a:cubicBezTo>
                    <a:cubicBezTo>
                      <a:pt x="1" y="2"/>
                      <a:pt x="1" y="2"/>
                      <a:pt x="1" y="2"/>
                    </a:cubicBezTo>
                    <a:cubicBezTo>
                      <a:pt x="0" y="2"/>
                      <a:pt x="0" y="2"/>
                      <a:pt x="0" y="1"/>
                    </a:cubicBezTo>
                    <a:cubicBezTo>
                      <a:pt x="0" y="0"/>
                      <a:pt x="0" y="0"/>
                      <a:pt x="0" y="0"/>
                    </a:cubicBezTo>
                    <a:cubicBezTo>
                      <a:pt x="0" y="0"/>
                      <a:pt x="0" y="0"/>
                      <a:pt x="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8" name="Freeform 456"/>
              <p:cNvSpPr/>
              <p:nvPr userDrawn="1"/>
            </p:nvSpPr>
            <p:spPr bwMode="auto">
              <a:xfrm>
                <a:off x="4129" y="1170"/>
                <a:ext cx="2" cy="3"/>
              </a:xfrm>
              <a:custGeom>
                <a:gdLst>
                  <a:gd name="T0" fmla="*/ 1 w 1"/>
                  <a:gd name="T1" fmla="*/ 0 h 2"/>
                  <a:gd name="T2" fmla="*/ 1 w 1"/>
                  <a:gd name="T3" fmla="*/ 0 h 2"/>
                  <a:gd name="T4" fmla="*/ 1 w 1"/>
                  <a:gd name="T5" fmla="*/ 0 h 2"/>
                  <a:gd name="T6" fmla="*/ 1 w 1"/>
                  <a:gd name="T7" fmla="*/ 1 h 2"/>
                  <a:gd name="T8" fmla="*/ 1 w 1"/>
                  <a:gd name="T9" fmla="*/ 2 h 2"/>
                  <a:gd name="T10" fmla="*/ 1 w 1"/>
                  <a:gd name="T11" fmla="*/ 2 h 2"/>
                  <a:gd name="T12" fmla="*/ 0 w 1"/>
                  <a:gd name="T13" fmla="*/ 1 h 2"/>
                  <a:gd name="T14" fmla="*/ 0 w 1"/>
                  <a:gd name="T15" fmla="*/ 0 h 2"/>
                  <a:gd name="T16" fmla="*/ 1 w 1"/>
                  <a:gd name="T17" fmla="*/ 0 h 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1" y="0"/>
                    </a:moveTo>
                    <a:cubicBezTo>
                      <a:pt x="1" y="0"/>
                      <a:pt x="1" y="0"/>
                      <a:pt x="1" y="0"/>
                    </a:cubicBezTo>
                    <a:cubicBezTo>
                      <a:pt x="1" y="0"/>
                      <a:pt x="1" y="0"/>
                      <a:pt x="1" y="0"/>
                    </a:cubicBezTo>
                    <a:cubicBezTo>
                      <a:pt x="1" y="1"/>
                      <a:pt x="1" y="1"/>
                      <a:pt x="1" y="1"/>
                    </a:cubicBezTo>
                    <a:cubicBezTo>
                      <a:pt x="1" y="1"/>
                      <a:pt x="1" y="2"/>
                      <a:pt x="1" y="2"/>
                    </a:cubicBezTo>
                    <a:cubicBezTo>
                      <a:pt x="1" y="2"/>
                      <a:pt x="1" y="2"/>
                      <a:pt x="1" y="2"/>
                    </a:cubicBezTo>
                    <a:cubicBezTo>
                      <a:pt x="0" y="2"/>
                      <a:pt x="0" y="1"/>
                      <a:pt x="0" y="1"/>
                    </a:cubicBezTo>
                    <a:cubicBezTo>
                      <a:pt x="0" y="0"/>
                      <a:pt x="0" y="0"/>
                      <a:pt x="0" y="0"/>
                    </a:cubicBezTo>
                    <a:cubicBezTo>
                      <a:pt x="0" y="0"/>
                      <a:pt x="0" y="0"/>
                      <a:pt x="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099" name="Freeform 457"/>
              <p:cNvSpPr/>
              <p:nvPr userDrawn="1"/>
            </p:nvSpPr>
            <p:spPr bwMode="auto">
              <a:xfrm>
                <a:off x="4150" y="1148"/>
                <a:ext cx="5" cy="1"/>
              </a:xfrm>
              <a:custGeom>
                <a:gdLst>
                  <a:gd name="T0" fmla="*/ 3 w 3"/>
                  <a:gd name="T1" fmla="*/ 1 h 1"/>
                  <a:gd name="T2" fmla="*/ 3 w 3"/>
                  <a:gd name="T3" fmla="*/ 1 h 1"/>
                  <a:gd name="T4" fmla="*/ 2 w 3"/>
                  <a:gd name="T5" fmla="*/ 1 h 1"/>
                  <a:gd name="T6" fmla="*/ 1 w 3"/>
                  <a:gd name="T7" fmla="*/ 1 h 1"/>
                  <a:gd name="T8" fmla="*/ 0 w 3"/>
                  <a:gd name="T9" fmla="*/ 1 h 1"/>
                  <a:gd name="T10" fmla="*/ 0 w 3"/>
                  <a:gd name="T11" fmla="*/ 1 h 1"/>
                  <a:gd name="T12" fmla="*/ 1 w 3"/>
                  <a:gd name="T13" fmla="*/ 0 h 1"/>
                  <a:gd name="T14" fmla="*/ 2 w 3"/>
                  <a:gd name="T15" fmla="*/ 0 h 1"/>
                  <a:gd name="T16" fmla="*/ 3 w 3"/>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3" y="1"/>
                    </a:moveTo>
                    <a:cubicBezTo>
                      <a:pt x="3" y="1"/>
                      <a:pt x="3" y="1"/>
                      <a:pt x="3" y="1"/>
                    </a:cubicBezTo>
                    <a:cubicBezTo>
                      <a:pt x="3" y="1"/>
                      <a:pt x="2" y="1"/>
                      <a:pt x="2" y="1"/>
                    </a:cubicBezTo>
                    <a:cubicBezTo>
                      <a:pt x="1" y="1"/>
                      <a:pt x="1" y="1"/>
                      <a:pt x="1" y="1"/>
                    </a:cubicBezTo>
                    <a:cubicBezTo>
                      <a:pt x="1" y="1"/>
                      <a:pt x="0" y="1"/>
                      <a:pt x="0" y="1"/>
                    </a:cubicBezTo>
                    <a:cubicBezTo>
                      <a:pt x="0" y="1"/>
                      <a:pt x="0" y="1"/>
                      <a:pt x="0" y="1"/>
                    </a:cubicBezTo>
                    <a:cubicBezTo>
                      <a:pt x="0" y="0"/>
                      <a:pt x="1" y="0"/>
                      <a:pt x="1" y="0"/>
                    </a:cubicBezTo>
                    <a:cubicBezTo>
                      <a:pt x="2" y="0"/>
                      <a:pt x="2" y="0"/>
                      <a:pt x="2" y="0"/>
                    </a:cubicBezTo>
                    <a:cubicBezTo>
                      <a:pt x="2" y="0"/>
                      <a:pt x="3" y="0"/>
                      <a:pt x="3"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0" name="Freeform 458"/>
              <p:cNvSpPr/>
              <p:nvPr userDrawn="1"/>
            </p:nvSpPr>
            <p:spPr bwMode="auto">
              <a:xfrm>
                <a:off x="4105" y="1148"/>
                <a:ext cx="5" cy="1"/>
              </a:xfrm>
              <a:custGeom>
                <a:gdLst>
                  <a:gd name="T0" fmla="*/ 3 w 3"/>
                  <a:gd name="T1" fmla="*/ 1 h 1"/>
                  <a:gd name="T2" fmla="*/ 3 w 3"/>
                  <a:gd name="T3" fmla="*/ 1 h 1"/>
                  <a:gd name="T4" fmla="*/ 2 w 3"/>
                  <a:gd name="T5" fmla="*/ 1 h 1"/>
                  <a:gd name="T6" fmla="*/ 1 w 3"/>
                  <a:gd name="T7" fmla="*/ 1 h 1"/>
                  <a:gd name="T8" fmla="*/ 0 w 3"/>
                  <a:gd name="T9" fmla="*/ 1 h 1"/>
                  <a:gd name="T10" fmla="*/ 0 w 3"/>
                  <a:gd name="T11" fmla="*/ 1 h 1"/>
                  <a:gd name="T12" fmla="*/ 1 w 3"/>
                  <a:gd name="T13" fmla="*/ 0 h 1"/>
                  <a:gd name="T14" fmla="*/ 2 w 3"/>
                  <a:gd name="T15" fmla="*/ 0 h 1"/>
                  <a:gd name="T16" fmla="*/ 3 w 3"/>
                  <a:gd name="T17" fmla="*/ 1 h 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
                    <a:moveTo>
                      <a:pt x="3" y="1"/>
                    </a:moveTo>
                    <a:cubicBezTo>
                      <a:pt x="3" y="1"/>
                      <a:pt x="3" y="1"/>
                      <a:pt x="3" y="1"/>
                    </a:cubicBezTo>
                    <a:cubicBezTo>
                      <a:pt x="3" y="1"/>
                      <a:pt x="2" y="1"/>
                      <a:pt x="2" y="1"/>
                    </a:cubicBezTo>
                    <a:cubicBezTo>
                      <a:pt x="1" y="1"/>
                      <a:pt x="1" y="1"/>
                      <a:pt x="1" y="1"/>
                    </a:cubicBezTo>
                    <a:cubicBezTo>
                      <a:pt x="1" y="1"/>
                      <a:pt x="0" y="1"/>
                      <a:pt x="0" y="1"/>
                    </a:cubicBezTo>
                    <a:cubicBezTo>
                      <a:pt x="0" y="1"/>
                      <a:pt x="0" y="1"/>
                      <a:pt x="0" y="1"/>
                    </a:cubicBezTo>
                    <a:cubicBezTo>
                      <a:pt x="0" y="0"/>
                      <a:pt x="1" y="0"/>
                      <a:pt x="1" y="0"/>
                    </a:cubicBezTo>
                    <a:cubicBezTo>
                      <a:pt x="2" y="0"/>
                      <a:pt x="2" y="0"/>
                      <a:pt x="2" y="0"/>
                    </a:cubicBezTo>
                    <a:cubicBezTo>
                      <a:pt x="2" y="0"/>
                      <a:pt x="3" y="0"/>
                      <a:pt x="3" y="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1" name="Freeform 459"/>
              <p:cNvSpPr/>
              <p:nvPr userDrawn="1"/>
            </p:nvSpPr>
            <p:spPr bwMode="auto">
              <a:xfrm>
                <a:off x="4115" y="1131"/>
                <a:ext cx="16" cy="18"/>
              </a:xfrm>
              <a:custGeom>
                <a:gdLst>
                  <a:gd name="T0" fmla="*/ 9 w 9"/>
                  <a:gd name="T1" fmla="*/ 0 h 11"/>
                  <a:gd name="T2" fmla="*/ 8 w 9"/>
                  <a:gd name="T3" fmla="*/ 0 h 11"/>
                  <a:gd name="T4" fmla="*/ 8 w 9"/>
                  <a:gd name="T5" fmla="*/ 10 h 11"/>
                  <a:gd name="T6" fmla="*/ 1 w 9"/>
                  <a:gd name="T7" fmla="*/ 10 h 11"/>
                  <a:gd name="T8" fmla="*/ 0 w 9"/>
                  <a:gd name="T9" fmla="*/ 11 h 11"/>
                  <a:gd name="T10" fmla="*/ 1 w 9"/>
                  <a:gd name="T11" fmla="*/ 11 h 11"/>
                  <a:gd name="T12" fmla="*/ 9 w 9"/>
                  <a:gd name="T13" fmla="*/ 11 h 11"/>
                  <a:gd name="T14" fmla="*/ 9 w 9"/>
                  <a:gd name="T15" fmla="*/ 11 h 11"/>
                  <a:gd name="T16" fmla="*/ 9 w 9"/>
                  <a:gd name="T17" fmla="*/ 0 h 11"/>
                  <a:gd name="T18" fmla="*/ 9 w 9"/>
                  <a:gd name="T19" fmla="*/ 0 h 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9" y="0"/>
                    </a:moveTo>
                    <a:cubicBezTo>
                      <a:pt x="8" y="0"/>
                      <a:pt x="8" y="0"/>
                      <a:pt x="8" y="0"/>
                    </a:cubicBezTo>
                    <a:cubicBezTo>
                      <a:pt x="8" y="10"/>
                      <a:pt x="8" y="10"/>
                      <a:pt x="8" y="10"/>
                    </a:cubicBezTo>
                    <a:cubicBezTo>
                      <a:pt x="1" y="10"/>
                      <a:pt x="1" y="10"/>
                      <a:pt x="1" y="10"/>
                    </a:cubicBezTo>
                    <a:cubicBezTo>
                      <a:pt x="1" y="10"/>
                      <a:pt x="0" y="10"/>
                      <a:pt x="0" y="11"/>
                    </a:cubicBezTo>
                    <a:cubicBezTo>
                      <a:pt x="0" y="11"/>
                      <a:pt x="1" y="11"/>
                      <a:pt x="1" y="11"/>
                    </a:cubicBezTo>
                    <a:cubicBezTo>
                      <a:pt x="9" y="11"/>
                      <a:pt x="9" y="11"/>
                      <a:pt x="9" y="11"/>
                    </a:cubicBezTo>
                    <a:cubicBezTo>
                      <a:pt x="9" y="11"/>
                      <a:pt x="9" y="11"/>
                      <a:pt x="9" y="11"/>
                    </a:cubicBezTo>
                    <a:cubicBezTo>
                      <a:pt x="9" y="0"/>
                      <a:pt x="9" y="0"/>
                      <a:pt x="9" y="0"/>
                    </a:cubicBezTo>
                    <a:cubicBezTo>
                      <a:pt x="9" y="0"/>
                      <a:pt x="9" y="0"/>
                      <a:pt x="9" y="0"/>
                    </a:cubicBez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2" name="Rectangle 460"/>
              <p:cNvSpPr>
                <a:spLocks noChangeArrowheads="1"/>
              </p:cNvSpPr>
              <p:nvPr userDrawn="1"/>
            </p:nvSpPr>
            <p:spPr bwMode="auto">
              <a:xfrm>
                <a:off x="4019" y="1256"/>
                <a:ext cx="100" cy="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3" name="Rectangle 461"/>
              <p:cNvSpPr>
                <a:spLocks noChangeArrowheads="1"/>
              </p:cNvSpPr>
              <p:nvPr userDrawn="1"/>
            </p:nvSpPr>
            <p:spPr bwMode="auto">
              <a:xfrm>
                <a:off x="4043" y="1211"/>
                <a:ext cx="7" cy="45"/>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4" name="Rectangle 462"/>
              <p:cNvSpPr>
                <a:spLocks noChangeArrowheads="1"/>
              </p:cNvSpPr>
              <p:nvPr userDrawn="1"/>
            </p:nvSpPr>
            <p:spPr bwMode="auto">
              <a:xfrm>
                <a:off x="4043" y="1254"/>
                <a:ext cx="7" cy="1"/>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5" name="Freeform 463"/>
              <p:cNvSpPr/>
              <p:nvPr userDrawn="1"/>
            </p:nvSpPr>
            <p:spPr bwMode="auto">
              <a:xfrm>
                <a:off x="4045" y="1215"/>
                <a:ext cx="5" cy="3"/>
              </a:xfrm>
              <a:custGeom>
                <a:gdLst>
                  <a:gd name="T0" fmla="*/ 2 w 5"/>
                  <a:gd name="T1" fmla="*/ 0 h 3"/>
                  <a:gd name="T2" fmla="*/ 5 w 5"/>
                  <a:gd name="T3" fmla="*/ 1 h 3"/>
                  <a:gd name="T4" fmla="*/ 2 w 5"/>
                  <a:gd name="T5" fmla="*/ 3 h 3"/>
                  <a:gd name="T6" fmla="*/ 0 w 5"/>
                  <a:gd name="T7" fmla="*/ 1 h 3"/>
                  <a:gd name="T8" fmla="*/ 2 w 5"/>
                  <a:gd name="T9" fmla="*/ 0 h 3"/>
                </a:gdLst>
                <a:cxnLst>
                  <a:cxn ang="0">
                    <a:pos x="T0" y="T1"/>
                  </a:cxn>
                  <a:cxn ang="0">
                    <a:pos x="T2" y="T3"/>
                  </a:cxn>
                  <a:cxn ang="0">
                    <a:pos x="T4" y="T5"/>
                  </a:cxn>
                  <a:cxn ang="0">
                    <a:pos x="T6" y="T7"/>
                  </a:cxn>
                  <a:cxn ang="0">
                    <a:pos x="T8" y="T9"/>
                  </a:cxn>
                </a:cxnLst>
                <a:rect l="0" t="0" r="r" b="b"/>
                <a:pathLst>
                  <a:path w="5" h="3">
                    <a:moveTo>
                      <a:pt x="2" y="0"/>
                    </a:moveTo>
                    <a:lnTo>
                      <a:pt x="5" y="1"/>
                    </a:lnTo>
                    <a:lnTo>
                      <a:pt x="2" y="3"/>
                    </a:lnTo>
                    <a:lnTo>
                      <a:pt x="0" y="1"/>
                    </a:lnTo>
                    <a:lnTo>
                      <a:pt x="2"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6" name="Rectangle 464"/>
              <p:cNvSpPr>
                <a:spLocks noChangeArrowheads="1"/>
              </p:cNvSpPr>
              <p:nvPr userDrawn="1"/>
            </p:nvSpPr>
            <p:spPr bwMode="auto">
              <a:xfrm>
                <a:off x="4067" y="1216"/>
                <a:ext cx="6" cy="40"/>
              </a:xfrm>
              <a:prstGeom prst="rect">
                <a:avLst/>
              </a:prstGeom>
              <a:solidFill>
                <a:srgbClr val="0A6E3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7" name="Rectangle 465"/>
              <p:cNvSpPr>
                <a:spLocks noChangeArrowheads="1"/>
              </p:cNvSpPr>
              <p:nvPr userDrawn="1"/>
            </p:nvSpPr>
            <p:spPr bwMode="auto">
              <a:xfrm>
                <a:off x="4067" y="1252"/>
                <a:ext cx="6" cy="2"/>
              </a:xfrm>
              <a:prstGeom prst="rect">
                <a:avLst/>
              </a:prstGeom>
              <a:solidFill>
                <a:srgbClr val="50BE8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8" name="Rectangle 466"/>
              <p:cNvSpPr>
                <a:spLocks noChangeArrowheads="1"/>
              </p:cNvSpPr>
              <p:nvPr userDrawn="1"/>
            </p:nvSpPr>
            <p:spPr bwMode="auto">
              <a:xfrm>
                <a:off x="4067" y="1218"/>
                <a:ext cx="6" cy="2"/>
              </a:xfrm>
              <a:prstGeom prst="rect">
                <a:avLst/>
              </a:prstGeom>
              <a:solidFill>
                <a:srgbClr val="50BE8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09" name="Oval 467"/>
              <p:cNvSpPr>
                <a:spLocks noChangeArrowheads="1"/>
              </p:cNvSpPr>
              <p:nvPr userDrawn="1"/>
            </p:nvSpPr>
            <p:spPr bwMode="auto">
              <a:xfrm>
                <a:off x="4069" y="1230"/>
                <a:ext cx="2" cy="12"/>
              </a:xfrm>
              <a:prstGeom prst="ellipse">
                <a:avLst/>
              </a:pr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0" name="Rectangle 468"/>
              <p:cNvSpPr>
                <a:spLocks noChangeArrowheads="1"/>
              </p:cNvSpPr>
              <p:nvPr userDrawn="1"/>
            </p:nvSpPr>
            <p:spPr bwMode="auto">
              <a:xfrm>
                <a:off x="4038" y="1211"/>
                <a:ext cx="5" cy="45"/>
              </a:xfrm>
              <a:prstGeom prst="rect">
                <a:avLst/>
              </a:prstGeom>
              <a:solidFill>
                <a:srgbClr val="50BE8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1" name="Rectangle 469"/>
              <p:cNvSpPr>
                <a:spLocks noChangeArrowheads="1"/>
              </p:cNvSpPr>
              <p:nvPr userDrawn="1"/>
            </p:nvSpPr>
            <p:spPr bwMode="auto">
              <a:xfrm>
                <a:off x="4038" y="1252"/>
                <a:ext cx="5" cy="2"/>
              </a:xfrm>
              <a:prstGeom prst="rect">
                <a:avLst/>
              </a:prstGeom>
              <a:solidFill>
                <a:srgbClr val="B8EB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2" name="Rectangle 470"/>
              <p:cNvSpPr>
                <a:spLocks noChangeArrowheads="1"/>
              </p:cNvSpPr>
              <p:nvPr userDrawn="1"/>
            </p:nvSpPr>
            <p:spPr bwMode="auto">
              <a:xfrm>
                <a:off x="4038" y="1215"/>
                <a:ext cx="5" cy="1"/>
              </a:xfrm>
              <a:prstGeom prst="rect">
                <a:avLst/>
              </a:prstGeom>
              <a:solidFill>
                <a:srgbClr val="B8EBD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3" name="Rectangle 471"/>
              <p:cNvSpPr>
                <a:spLocks noChangeArrowheads="1"/>
              </p:cNvSpPr>
              <p:nvPr userDrawn="1"/>
            </p:nvSpPr>
            <p:spPr bwMode="auto">
              <a:xfrm>
                <a:off x="4061" y="1209"/>
                <a:ext cx="6" cy="47"/>
              </a:xfrm>
              <a:prstGeom prst="rect">
                <a:avLst/>
              </a:prstGeom>
              <a:solidFill>
                <a:srgbClr val="FFB4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4" name="Rectangle 472"/>
              <p:cNvSpPr>
                <a:spLocks noChangeArrowheads="1"/>
              </p:cNvSpPr>
              <p:nvPr userDrawn="1"/>
            </p:nvSpPr>
            <p:spPr bwMode="auto">
              <a:xfrm>
                <a:off x="4061" y="1252"/>
                <a:ext cx="6" cy="2"/>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5" name="Oval 473"/>
              <p:cNvSpPr>
                <a:spLocks noChangeArrowheads="1"/>
              </p:cNvSpPr>
              <p:nvPr userDrawn="1"/>
            </p:nvSpPr>
            <p:spPr bwMode="auto">
              <a:xfrm>
                <a:off x="4062" y="1216"/>
                <a:ext cx="4" cy="4"/>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6" name="Rectangle 474"/>
              <p:cNvSpPr>
                <a:spLocks noChangeArrowheads="1"/>
              </p:cNvSpPr>
              <p:nvPr userDrawn="1"/>
            </p:nvSpPr>
            <p:spPr bwMode="auto">
              <a:xfrm>
                <a:off x="4055" y="1216"/>
                <a:ext cx="6" cy="4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7" name="Rectangle 475"/>
              <p:cNvSpPr>
                <a:spLocks noChangeArrowheads="1"/>
              </p:cNvSpPr>
              <p:nvPr userDrawn="1"/>
            </p:nvSpPr>
            <p:spPr bwMode="auto">
              <a:xfrm>
                <a:off x="4055" y="1252"/>
                <a:ext cx="6" cy="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8" name="Rectangle 476"/>
              <p:cNvSpPr>
                <a:spLocks noChangeArrowheads="1"/>
              </p:cNvSpPr>
              <p:nvPr userDrawn="1"/>
            </p:nvSpPr>
            <p:spPr bwMode="auto">
              <a:xfrm>
                <a:off x="4055" y="1218"/>
                <a:ext cx="6" cy="2"/>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19" name="Freeform 477"/>
              <p:cNvSpPr/>
              <p:nvPr userDrawn="1"/>
            </p:nvSpPr>
            <p:spPr bwMode="auto">
              <a:xfrm>
                <a:off x="4055" y="1228"/>
                <a:ext cx="4" cy="16"/>
              </a:xfrm>
              <a:custGeom>
                <a:gdLst>
                  <a:gd name="T0" fmla="*/ 4 w 4"/>
                  <a:gd name="T1" fmla="*/ 16 h 16"/>
                  <a:gd name="T2" fmla="*/ 2 w 4"/>
                  <a:gd name="T3" fmla="*/ 16 h 16"/>
                  <a:gd name="T4" fmla="*/ 0 w 4"/>
                  <a:gd name="T5" fmla="*/ 16 h 16"/>
                  <a:gd name="T6" fmla="*/ 0 w 4"/>
                  <a:gd name="T7" fmla="*/ 2 h 16"/>
                  <a:gd name="T8" fmla="*/ 2 w 4"/>
                  <a:gd name="T9" fmla="*/ 0 h 16"/>
                  <a:gd name="T10" fmla="*/ 4 w 4"/>
                  <a:gd name="T11" fmla="*/ 2 h 16"/>
                  <a:gd name="T12" fmla="*/ 4 w 4"/>
                  <a:gd name="T13" fmla="*/ 16 h 16"/>
                </a:gdLst>
                <a:cxnLst>
                  <a:cxn ang="0">
                    <a:pos x="T0" y="T1"/>
                  </a:cxn>
                  <a:cxn ang="0">
                    <a:pos x="T2" y="T3"/>
                  </a:cxn>
                  <a:cxn ang="0">
                    <a:pos x="T4" y="T5"/>
                  </a:cxn>
                  <a:cxn ang="0">
                    <a:pos x="T6" y="T7"/>
                  </a:cxn>
                  <a:cxn ang="0">
                    <a:pos x="T8" y="T9"/>
                  </a:cxn>
                  <a:cxn ang="0">
                    <a:pos x="T10" y="T11"/>
                  </a:cxn>
                  <a:cxn ang="0">
                    <a:pos x="T12" y="T13"/>
                  </a:cxn>
                </a:cxnLst>
                <a:rect l="0" t="0" r="r" b="b"/>
                <a:pathLst>
                  <a:path w="4" h="16">
                    <a:moveTo>
                      <a:pt x="4" y="16"/>
                    </a:moveTo>
                    <a:lnTo>
                      <a:pt x="2" y="16"/>
                    </a:lnTo>
                    <a:lnTo>
                      <a:pt x="0" y="16"/>
                    </a:lnTo>
                    <a:lnTo>
                      <a:pt x="0" y="2"/>
                    </a:lnTo>
                    <a:lnTo>
                      <a:pt x="2" y="0"/>
                    </a:lnTo>
                    <a:lnTo>
                      <a:pt x="4" y="2"/>
                    </a:lnTo>
                    <a:lnTo>
                      <a:pt x="4" y="16"/>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0" name="Rectangle 478"/>
              <p:cNvSpPr>
                <a:spLocks noChangeArrowheads="1"/>
              </p:cNvSpPr>
              <p:nvPr userDrawn="1"/>
            </p:nvSpPr>
            <p:spPr bwMode="auto">
              <a:xfrm>
                <a:off x="4050" y="1215"/>
                <a:ext cx="5" cy="41"/>
              </a:xfrm>
              <a:prstGeom prst="rect">
                <a:avLst/>
              </a:prstGeom>
              <a:solidFill>
                <a:srgbClr val="FFD2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1" name="Rectangle 479"/>
              <p:cNvSpPr>
                <a:spLocks noChangeArrowheads="1"/>
              </p:cNvSpPr>
              <p:nvPr userDrawn="1"/>
            </p:nvSpPr>
            <p:spPr bwMode="auto">
              <a:xfrm>
                <a:off x="4073" y="1220"/>
                <a:ext cx="6" cy="36"/>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2" name="Rectangle 480"/>
              <p:cNvSpPr>
                <a:spLocks noChangeArrowheads="1"/>
              </p:cNvSpPr>
              <p:nvPr userDrawn="1"/>
            </p:nvSpPr>
            <p:spPr bwMode="auto">
              <a:xfrm>
                <a:off x="4073" y="1250"/>
                <a:ext cx="6" cy="2"/>
              </a:xfrm>
              <a:prstGeom prst="rect">
                <a:avLst/>
              </a:prstGeom>
              <a:solidFill>
                <a:srgbClr val="4BB4E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3" name="Freeform 481"/>
              <p:cNvSpPr/>
              <p:nvPr userDrawn="1"/>
            </p:nvSpPr>
            <p:spPr bwMode="auto">
              <a:xfrm>
                <a:off x="4074" y="1221"/>
                <a:ext cx="5" cy="6"/>
              </a:xfrm>
              <a:custGeom>
                <a:gdLst>
                  <a:gd name="T0" fmla="*/ 2 w 5"/>
                  <a:gd name="T1" fmla="*/ 0 h 6"/>
                  <a:gd name="T2" fmla="*/ 5 w 5"/>
                  <a:gd name="T3" fmla="*/ 4 h 6"/>
                  <a:gd name="T4" fmla="*/ 2 w 5"/>
                  <a:gd name="T5" fmla="*/ 6 h 6"/>
                  <a:gd name="T6" fmla="*/ 0 w 5"/>
                  <a:gd name="T7" fmla="*/ 4 h 6"/>
                  <a:gd name="T8" fmla="*/ 2 w 5"/>
                  <a:gd name="T9" fmla="*/ 0 h 6"/>
                </a:gdLst>
                <a:cxnLst>
                  <a:cxn ang="0">
                    <a:pos x="T0" y="T1"/>
                  </a:cxn>
                  <a:cxn ang="0">
                    <a:pos x="T2" y="T3"/>
                  </a:cxn>
                  <a:cxn ang="0">
                    <a:pos x="T4" y="T5"/>
                  </a:cxn>
                  <a:cxn ang="0">
                    <a:pos x="T6" y="T7"/>
                  </a:cxn>
                  <a:cxn ang="0">
                    <a:pos x="T8" y="T9"/>
                  </a:cxn>
                </a:cxnLst>
                <a:rect l="0" t="0" r="r" b="b"/>
                <a:pathLst>
                  <a:path w="5" h="6">
                    <a:moveTo>
                      <a:pt x="2" y="0"/>
                    </a:moveTo>
                    <a:lnTo>
                      <a:pt x="5" y="4"/>
                    </a:lnTo>
                    <a:lnTo>
                      <a:pt x="2" y="6"/>
                    </a:lnTo>
                    <a:lnTo>
                      <a:pt x="0" y="4"/>
                    </a:lnTo>
                    <a:lnTo>
                      <a:pt x="2" y="0"/>
                    </a:lnTo>
                    <a:close/>
                  </a:path>
                </a:pathLst>
              </a:custGeom>
              <a:solidFill>
                <a:srgbClr val="4BB4E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4" name="Rectangle 482"/>
              <p:cNvSpPr>
                <a:spLocks noChangeArrowheads="1"/>
              </p:cNvSpPr>
              <p:nvPr userDrawn="1"/>
            </p:nvSpPr>
            <p:spPr bwMode="auto">
              <a:xfrm>
                <a:off x="4079" y="1216"/>
                <a:ext cx="6" cy="40"/>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5" name="Rectangle 483"/>
              <p:cNvSpPr>
                <a:spLocks noChangeArrowheads="1"/>
              </p:cNvSpPr>
              <p:nvPr userDrawn="1"/>
            </p:nvSpPr>
            <p:spPr bwMode="auto">
              <a:xfrm>
                <a:off x="4028" y="1211"/>
                <a:ext cx="10" cy="45"/>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6" name="Rectangle 484"/>
              <p:cNvSpPr>
                <a:spLocks noChangeArrowheads="1"/>
              </p:cNvSpPr>
              <p:nvPr userDrawn="1"/>
            </p:nvSpPr>
            <p:spPr bwMode="auto">
              <a:xfrm>
                <a:off x="4028" y="1252"/>
                <a:ext cx="10" cy="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7" name="Freeform 485"/>
              <p:cNvSpPr/>
              <p:nvPr userDrawn="1"/>
            </p:nvSpPr>
            <p:spPr bwMode="auto">
              <a:xfrm>
                <a:off x="4031" y="1215"/>
                <a:ext cx="6" cy="5"/>
              </a:xfrm>
              <a:custGeom>
                <a:gdLst>
                  <a:gd name="T0" fmla="*/ 2 w 6"/>
                  <a:gd name="T1" fmla="*/ 0 h 5"/>
                  <a:gd name="T2" fmla="*/ 6 w 6"/>
                  <a:gd name="T3" fmla="*/ 1 h 5"/>
                  <a:gd name="T4" fmla="*/ 2 w 6"/>
                  <a:gd name="T5" fmla="*/ 5 h 5"/>
                  <a:gd name="T6" fmla="*/ 0 w 6"/>
                  <a:gd name="T7" fmla="*/ 1 h 5"/>
                  <a:gd name="T8" fmla="*/ 2 w 6"/>
                  <a:gd name="T9" fmla="*/ 0 h 5"/>
                </a:gdLst>
                <a:cxnLst>
                  <a:cxn ang="0">
                    <a:pos x="T0" y="T1"/>
                  </a:cxn>
                  <a:cxn ang="0">
                    <a:pos x="T2" y="T3"/>
                  </a:cxn>
                  <a:cxn ang="0">
                    <a:pos x="T4" y="T5"/>
                  </a:cxn>
                  <a:cxn ang="0">
                    <a:pos x="T6" y="T7"/>
                  </a:cxn>
                  <a:cxn ang="0">
                    <a:pos x="T8" y="T9"/>
                  </a:cxn>
                </a:cxnLst>
                <a:rect l="0" t="0" r="r" b="b"/>
                <a:pathLst>
                  <a:path w="6" h="5">
                    <a:moveTo>
                      <a:pt x="2" y="0"/>
                    </a:moveTo>
                    <a:lnTo>
                      <a:pt x="6" y="1"/>
                    </a:lnTo>
                    <a:lnTo>
                      <a:pt x="2" y="5"/>
                    </a:lnTo>
                    <a:lnTo>
                      <a:pt x="0" y="1"/>
                    </a:lnTo>
                    <a:lnTo>
                      <a:pt x="2"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8" name="Rectangle 486"/>
              <p:cNvSpPr>
                <a:spLocks noChangeArrowheads="1"/>
              </p:cNvSpPr>
              <p:nvPr userDrawn="1"/>
            </p:nvSpPr>
            <p:spPr bwMode="auto">
              <a:xfrm>
                <a:off x="4025" y="1215"/>
                <a:ext cx="3" cy="41"/>
              </a:xfrm>
              <a:prstGeom prst="rect">
                <a:avLst/>
              </a:prstGeom>
              <a:solidFill>
                <a:srgbClr val="0A6E3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29" name="Rectangle 487"/>
              <p:cNvSpPr>
                <a:spLocks noChangeArrowheads="1"/>
              </p:cNvSpPr>
              <p:nvPr userDrawn="1"/>
            </p:nvSpPr>
            <p:spPr bwMode="auto">
              <a:xfrm>
                <a:off x="4019" y="1215"/>
                <a:ext cx="6" cy="41"/>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0" name="Rectangle 488"/>
              <p:cNvSpPr>
                <a:spLocks noChangeArrowheads="1"/>
              </p:cNvSpPr>
              <p:nvPr userDrawn="1"/>
            </p:nvSpPr>
            <p:spPr bwMode="auto">
              <a:xfrm>
                <a:off x="4019" y="1244"/>
                <a:ext cx="6" cy="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1" name="Rectangle 489"/>
              <p:cNvSpPr>
                <a:spLocks noChangeArrowheads="1"/>
              </p:cNvSpPr>
              <p:nvPr userDrawn="1"/>
            </p:nvSpPr>
            <p:spPr bwMode="auto">
              <a:xfrm>
                <a:off x="4019" y="1225"/>
                <a:ext cx="6" cy="2"/>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2" name="Oval 490"/>
              <p:cNvSpPr>
                <a:spLocks noChangeArrowheads="1"/>
              </p:cNvSpPr>
              <p:nvPr userDrawn="1"/>
            </p:nvSpPr>
            <p:spPr bwMode="auto">
              <a:xfrm>
                <a:off x="4019" y="1232"/>
                <a:ext cx="6" cy="8"/>
              </a:xfrm>
              <a:prstGeom prst="ellipse">
                <a:avLst/>
              </a:pr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3" name="Freeform 491"/>
              <p:cNvSpPr/>
              <p:nvPr userDrawn="1"/>
            </p:nvSpPr>
            <p:spPr bwMode="auto">
              <a:xfrm>
                <a:off x="4095" y="1221"/>
                <a:ext cx="17" cy="18"/>
              </a:xfrm>
              <a:custGeom>
                <a:gdLst>
                  <a:gd name="T0" fmla="*/ 8 w 17"/>
                  <a:gd name="T1" fmla="*/ 0 h 18"/>
                  <a:gd name="T2" fmla="*/ 10 w 17"/>
                  <a:gd name="T3" fmla="*/ 6 h 18"/>
                  <a:gd name="T4" fmla="*/ 17 w 17"/>
                  <a:gd name="T5" fmla="*/ 7 h 18"/>
                  <a:gd name="T6" fmla="*/ 12 w 17"/>
                  <a:gd name="T7" fmla="*/ 11 h 18"/>
                  <a:gd name="T8" fmla="*/ 14 w 17"/>
                  <a:gd name="T9" fmla="*/ 18 h 18"/>
                  <a:gd name="T10" fmla="*/ 8 w 17"/>
                  <a:gd name="T11" fmla="*/ 14 h 18"/>
                  <a:gd name="T12" fmla="*/ 3 w 17"/>
                  <a:gd name="T13" fmla="*/ 18 h 18"/>
                  <a:gd name="T14" fmla="*/ 3 w 17"/>
                  <a:gd name="T15" fmla="*/ 11 h 18"/>
                  <a:gd name="T16" fmla="*/ 0 w 17"/>
                  <a:gd name="T17" fmla="*/ 7 h 18"/>
                  <a:gd name="T18" fmla="*/ 5 w 17"/>
                  <a:gd name="T19" fmla="*/ 6 h 18"/>
                  <a:gd name="T20" fmla="*/ 8 w 17"/>
                  <a:gd name="T21" fmla="*/ 0 h 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8">
                    <a:moveTo>
                      <a:pt x="8" y="0"/>
                    </a:moveTo>
                    <a:lnTo>
                      <a:pt x="10" y="6"/>
                    </a:lnTo>
                    <a:lnTo>
                      <a:pt x="17" y="7"/>
                    </a:lnTo>
                    <a:lnTo>
                      <a:pt x="12" y="11"/>
                    </a:lnTo>
                    <a:lnTo>
                      <a:pt x="14" y="18"/>
                    </a:lnTo>
                    <a:lnTo>
                      <a:pt x="8" y="14"/>
                    </a:lnTo>
                    <a:lnTo>
                      <a:pt x="3" y="18"/>
                    </a:lnTo>
                    <a:lnTo>
                      <a:pt x="3" y="11"/>
                    </a:lnTo>
                    <a:lnTo>
                      <a:pt x="0" y="7"/>
                    </a:lnTo>
                    <a:lnTo>
                      <a:pt x="5" y="6"/>
                    </a:lnTo>
                    <a:lnTo>
                      <a:pt x="8" y="0"/>
                    </a:lnTo>
                    <a:close/>
                  </a:path>
                </a:pathLst>
              </a:custGeom>
              <a:solidFill>
                <a:srgbClr val="FFB4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4" name="Rectangle 492"/>
              <p:cNvSpPr>
                <a:spLocks noChangeArrowheads="1"/>
              </p:cNvSpPr>
              <p:nvPr userDrawn="1"/>
            </p:nvSpPr>
            <p:spPr bwMode="auto">
              <a:xfrm>
                <a:off x="4102" y="1233"/>
                <a:ext cx="1" cy="12"/>
              </a:xfrm>
              <a:prstGeom prst="rect">
                <a:avLst/>
              </a:prstGeom>
              <a:solidFill>
                <a:srgbClr val="FFB4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5" name="Rectangle 493"/>
              <p:cNvSpPr>
                <a:spLocks noChangeArrowheads="1"/>
              </p:cNvSpPr>
              <p:nvPr userDrawn="1"/>
            </p:nvSpPr>
            <p:spPr bwMode="auto">
              <a:xfrm>
                <a:off x="4098" y="1244"/>
                <a:ext cx="11" cy="1"/>
              </a:xfrm>
              <a:prstGeom prst="rect">
                <a:avLst/>
              </a:prstGeom>
              <a:solidFill>
                <a:srgbClr val="5959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6" name="Rectangle 494"/>
              <p:cNvSpPr>
                <a:spLocks noChangeArrowheads="1"/>
              </p:cNvSpPr>
              <p:nvPr userDrawn="1"/>
            </p:nvSpPr>
            <p:spPr bwMode="auto">
              <a:xfrm>
                <a:off x="4095" y="1245"/>
                <a:ext cx="15" cy="9"/>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7" name="Freeform 495"/>
              <p:cNvSpPr/>
              <p:nvPr userDrawn="1"/>
            </p:nvSpPr>
            <p:spPr bwMode="auto">
              <a:xfrm>
                <a:off x="4093" y="1254"/>
                <a:ext cx="19" cy="2"/>
              </a:xfrm>
              <a:custGeom>
                <a:gdLst>
                  <a:gd name="T0" fmla="*/ 17 w 19"/>
                  <a:gd name="T1" fmla="*/ 0 h 2"/>
                  <a:gd name="T2" fmla="*/ 2 w 19"/>
                  <a:gd name="T3" fmla="*/ 0 h 2"/>
                  <a:gd name="T4" fmla="*/ 0 w 19"/>
                  <a:gd name="T5" fmla="*/ 0 h 2"/>
                  <a:gd name="T6" fmla="*/ 0 w 19"/>
                  <a:gd name="T7" fmla="*/ 2 h 2"/>
                  <a:gd name="T8" fmla="*/ 19 w 19"/>
                  <a:gd name="T9" fmla="*/ 2 h 2"/>
                  <a:gd name="T10" fmla="*/ 19 w 19"/>
                  <a:gd name="T11" fmla="*/ 0 h 2"/>
                  <a:gd name="T12" fmla="*/ 17 w 19"/>
                  <a:gd name="T13" fmla="*/ 0 h 2"/>
                </a:gdLst>
                <a:cxnLst>
                  <a:cxn ang="0">
                    <a:pos x="T0" y="T1"/>
                  </a:cxn>
                  <a:cxn ang="0">
                    <a:pos x="T2" y="T3"/>
                  </a:cxn>
                  <a:cxn ang="0">
                    <a:pos x="T4" y="T5"/>
                  </a:cxn>
                  <a:cxn ang="0">
                    <a:pos x="T6" y="T7"/>
                  </a:cxn>
                  <a:cxn ang="0">
                    <a:pos x="T8" y="T9"/>
                  </a:cxn>
                  <a:cxn ang="0">
                    <a:pos x="T10" y="T11"/>
                  </a:cxn>
                  <a:cxn ang="0">
                    <a:pos x="T12" y="T13"/>
                  </a:cxn>
                </a:cxnLst>
                <a:rect l="0" t="0" r="r" b="b"/>
                <a:pathLst>
                  <a:path w="19" h="2">
                    <a:moveTo>
                      <a:pt x="17" y="0"/>
                    </a:moveTo>
                    <a:lnTo>
                      <a:pt x="2" y="0"/>
                    </a:lnTo>
                    <a:lnTo>
                      <a:pt x="0" y="0"/>
                    </a:lnTo>
                    <a:lnTo>
                      <a:pt x="0" y="2"/>
                    </a:lnTo>
                    <a:lnTo>
                      <a:pt x="19" y="2"/>
                    </a:lnTo>
                    <a:lnTo>
                      <a:pt x="19" y="0"/>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3138" name="Freeform 496"/>
              <p:cNvSpPr/>
              <p:nvPr userDrawn="1"/>
            </p:nvSpPr>
            <p:spPr bwMode="auto">
              <a:xfrm>
                <a:off x="4098" y="1247"/>
                <a:ext cx="9" cy="5"/>
              </a:xfrm>
              <a:custGeom>
                <a:gdLst>
                  <a:gd name="T0" fmla="*/ 5 w 5"/>
                  <a:gd name="T1" fmla="*/ 3 h 3"/>
                  <a:gd name="T2" fmla="*/ 0 w 5"/>
                  <a:gd name="T3" fmla="*/ 3 h 3"/>
                  <a:gd name="T4" fmla="*/ 0 w 5"/>
                  <a:gd name="T5" fmla="*/ 3 h 3"/>
                  <a:gd name="T6" fmla="*/ 0 w 5"/>
                  <a:gd name="T7" fmla="*/ 1 h 3"/>
                  <a:gd name="T8" fmla="*/ 0 w 5"/>
                  <a:gd name="T9" fmla="*/ 0 h 3"/>
                  <a:gd name="T10" fmla="*/ 5 w 5"/>
                  <a:gd name="T11" fmla="*/ 0 h 3"/>
                  <a:gd name="T12" fmla="*/ 5 w 5"/>
                  <a:gd name="T13" fmla="*/ 1 h 3"/>
                  <a:gd name="T14" fmla="*/ 5 w 5"/>
                  <a:gd name="T15" fmla="*/ 3 h 3"/>
                  <a:gd name="T16" fmla="*/ 5 w 5"/>
                  <a:gd name="T17" fmla="*/ 3 h 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5" y="3"/>
                    </a:moveTo>
                    <a:cubicBezTo>
                      <a:pt x="0" y="3"/>
                      <a:pt x="0" y="3"/>
                      <a:pt x="0" y="3"/>
                    </a:cubicBezTo>
                    <a:cubicBezTo>
                      <a:pt x="0" y="3"/>
                      <a:pt x="0" y="3"/>
                      <a:pt x="0" y="3"/>
                    </a:cubicBezTo>
                    <a:cubicBezTo>
                      <a:pt x="0" y="1"/>
                      <a:pt x="0" y="1"/>
                      <a:pt x="0" y="1"/>
                    </a:cubicBezTo>
                    <a:cubicBezTo>
                      <a:pt x="0" y="1"/>
                      <a:pt x="0" y="1"/>
                      <a:pt x="0" y="0"/>
                    </a:cubicBezTo>
                    <a:cubicBezTo>
                      <a:pt x="5" y="0"/>
                      <a:pt x="5" y="0"/>
                      <a:pt x="5" y="0"/>
                    </a:cubicBezTo>
                    <a:cubicBezTo>
                      <a:pt x="5" y="1"/>
                      <a:pt x="5" y="1"/>
                      <a:pt x="5" y="1"/>
                    </a:cubicBezTo>
                    <a:cubicBezTo>
                      <a:pt x="5" y="3"/>
                      <a:pt x="5" y="3"/>
                      <a:pt x="5" y="3"/>
                    </a:cubicBezTo>
                    <a:cubicBezTo>
                      <a:pt x="5" y="3"/>
                      <a:pt x="5" y="3"/>
                      <a:pt x="5" y="3"/>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sp>
        <p:nvSpPr>
          <p:cNvPr id="662" name="Freeform 7"/>
          <p:cNvSpPr/>
          <p:nvPr userDrawn="1"/>
        </p:nvSpPr>
        <p:spPr bwMode="auto">
          <a:xfrm>
            <a:off x="7416800" y="571488"/>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663" name="Espace réservé du texte 169"/>
          <p:cNvSpPr>
            <a:spLocks noGrp="1"/>
          </p:cNvSpPr>
          <p:nvPr>
            <p:ph type="body" sz="quarter" idx="12" hasCustomPrompt="1"/>
          </p:nvPr>
        </p:nvSpPr>
        <p:spPr>
          <a:xfrm>
            <a:off x="316600" y="1532678"/>
            <a:ext cx="5957199" cy="1020022"/>
          </a:xfrm>
          <a:prstGeom prst="rect">
            <a:avLst/>
          </a:prstGeom>
        </p:spPr>
        <p:txBody>
          <a:bodyPr/>
          <a:lstStyle>
            <a:lvl1pPr>
              <a:defRPr sz="4000" baseline="0">
                <a:solidFill>
                  <a:schemeClr val="bg1"/>
                </a:solidFill>
                <a:latin typeface="Helvetica 75 Bold" panose="020b0804020202020204" pitchFamily="34" charset="0"/>
              </a:defRPr>
            </a:lvl1pPr>
            <a:lvl2pPr>
              <a:defRPr sz="4000">
                <a:solidFill>
                  <a:schemeClr val="tx1"/>
                </a:solidFill>
                <a:latin typeface="Helvetica 75 Bold" panose="020b0804020202020204" pitchFamily="34" charset="0"/>
              </a:defRPr>
            </a:lvl2pPr>
            <a:lvl3pPr>
              <a:defRPr sz="4000">
                <a:solidFill>
                  <a:schemeClr val="tx1"/>
                </a:solidFill>
                <a:latin typeface="Helvetica 75 Bold" panose="020b0804020202020204" pitchFamily="34" charset="0"/>
              </a:defRPr>
            </a:lvl3pPr>
            <a:lvl4pPr>
              <a:defRPr sz="4000">
                <a:solidFill>
                  <a:schemeClr val="tx1"/>
                </a:solidFill>
                <a:latin typeface="Helvetica 75 Bold" panose="020b0804020202020204" pitchFamily="34" charset="0"/>
              </a:defRPr>
            </a:lvl4pPr>
            <a:lvl5pPr>
              <a:defRPr sz="4000">
                <a:solidFill>
                  <a:schemeClr val="tx1"/>
                </a:solidFill>
                <a:latin typeface="Helvetica 75 Bold" panose="020b0804020202020204" pitchFamily="34" charset="0"/>
              </a:defRPr>
            </a:lvl5pPr>
          </a:lstStyle>
          <a:p>
            <a:pPr lvl="0"/>
            <a:r>
              <a:rPr lang="fr-FR" smtClean="0"/>
              <a:t>N° ou Nom du Bâtiment si Campus</a:t>
            </a:r>
            <a:endParaRPr lang="fr-FR"/>
          </a:p>
        </p:txBody>
      </p:sp>
    </p:spTree>
    <p:extLst>
      <p:ext uri="{BB962C8B-B14F-4D97-AF65-F5344CB8AC3E}">
        <p14:creationId xmlns="" xmlns:p14="http://schemas.microsoft.com/office/powerpoint/2010/main" val="3816835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service Voix">
    <p:spTree>
      <p:nvGrpSpPr>
        <p:cNvPr id="1" name=""/>
        <p:cNvGrpSpPr/>
        <p:nvPr/>
      </p:nvGrpSpPr>
      <p:grpSpPr>
        <a:xfrm>
          <a:off x="0" y="0"/>
          <a:ext cx="0" cy="0"/>
        </a:xfrm>
      </p:grpSpPr>
      <p:sp>
        <p:nvSpPr>
          <p:cNvPr id="105" name="Espace réservé du contenu 1"/>
          <p:cNvSpPr txBox="1"/>
          <p:nvPr userDrawn="1"/>
        </p:nvSpPr>
        <p:spPr>
          <a:xfrm>
            <a:off x="115543" y="4542985"/>
            <a:ext cx="4366800" cy="144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34"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3"/>
            </a:solidFill>
          </a:ln>
        </p:spPr>
        <p:txBody>
          <a:bodyPr/>
          <a:lstStyle>
            <a:lvl1pPr>
              <a:defRPr baseline="0">
                <a:solidFill>
                  <a:schemeClr val="tx1"/>
                </a:solidFill>
              </a:defRPr>
            </a:lvl1pPr>
          </a:lstStyle>
          <a:p>
            <a:r>
              <a:rPr lang="fr-FR" smtClean="0"/>
              <a:t>Insérez l’image représentant le niveau de champ voix concaténé 2G et 3G de l’étage concerné</a:t>
            </a:r>
            <a:endParaRPr lang="fr-FR"/>
          </a:p>
        </p:txBody>
      </p:sp>
      <p:sp>
        <p:nvSpPr>
          <p:cNvPr id="36"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3"/>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la qualité du signal voix concaténé 2G et 3G de l’étage concerné</a:t>
            </a: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3"/>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3"/>
                </a:solidFill>
                <a:latin typeface="Helvetica 75 Bold" panose="020b0804020202020204" pitchFamily="34" charset="0"/>
              </a:rPr>
              <a:t>Niveau </a:t>
            </a:r>
            <a:endParaRPr lang="fr-FR" sz="2000">
              <a:solidFill>
                <a:schemeClr val="accent3"/>
              </a:solidFill>
              <a:latin typeface="Helvetica 75 Bold" panose="020b0804020202020204" pitchFamily="34" charset="0"/>
            </a:endParaRPr>
          </a:p>
        </p:txBody>
      </p:sp>
      <p:sp>
        <p:nvSpPr>
          <p:cNvPr id="26" name="Titre 2"/>
          <p:cNvSpPr txBox="1"/>
          <p:nvPr userDrawn="1"/>
        </p:nvSpPr>
        <p:spPr>
          <a:xfrm>
            <a:off x="6597225" y="276494"/>
            <a:ext cx="186569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3"/>
                </a:solidFill>
                <a:latin typeface="Helvetica 75 Bold" panose="020b0804020202020204" pitchFamily="34" charset="0"/>
              </a:rPr>
              <a:t>Le service Voix</a:t>
            </a:r>
            <a:endParaRPr lang="fr-FR" sz="2000">
              <a:solidFill>
                <a:schemeClr val="accent3"/>
              </a:solidFill>
              <a:latin typeface="Helvetica 75 Bold" panose="020b0804020202020204" pitchFamily="34" charset="0"/>
            </a:endParaRPr>
          </a:p>
        </p:txBody>
      </p:sp>
      <p:sp>
        <p:nvSpPr>
          <p:cNvPr id="50" name="Freeform 5"/>
          <p:cNvSpPr/>
          <p:nvPr userDrawn="1"/>
        </p:nvSpPr>
        <p:spPr>
          <a:xfrm>
            <a:off x="8557200" y="14400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3"/>
          </a:solidFill>
          <a:ln w="28575">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grpSp>
        <p:nvGrpSpPr>
          <p:cNvPr id="91" name="Groupe 90"/>
          <p:cNvGrpSpPr/>
          <p:nvPr userDrawn="1"/>
        </p:nvGrpSpPr>
        <p:grpSpPr>
          <a:xfrm>
            <a:off x="138943" y="4560985"/>
            <a:ext cx="4320000" cy="108000"/>
            <a:chOff x="234340" y="4475402"/>
            <a:chExt cx="3743510" cy="144000"/>
          </a:xfrm>
        </p:grpSpPr>
        <p:sp>
          <p:nvSpPr>
            <p:cNvPr id="92" name="Rectangle 91"/>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93" name="Rectangle 92"/>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94" name="Rectangle 93"/>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95" name="Rectangle 9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96" name="Rectangle 95"/>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103" name="Espace réservé du contenu 1"/>
          <p:cNvSpPr txBox="1"/>
          <p:nvPr userDrawn="1"/>
        </p:nvSpPr>
        <p:spPr>
          <a:xfrm>
            <a:off x="115543" y="683438"/>
            <a:ext cx="4366800" cy="180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 niveau du signal*</a:t>
            </a:r>
          </a:p>
        </p:txBody>
      </p:sp>
      <p:sp>
        <p:nvSpPr>
          <p:cNvPr id="104" name="Espace réservé du contenu 1"/>
          <p:cNvSpPr txBox="1"/>
          <p:nvPr userDrawn="1"/>
        </p:nvSpPr>
        <p:spPr>
          <a:xfrm>
            <a:off x="4662318" y="683438"/>
            <a:ext cx="4366800" cy="180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La qualité du signal*</a:t>
            </a:r>
          </a:p>
        </p:txBody>
      </p:sp>
      <p:pic>
        <p:nvPicPr>
          <p:cNvPr id="3080" name="Picture 8" descr="C:\Users\sxcp4969\Downloads\17183\Dial-Answer_call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200" y="144000"/>
            <a:ext cx="468000" cy="468000"/>
          </a:xfrm>
          <a:prstGeom prst="rect">
            <a:avLst/>
          </a:prstGeom>
          <a:noFill/>
          <a:extLst>
            <a:ext uri="{909E8E84-426E-40DD-AFC4-6F175D3DCCD1}">
              <a14:hiddenFill xmlns="" xmlns:a14="http://schemas.microsoft.com/office/drawing/2010/main">
                <a:solidFill>
                  <a:srgbClr val="FFFFFF"/>
                </a:solidFill>
              </a14:hiddenFill>
            </a:ext>
          </a:extLst>
        </p:spPr>
      </p:pic>
      <p:pic>
        <p:nvPicPr>
          <p:cNvPr id="125"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4264557" y="681540"/>
            <a:ext cx="183797" cy="183797"/>
          </a:xfrm>
          <a:prstGeom prst="rect">
            <a:avLst/>
          </a:prstGeom>
          <a:noFill/>
          <a:extLst>
            <a:ext uri="{909E8E84-426E-40DD-AFC4-6F175D3DCCD1}">
              <a14:hiddenFill xmlns="" xmlns:a14="http://schemas.microsoft.com/office/drawing/2010/main">
                <a:solidFill>
                  <a:srgbClr val="FFFFFF"/>
                </a:solidFill>
              </a14:hiddenFill>
            </a:ext>
          </a:extLst>
        </p:spPr>
      </p:pic>
      <p:pic>
        <p:nvPicPr>
          <p:cNvPr id="126"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8843895" y="681638"/>
            <a:ext cx="183600" cy="183600"/>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Espace réservé du contenu 1"/>
          <p:cNvSpPr txBox="1"/>
          <p:nvPr userDrawn="1"/>
        </p:nvSpPr>
        <p:spPr>
          <a:xfrm>
            <a:off x="4662318" y="4542985"/>
            <a:ext cx="4366800" cy="144000"/>
          </a:xfrm>
          <a:prstGeom prst="rect">
            <a:avLst/>
          </a:prstGeom>
          <a:solidFill>
            <a:schemeClr val="accent3"/>
          </a:solidFill>
          <a:ln w="19050">
            <a:solidFill>
              <a:schemeClr val="accent3"/>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30" name="Groupe 29"/>
          <p:cNvGrpSpPr/>
          <p:nvPr userDrawn="1"/>
        </p:nvGrpSpPr>
        <p:grpSpPr>
          <a:xfrm>
            <a:off x="4685718" y="4560985"/>
            <a:ext cx="4320000" cy="108000"/>
            <a:chOff x="234340" y="4475402"/>
            <a:chExt cx="3743510" cy="144000"/>
          </a:xfrm>
        </p:grpSpPr>
        <p:sp>
          <p:nvSpPr>
            <p:cNvPr id="31" name="Rectangle 30"/>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32" name="Rectangle 31"/>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33" name="Rectangle 32"/>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35" name="Rectangle 3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37" name="Rectangle 36"/>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Tree>
    <p:extLst>
      <p:ext uri="{BB962C8B-B14F-4D97-AF65-F5344CB8AC3E}">
        <p14:creationId xmlns="" xmlns:p14="http://schemas.microsoft.com/office/powerpoint/2010/main" val="1654298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 service Data">
    <p:spTree>
      <p:nvGrpSpPr>
        <p:cNvPr id="1" name=""/>
        <p:cNvGrpSpPr/>
        <p:nvPr/>
      </p:nvGrpSpPr>
      <p:grpSpPr>
        <a:xfrm>
          <a:off x="0" y="0"/>
          <a:ext cx="0" cy="0"/>
        </a:xfrm>
      </p:grpSpPr>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2"/>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Niveau</a:t>
            </a:r>
            <a:r>
              <a:rPr lang="fr-FR" sz="2000" baseline="0" smtClean="0">
                <a:solidFill>
                  <a:schemeClr val="accent6"/>
                </a:solidFill>
                <a:latin typeface="Helvetica 75 Bold" panose="020b0804020202020204" pitchFamily="34" charset="0"/>
              </a:rPr>
              <a:t> </a:t>
            </a:r>
            <a:endParaRPr lang="fr-FR" sz="2000">
              <a:solidFill>
                <a:schemeClr val="accent6"/>
              </a:solidFill>
              <a:latin typeface="Helvetica 75 Bold" panose="020b0804020202020204" pitchFamily="34" charset="0"/>
            </a:endParaRPr>
          </a:p>
        </p:txBody>
      </p:sp>
      <p:sp>
        <p:nvSpPr>
          <p:cNvPr id="26" name="Titre 2"/>
          <p:cNvSpPr txBox="1"/>
          <p:nvPr userDrawn="1"/>
        </p:nvSpPr>
        <p:spPr>
          <a:xfrm>
            <a:off x="6228184" y="276494"/>
            <a:ext cx="2234735"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Le service Data 3G</a:t>
            </a:r>
          </a:p>
        </p:txBody>
      </p:sp>
      <p:sp>
        <p:nvSpPr>
          <p:cNvPr id="50" name="Freeform 5"/>
          <p:cNvSpPr/>
          <p:nvPr userDrawn="1"/>
        </p:nvSpPr>
        <p:spPr>
          <a:xfrm>
            <a:off x="8557200" y="14400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2"/>
          </a:solidFill>
          <a:ln w="28575">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pic>
        <p:nvPicPr>
          <p:cNvPr id="58" name="Picture 9" descr="C:\Users\sxcp4969\Downloads\16305\Data_Services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200" y="144000"/>
            <a:ext cx="468000" cy="468000"/>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Espace réservé du contenu 1"/>
          <p:cNvSpPr txBox="1"/>
          <p:nvPr userDrawn="1"/>
        </p:nvSpPr>
        <p:spPr>
          <a:xfrm>
            <a:off x="115543"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30"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2"/>
            </a:solidFill>
          </a:ln>
        </p:spPr>
        <p:txBody>
          <a:bodyPr/>
          <a:lstStyle>
            <a:lvl1pPr>
              <a:defRPr baseline="0">
                <a:solidFill>
                  <a:schemeClr val="tx1"/>
                </a:solidFill>
              </a:defRPr>
            </a:lvl1pPr>
          </a:lstStyle>
          <a:p>
            <a:r>
              <a:rPr lang="fr-FR" smtClean="0"/>
              <a:t>Insérez l’image représentant le niveau de champ voix concaténé 3G de l’étage concerné</a:t>
            </a:r>
            <a:endParaRPr lang="fr-FR"/>
          </a:p>
        </p:txBody>
      </p:sp>
      <p:sp>
        <p:nvSpPr>
          <p:cNvPr id="31"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2"/>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la qualité du signal voix concaténé 3G de l’étage concerné</a:t>
            </a:r>
          </a:p>
        </p:txBody>
      </p:sp>
      <p:grpSp>
        <p:nvGrpSpPr>
          <p:cNvPr id="32" name="Groupe 31"/>
          <p:cNvGrpSpPr/>
          <p:nvPr userDrawn="1"/>
        </p:nvGrpSpPr>
        <p:grpSpPr>
          <a:xfrm>
            <a:off x="138943" y="4560985"/>
            <a:ext cx="4320000" cy="108000"/>
            <a:chOff x="234340" y="4475402"/>
            <a:chExt cx="3743510" cy="144000"/>
          </a:xfrm>
        </p:grpSpPr>
        <p:sp>
          <p:nvSpPr>
            <p:cNvPr id="33" name="Rectangle 32"/>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35" name="Rectangle 34"/>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37" name="Rectangle 36"/>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38" name="Rectangle 37"/>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39" name="Rectangle 38"/>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40" name="Espace réservé du contenu 1"/>
          <p:cNvSpPr txBox="1"/>
          <p:nvPr userDrawn="1"/>
        </p:nvSpPr>
        <p:spPr>
          <a:xfrm>
            <a:off x="115543"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 niveau du signal*</a:t>
            </a:r>
          </a:p>
        </p:txBody>
      </p:sp>
      <p:sp>
        <p:nvSpPr>
          <p:cNvPr id="41" name="Espace réservé du contenu 1"/>
          <p:cNvSpPr txBox="1"/>
          <p:nvPr userDrawn="1"/>
        </p:nvSpPr>
        <p:spPr>
          <a:xfrm>
            <a:off x="4662318"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La qualité du signal*</a:t>
            </a:r>
          </a:p>
        </p:txBody>
      </p:sp>
      <p:pic>
        <p:nvPicPr>
          <p:cNvPr id="42"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4264557" y="681540"/>
            <a:ext cx="183797" cy="183797"/>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8843895" y="681638"/>
            <a:ext cx="183600" cy="183600"/>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Espace réservé du contenu 1"/>
          <p:cNvSpPr txBox="1"/>
          <p:nvPr userDrawn="1"/>
        </p:nvSpPr>
        <p:spPr>
          <a:xfrm>
            <a:off x="4662318"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61" name="Groupe 60"/>
          <p:cNvGrpSpPr/>
          <p:nvPr userDrawn="1"/>
        </p:nvGrpSpPr>
        <p:grpSpPr>
          <a:xfrm>
            <a:off x="4685718" y="4560985"/>
            <a:ext cx="4320000" cy="108000"/>
            <a:chOff x="234340" y="4475402"/>
            <a:chExt cx="3743510" cy="144000"/>
          </a:xfrm>
        </p:grpSpPr>
        <p:sp>
          <p:nvSpPr>
            <p:cNvPr id="62" name="Rectangle 61"/>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63" name="Rectangle 62"/>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64" name="Rectangle 63"/>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65" name="Rectangle 6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66" name="Rectangle 65"/>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Tree>
    <p:extLst>
      <p:ext uri="{BB962C8B-B14F-4D97-AF65-F5344CB8AC3E}">
        <p14:creationId xmlns="" xmlns:p14="http://schemas.microsoft.com/office/powerpoint/2010/main" val="189592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1_Le service Data">
    <p:spTree>
      <p:nvGrpSpPr>
        <p:cNvPr id="1" name=""/>
        <p:cNvGrpSpPr/>
        <p:nvPr/>
      </p:nvGrpSpPr>
      <p:grpSpPr>
        <a:xfrm>
          <a:off x="0" y="0"/>
          <a:ext cx="0" cy="0"/>
        </a:xfrm>
      </p:grpSpPr>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2"/>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Niveau</a:t>
            </a:r>
            <a:r>
              <a:rPr lang="fr-FR" sz="2000" baseline="0" smtClean="0">
                <a:solidFill>
                  <a:schemeClr val="accent6"/>
                </a:solidFill>
                <a:latin typeface="Helvetica 75 Bold" panose="020b0804020202020204" pitchFamily="34" charset="0"/>
              </a:rPr>
              <a:t> </a:t>
            </a:r>
            <a:endParaRPr lang="fr-FR" sz="2000">
              <a:solidFill>
                <a:schemeClr val="accent6"/>
              </a:solidFill>
              <a:latin typeface="Helvetica 75 Bold" panose="020b0804020202020204" pitchFamily="34" charset="0"/>
            </a:endParaRPr>
          </a:p>
        </p:txBody>
      </p:sp>
      <p:sp>
        <p:nvSpPr>
          <p:cNvPr id="50" name="Freeform 5"/>
          <p:cNvSpPr/>
          <p:nvPr userDrawn="1"/>
        </p:nvSpPr>
        <p:spPr>
          <a:xfrm>
            <a:off x="8557200" y="14400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2"/>
          </a:solidFill>
          <a:ln w="28575">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pic>
        <p:nvPicPr>
          <p:cNvPr id="58" name="Picture 9" descr="C:\Users\sxcp4969\Downloads\16305\Data_Services_blanc.png"/>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200" y="144000"/>
            <a:ext cx="468000" cy="468000"/>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Espace réservé du contenu 1"/>
          <p:cNvSpPr txBox="1"/>
          <p:nvPr userDrawn="1"/>
        </p:nvSpPr>
        <p:spPr>
          <a:xfrm>
            <a:off x="115543"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30"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2"/>
            </a:solidFill>
          </a:ln>
        </p:spPr>
        <p:txBody>
          <a:bodyPr/>
          <a:lstStyle>
            <a:lvl1pPr>
              <a:defRPr baseline="0">
                <a:solidFill>
                  <a:schemeClr val="tx1"/>
                </a:solidFill>
              </a:defRPr>
            </a:lvl1pPr>
          </a:lstStyle>
          <a:p>
            <a:r>
              <a:rPr lang="fr-FR" smtClean="0"/>
              <a:t>Insérez l’image représentant le niveau de champ voix concaténé 4G de l’étage concerné</a:t>
            </a:r>
            <a:endParaRPr lang="fr-FR"/>
          </a:p>
        </p:txBody>
      </p:sp>
      <p:sp>
        <p:nvSpPr>
          <p:cNvPr id="31"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2"/>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la qualité du signal voix concaténé 4G de l’étage concerné</a:t>
            </a:r>
          </a:p>
        </p:txBody>
      </p:sp>
      <p:grpSp>
        <p:nvGrpSpPr>
          <p:cNvPr id="32" name="Groupe 31"/>
          <p:cNvGrpSpPr/>
          <p:nvPr userDrawn="1"/>
        </p:nvGrpSpPr>
        <p:grpSpPr>
          <a:xfrm>
            <a:off x="138943" y="4560985"/>
            <a:ext cx="4320000" cy="108000"/>
            <a:chOff x="234340" y="4475402"/>
            <a:chExt cx="3743510" cy="144000"/>
          </a:xfrm>
        </p:grpSpPr>
        <p:sp>
          <p:nvSpPr>
            <p:cNvPr id="33" name="Rectangle 32"/>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35" name="Rectangle 34"/>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37" name="Rectangle 36"/>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38" name="Rectangle 37"/>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39" name="Rectangle 38"/>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40" name="Espace réservé du contenu 1"/>
          <p:cNvSpPr txBox="1"/>
          <p:nvPr userDrawn="1"/>
        </p:nvSpPr>
        <p:spPr>
          <a:xfrm>
            <a:off x="115543"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 niveau du signal*</a:t>
            </a:r>
          </a:p>
        </p:txBody>
      </p:sp>
      <p:sp>
        <p:nvSpPr>
          <p:cNvPr id="41" name="Espace réservé du contenu 1"/>
          <p:cNvSpPr txBox="1"/>
          <p:nvPr userDrawn="1"/>
        </p:nvSpPr>
        <p:spPr>
          <a:xfrm>
            <a:off x="4662318" y="683438"/>
            <a:ext cx="4366800" cy="180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La qualité du signal*</a:t>
            </a:r>
          </a:p>
        </p:txBody>
      </p:sp>
      <p:pic>
        <p:nvPicPr>
          <p:cNvPr id="42" name="Picture 36" descr="C:\Users\sxcp4969\Downloads\16122\Mobile_Network_Coverage_blanc.png"/>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4264557" y="681540"/>
            <a:ext cx="183797" cy="183797"/>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38" descr="C:\Users\sxcp4969\Downloads\16905\Heart_rate_blanc.png"/>
          <p:cNvPicPr>
            <a:picLocks noChangeAspect="1" noChangeArrowheads="1"/>
          </p:cNvPicPr>
          <p:nvPr userDrawn="1"/>
        </p:nvPicPr>
        <p:blipFill>
          <a:blip r:embed="rId3">
            <a:extLst>
              <a:ext uri="{28A0092B-C50C-407E-A947-70E740481C1C}">
                <a14:useLocalDpi xmlns="" xmlns:a14="http://schemas.microsoft.com/office/drawing/2010/main" val="0"/>
              </a:ext>
            </a:extLst>
          </a:blip>
          <a:stretch>
            <a:fillRect/>
          </a:stretch>
        </p:blipFill>
        <p:spPr bwMode="auto">
          <a:xfrm>
            <a:off x="8843895" y="681638"/>
            <a:ext cx="183600" cy="183600"/>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Espace réservé du contenu 1"/>
          <p:cNvSpPr txBox="1"/>
          <p:nvPr userDrawn="1"/>
        </p:nvSpPr>
        <p:spPr>
          <a:xfrm>
            <a:off x="4662318" y="4542985"/>
            <a:ext cx="4366800" cy="144000"/>
          </a:xfrm>
          <a:prstGeom prst="rect">
            <a:avLst/>
          </a:prstGeom>
          <a:solidFill>
            <a:schemeClr val="accent2"/>
          </a:solidFill>
          <a:ln w="19050">
            <a:solidFill>
              <a:schemeClr val="accent2"/>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61" name="Groupe 60"/>
          <p:cNvGrpSpPr/>
          <p:nvPr userDrawn="1"/>
        </p:nvGrpSpPr>
        <p:grpSpPr>
          <a:xfrm>
            <a:off x="4685718" y="4560985"/>
            <a:ext cx="4320000" cy="108000"/>
            <a:chOff x="234340" y="4475402"/>
            <a:chExt cx="3743510" cy="144000"/>
          </a:xfrm>
        </p:grpSpPr>
        <p:sp>
          <p:nvSpPr>
            <p:cNvPr id="62" name="Rectangle 61"/>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63" name="Rectangle 62"/>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64" name="Rectangle 63"/>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65" name="Rectangle 64"/>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66" name="Rectangle 65"/>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34" name="Titre 2"/>
          <p:cNvSpPr txBox="1"/>
          <p:nvPr userDrawn="1"/>
        </p:nvSpPr>
        <p:spPr>
          <a:xfrm>
            <a:off x="6228184" y="276494"/>
            <a:ext cx="2234735"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2"/>
                </a:solidFill>
                <a:latin typeface="Helvetica 75 Bold" panose="020b0804020202020204" pitchFamily="34" charset="0"/>
              </a:rPr>
              <a:t>Le service Data 4G</a:t>
            </a:r>
          </a:p>
        </p:txBody>
      </p:sp>
    </p:spTree>
    <p:extLst>
      <p:ext uri="{BB962C8B-B14F-4D97-AF65-F5344CB8AC3E}">
        <p14:creationId xmlns="" xmlns:p14="http://schemas.microsoft.com/office/powerpoint/2010/main" val="4004943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Les Débits">
    <p:spTree>
      <p:nvGrpSpPr>
        <p:cNvPr id="1" name=""/>
        <p:cNvGrpSpPr/>
        <p:nvPr/>
      </p:nvGrpSpPr>
      <p:grpSpPr>
        <a:xfrm>
          <a:off x="0" y="0"/>
          <a:ext cx="0" cy="0"/>
        </a:xfrm>
      </p:grpSpPr>
      <p:sp>
        <p:nvSpPr>
          <p:cNvPr id="21" name="TextBox 1"/>
          <p:cNvSpPr txBox="1"/>
          <p:nvPr userDrawn="1"/>
        </p:nvSpPr>
        <p:spPr>
          <a:xfrm>
            <a:off x="619545" y="4749146"/>
            <a:ext cx="984244" cy="123111"/>
          </a:xfrm>
          <a:prstGeom prst="rect">
            <a:avLst/>
          </a:prstGeom>
          <a:noFill/>
        </p:spPr>
        <p:txBody>
          <a:bodyPr wrap="none" lIns="0" tIns="0" rIns="0" bIns="0" rtlCol="0">
            <a:spAutoFit/>
          </a:bodyPr>
          <a:lstStyle>
            <a:defPPr>
              <a:defRPr lang="en-US"/>
            </a:defPPr>
          </a:lstStyle>
          <a:p>
            <a:r>
              <a:rPr kumimoji="0" lang="fr-FR" sz="800" b="0" i="0" u="none" strike="noStrike" kern="1200" cap="none" spc="0" normalizeH="0" baseline="0" noProof="0" smtClean="0">
                <a:ln>
                  <a:noFill/>
                </a:ln>
                <a:solidFill>
                  <a:schemeClr val="bg2"/>
                </a:solidFill>
                <a:effectLst/>
                <a:uLnTx/>
                <a:uFillTx/>
                <a:latin typeface="Helvetica 75 Bold" panose="020b0804020202020204" pitchFamily="34" charset="0"/>
                <a:ea typeface="+mn-ea"/>
                <a:cs typeface="+mn-cs"/>
              </a:rPr>
              <a:t>Confidentiel Orange</a:t>
            </a:r>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23" name="Espace réservé du texte 21"/>
          <p:cNvSpPr>
            <a:spLocks noGrp="1"/>
          </p:cNvSpPr>
          <p:nvPr>
            <p:ph type="body" sz="quarter" idx="12" hasCustomPrompt="1"/>
          </p:nvPr>
        </p:nvSpPr>
        <p:spPr>
          <a:xfrm>
            <a:off x="981255" y="274724"/>
            <a:ext cx="5040000" cy="280800"/>
          </a:xfrm>
          <a:prstGeom prst="rect">
            <a:avLst/>
          </a:prstGeom>
        </p:spPr>
        <p:txBody>
          <a:bodyPr anchor="ctr"/>
          <a:lstStyle>
            <a:lvl1pPr algn="l">
              <a:defRPr sz="2000" baseline="0">
                <a:solidFill>
                  <a:schemeClr val="accent6"/>
                </a:solidFill>
                <a:latin typeface="Helvetica 75 Bold" panose="020b0804020202020204" pitchFamily="34" charset="0"/>
              </a:defRPr>
            </a:lvl1pPr>
          </a:lstStyle>
          <a:p>
            <a:pPr lvl="0"/>
            <a:r>
              <a:rPr lang="fr-FR" smtClean="0"/>
              <a:t>Renseignez le n° de l’étage [ex: -6, 0, +8]</a:t>
            </a:r>
            <a:endParaRPr lang="fr-FR"/>
          </a:p>
        </p:txBody>
      </p:sp>
      <p:sp>
        <p:nvSpPr>
          <p:cNvPr id="24" name="Titre 2"/>
          <p:cNvSpPr txBox="1"/>
          <p:nvPr userDrawn="1"/>
        </p:nvSpPr>
        <p:spPr>
          <a:xfrm>
            <a:off x="94766" y="276493"/>
            <a:ext cx="876833"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6"/>
                </a:solidFill>
                <a:latin typeface="Helvetica 75 Bold" panose="020b0804020202020204" pitchFamily="34" charset="0"/>
              </a:rPr>
              <a:t>Niveau </a:t>
            </a:r>
            <a:endParaRPr lang="fr-FR" sz="2000">
              <a:solidFill>
                <a:schemeClr val="accent6"/>
              </a:solidFill>
              <a:latin typeface="Helvetica 75 Bold" panose="020b0804020202020204" pitchFamily="34" charset="0"/>
            </a:endParaRPr>
          </a:p>
        </p:txBody>
      </p:sp>
      <p:sp>
        <p:nvSpPr>
          <p:cNvPr id="26" name="Titre 2"/>
          <p:cNvSpPr txBox="1"/>
          <p:nvPr userDrawn="1"/>
        </p:nvSpPr>
        <p:spPr>
          <a:xfrm>
            <a:off x="7202776" y="276494"/>
            <a:ext cx="1260141" cy="279031"/>
          </a:xfrm>
          <a:prstGeom prst="rect">
            <a:avLst/>
          </a:prstGeom>
        </p:spPr>
        <p:txBody>
          <a:bodyPr vert="horz" lIns="0" tIns="0" rIns="0" bIns="0" rtlCol="0" anchor="ctr"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algn="l"/>
            <a:r>
              <a:rPr lang="fr-FR" sz="2000" baseline="0" smtClean="0">
                <a:solidFill>
                  <a:schemeClr val="accent6"/>
                </a:solidFill>
                <a:latin typeface="Helvetica 75 Bold" panose="020b0804020202020204" pitchFamily="34" charset="0"/>
              </a:rPr>
              <a:t>Les Débits</a:t>
            </a:r>
            <a:endParaRPr lang="fr-FR" sz="2000">
              <a:solidFill>
                <a:schemeClr val="accent6"/>
              </a:solidFill>
              <a:latin typeface="Helvetica 75 Bold" panose="020b0804020202020204" pitchFamily="34" charset="0"/>
            </a:endParaRPr>
          </a:p>
        </p:txBody>
      </p:sp>
      <p:sp>
        <p:nvSpPr>
          <p:cNvPr id="50" name="Freeform 5"/>
          <p:cNvSpPr/>
          <p:nvPr userDrawn="1"/>
        </p:nvSpPr>
        <p:spPr>
          <a:xfrm>
            <a:off x="8557848" y="143630"/>
            <a:ext cx="468000" cy="468000"/>
          </a:xfrm>
          <a:custGeom>
            <a:gdLst>
              <a:gd name="connsiteX0" fmla="*/ 0 w 1093886"/>
              <a:gd name="connsiteY0" fmla="*/ 547199 h 1094397"/>
              <a:gd name="connsiteX1" fmla="*/ 546943 w 1093886"/>
              <a:gd name="connsiteY1" fmla="*/ 0 h 1094397"/>
              <a:gd name="connsiteX2" fmla="*/ 1093886 w 1093886"/>
              <a:gd name="connsiteY2" fmla="*/ 547199 h 1094397"/>
              <a:gd name="connsiteX3" fmla="*/ 546943 w 1093886"/>
              <a:gd name="connsiteY3" fmla="*/ 1094398 h 1094397"/>
              <a:gd name="connsiteX4" fmla="*/ 0 w 1093886"/>
              <a:gd name="connsiteY4" fmla="*/ 547199 h 109439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93886" h="1094397">
                <a:moveTo>
                  <a:pt x="0" y="547199"/>
                </a:moveTo>
                <a:cubicBezTo>
                  <a:pt x="0" y="244989"/>
                  <a:pt x="244875" y="0"/>
                  <a:pt x="546943" y="0"/>
                </a:cubicBezTo>
                <a:cubicBezTo>
                  <a:pt x="849011" y="0"/>
                  <a:pt x="1093886" y="244989"/>
                  <a:pt x="1093886" y="547199"/>
                </a:cubicBezTo>
                <a:cubicBezTo>
                  <a:pt x="1093886" y="849409"/>
                  <a:pt x="849011" y="1094398"/>
                  <a:pt x="546943" y="1094398"/>
                </a:cubicBezTo>
                <a:cubicBezTo>
                  <a:pt x="244875" y="1094398"/>
                  <a:pt x="0" y="849409"/>
                  <a:pt x="0" y="547199"/>
                </a:cubicBezTo>
                <a:close/>
              </a:path>
            </a:pathLst>
          </a:custGeom>
          <a:solidFill>
            <a:schemeClr val="accent6"/>
          </a:solidFill>
          <a:ln w="28575">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8776" tIns="228851" rIns="228776" bIns="228851" numCol="1" spcCol="1270" anchor="ctr" anchorCtr="0">
            <a:noAutofit/>
          </a:bodyPr>
          <a:lstStyle>
            <a:defPPr>
              <a:defRPr lang="en-US"/>
            </a:defPPr>
          </a:lstStyle>
          <a:p>
            <a:pPr lvl="0" algn="ctr" defTabSz="800100">
              <a:lnSpc>
                <a:spcPct val="90000"/>
              </a:lnSpc>
              <a:spcBef>
                <a:spcPct val="0"/>
              </a:spcBef>
              <a:spcAft>
                <a:spcPct val="35000"/>
              </a:spcAft>
            </a:pPr>
            <a:endParaRPr lang="fr-FR" sz="1800" kern="1200"/>
          </a:p>
        </p:txBody>
      </p:sp>
      <p:pic>
        <p:nvPicPr>
          <p:cNvPr id="49" name="Picture 37"/>
          <p:cNvPicPr>
            <a:picLocks noChangeArrowheads="1"/>
          </p:cNvPicPr>
          <p:nvPr userDrawn="1"/>
        </p:nvPicPr>
        <p:blipFill>
          <a:blip r:embed="rId1">
            <a:extLst>
              <a:ext uri="{28A0092B-C50C-407E-A947-70E740481C1C}">
                <a14:useLocalDpi xmlns="" xmlns:a14="http://schemas.microsoft.com/office/drawing/2010/main" val="0"/>
              </a:ext>
            </a:extLst>
          </a:blip>
          <a:stretch>
            <a:fillRect/>
          </a:stretch>
        </p:blipFill>
        <p:spPr bwMode="auto">
          <a:xfrm>
            <a:off x="8557848" y="143630"/>
            <a:ext cx="468000" cy="468000"/>
          </a:xfrm>
          <a:prstGeom prst="rect">
            <a:avLst/>
          </a:prstGeom>
          <a:noFill/>
          <a:extLst>
            <a:ext uri="{909E8E84-426E-40DD-AFC4-6F175D3DCCD1}">
              <a14:hiddenFill xmlns="" xmlns:a14="http://schemas.microsoft.com/office/drawing/2010/main">
                <a:solidFill>
                  <a:srgbClr val="FFFFFF"/>
                </a:solidFill>
              </a14:hiddenFill>
            </a:ext>
          </a:extLst>
        </p:spPr>
      </p:pic>
      <p:sp>
        <p:nvSpPr>
          <p:cNvPr id="90" name="Espace réservé du contenu 1"/>
          <p:cNvSpPr txBox="1"/>
          <p:nvPr userDrawn="1"/>
        </p:nvSpPr>
        <p:spPr>
          <a:xfrm>
            <a:off x="2528266" y="4716605"/>
            <a:ext cx="6615734" cy="188191"/>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kern="1200" spc="-20" baseline="0" smtClean="0">
                <a:solidFill>
                  <a:schemeClr val="tx1"/>
                </a:solidFill>
                <a:latin typeface="Helvetica 75 Bold" panose="020b0804020202020204" pitchFamily="34" charset="0"/>
                <a:ea typeface="+mn-ea"/>
                <a:cs typeface="+mn-cs"/>
              </a:rPr>
              <a:t>* à tout moment, ce niveau de confort (niveau, qualité, débit) peut varier en fonction de votre offre, de votre mobile, de votre localisation, de la capacité et de la charge instantanée du réseau.</a:t>
            </a:r>
          </a:p>
        </p:txBody>
      </p:sp>
      <p:sp>
        <p:nvSpPr>
          <p:cNvPr id="55" name="Espace réservé du contenu 1"/>
          <p:cNvSpPr txBox="1"/>
          <p:nvPr userDrawn="1"/>
        </p:nvSpPr>
        <p:spPr>
          <a:xfrm>
            <a:off x="115543" y="4542985"/>
            <a:ext cx="4366800" cy="144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sp>
        <p:nvSpPr>
          <p:cNvPr id="56" name="Espace réservé pour une image  18"/>
          <p:cNvSpPr>
            <a:spLocks noGrp="1"/>
          </p:cNvSpPr>
          <p:nvPr>
            <p:ph type="pic" sz="quarter" idx="10" hasCustomPrompt="1"/>
          </p:nvPr>
        </p:nvSpPr>
        <p:spPr>
          <a:xfrm>
            <a:off x="115543" y="865337"/>
            <a:ext cx="4366800" cy="3677648"/>
          </a:xfrm>
          <a:prstGeom prst="rect">
            <a:avLst/>
          </a:prstGeom>
          <a:ln w="19050">
            <a:solidFill>
              <a:schemeClr val="accent6"/>
            </a:solidFill>
          </a:ln>
        </p:spPr>
        <p:txBody>
          <a:bodyPr/>
          <a:lstStyle>
            <a:lvl1pPr>
              <a:defRPr baseline="0">
                <a:solidFill>
                  <a:schemeClr val="tx1"/>
                </a:solidFill>
              </a:defRPr>
            </a:lvl1pPr>
          </a:lstStyle>
          <a:p>
            <a:r>
              <a:rPr lang="fr-FR" smtClean="0"/>
              <a:t>Insérez l’image représentant les débits descendants</a:t>
            </a:r>
            <a:endParaRPr lang="fr-FR"/>
          </a:p>
        </p:txBody>
      </p:sp>
      <p:sp>
        <p:nvSpPr>
          <p:cNvPr id="57" name="Espace réservé pour une image  18"/>
          <p:cNvSpPr>
            <a:spLocks noGrp="1"/>
          </p:cNvSpPr>
          <p:nvPr>
            <p:ph type="pic" sz="quarter" idx="11" hasCustomPrompt="1"/>
          </p:nvPr>
        </p:nvSpPr>
        <p:spPr>
          <a:xfrm>
            <a:off x="4662318" y="865337"/>
            <a:ext cx="4366800" cy="3677648"/>
          </a:xfrm>
          <a:prstGeom prst="rect">
            <a:avLst/>
          </a:prstGeom>
          <a:ln w="19050">
            <a:solidFill>
              <a:schemeClr val="accent6"/>
            </a:solidFill>
          </a:ln>
        </p:spPr>
        <p:txBody>
          <a:bodyPr/>
          <a:lstStyle>
            <a:lvl1pPr marL="0" marR="0" indent="0" algn="l" defTabSz="914400" rtl="0" eaLnBrk="1" fontAlgn="auto" latinLnBrk="0" hangingPunct="1">
              <a:lnSpc>
                <a:spcPct val="90000"/>
              </a:lnSpc>
              <a:spcBef>
                <a:spcPts val="600"/>
              </a:spcBef>
              <a:spcAft>
                <a:spcPct val="0"/>
              </a:spcAft>
              <a:buClr>
                <a:schemeClr val="bg1"/>
              </a:buClr>
              <a:buSzPct val="25000"/>
              <a:buFont typeface="Calibri" panose="020f0502020204030204" pitchFamily="34" charset="0"/>
              <a:buNone/>
              <a:defRPr baseline="0">
                <a:solidFill>
                  <a:schemeClr val="tx1"/>
                </a:solidFill>
              </a:defRPr>
            </a:lvl1pPr>
          </a:lstStyle>
          <a:p>
            <a:r>
              <a:rPr lang="fr-FR" smtClean="0"/>
              <a:t>Insérez l’image représentant les débits montants</a:t>
            </a:r>
            <a:endParaRPr lang="fr-FR"/>
          </a:p>
        </p:txBody>
      </p:sp>
      <p:grpSp>
        <p:nvGrpSpPr>
          <p:cNvPr id="58" name="Groupe 57"/>
          <p:cNvGrpSpPr/>
          <p:nvPr userDrawn="1"/>
        </p:nvGrpSpPr>
        <p:grpSpPr>
          <a:xfrm>
            <a:off x="138943" y="4560985"/>
            <a:ext cx="4320000" cy="108000"/>
            <a:chOff x="234340" y="4475402"/>
            <a:chExt cx="3743510" cy="144000"/>
          </a:xfrm>
        </p:grpSpPr>
        <p:sp>
          <p:nvSpPr>
            <p:cNvPr id="59" name="Rectangle 58"/>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60" name="Rectangle 59"/>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61" name="Rectangle 60"/>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62" name="Rectangle 61"/>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63" name="Rectangle 62"/>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sp>
        <p:nvSpPr>
          <p:cNvPr id="64" name="Espace réservé du contenu 1"/>
          <p:cNvSpPr txBox="1"/>
          <p:nvPr userDrawn="1"/>
        </p:nvSpPr>
        <p:spPr>
          <a:xfrm>
            <a:off x="115543" y="683438"/>
            <a:ext cx="4366800" cy="180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Les débits descendants*</a:t>
            </a:r>
          </a:p>
        </p:txBody>
      </p:sp>
      <p:sp>
        <p:nvSpPr>
          <p:cNvPr id="65" name="Espace réservé du contenu 1"/>
          <p:cNvSpPr txBox="1"/>
          <p:nvPr userDrawn="1"/>
        </p:nvSpPr>
        <p:spPr>
          <a:xfrm>
            <a:off x="4662318" y="683438"/>
            <a:ext cx="4366800" cy="180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r>
              <a:rPr lang="fr-FR" sz="1200" b="1" smtClean="0">
                <a:solidFill>
                  <a:schemeClr val="bg1"/>
                </a:solidFill>
                <a:latin typeface="+mj-lt"/>
              </a:rPr>
              <a:t>Les débits montants*</a:t>
            </a:r>
          </a:p>
        </p:txBody>
      </p:sp>
      <p:sp>
        <p:nvSpPr>
          <p:cNvPr id="74" name="Espace réservé du contenu 1"/>
          <p:cNvSpPr txBox="1"/>
          <p:nvPr userDrawn="1"/>
        </p:nvSpPr>
        <p:spPr>
          <a:xfrm>
            <a:off x="4662318" y="4542985"/>
            <a:ext cx="4366800" cy="144000"/>
          </a:xfrm>
          <a:prstGeom prst="rect">
            <a:avLst/>
          </a:prstGeom>
          <a:solidFill>
            <a:schemeClr val="accent6"/>
          </a:solidFill>
          <a:ln w="19050">
            <a:solidFill>
              <a:schemeClr val="accent6"/>
            </a:solidFill>
          </a:ln>
        </p:spPr>
        <p:txBody>
          <a:bodyPr anchor="ctr" anchorCtr="0"/>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l">
              <a:buClr>
                <a:schemeClr val="bg2"/>
              </a:buClr>
              <a:buSzTx/>
            </a:pPr>
            <a:endParaRPr lang="fr-FR" sz="1200" b="1">
              <a:solidFill>
                <a:schemeClr val="bg1"/>
              </a:solidFill>
              <a:latin typeface="+mj-lt"/>
            </a:endParaRPr>
          </a:p>
        </p:txBody>
      </p:sp>
      <p:grpSp>
        <p:nvGrpSpPr>
          <p:cNvPr id="75" name="Groupe 74"/>
          <p:cNvGrpSpPr/>
          <p:nvPr userDrawn="1"/>
        </p:nvGrpSpPr>
        <p:grpSpPr>
          <a:xfrm>
            <a:off x="4685718" y="4560985"/>
            <a:ext cx="4320000" cy="108000"/>
            <a:chOff x="234340" y="4475402"/>
            <a:chExt cx="3743510" cy="144000"/>
          </a:xfrm>
        </p:grpSpPr>
        <p:sp>
          <p:nvSpPr>
            <p:cNvPr id="76" name="Rectangle 75"/>
            <p:cNvSpPr/>
            <p:nvPr/>
          </p:nvSpPr>
          <p:spPr>
            <a:xfrm>
              <a:off x="954340" y="4475402"/>
              <a:ext cx="756000" cy="144000"/>
            </a:xfrm>
            <a:prstGeom prst="rect">
              <a:avLst/>
            </a:prstGeom>
            <a:solidFill>
              <a:schemeClr val="accent3">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Excellent</a:t>
              </a:r>
            </a:p>
          </p:txBody>
        </p:sp>
        <p:sp>
          <p:nvSpPr>
            <p:cNvPr id="77" name="Rectangle 76"/>
            <p:cNvSpPr/>
            <p:nvPr/>
          </p:nvSpPr>
          <p:spPr>
            <a:xfrm>
              <a:off x="1709850" y="4475402"/>
              <a:ext cx="756000" cy="144000"/>
            </a:xfrm>
            <a:prstGeom prst="rect">
              <a:avLst/>
            </a:prstGeom>
            <a:solidFill>
              <a:schemeClr val="accent3"/>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Bon</a:t>
              </a:r>
            </a:p>
          </p:txBody>
        </p:sp>
        <p:sp>
          <p:nvSpPr>
            <p:cNvPr id="78" name="Rectangle 77"/>
            <p:cNvSpPr/>
            <p:nvPr/>
          </p:nvSpPr>
          <p:spPr>
            <a:xfrm>
              <a:off x="2465850" y="4475402"/>
              <a:ext cx="756000" cy="144000"/>
            </a:xfrm>
            <a:prstGeom prst="rect">
              <a:avLst/>
            </a:prstGeom>
            <a:solidFill>
              <a:srgbClr val="FFC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Acceptable</a:t>
              </a:r>
            </a:p>
          </p:txBody>
        </p:sp>
        <p:sp>
          <p:nvSpPr>
            <p:cNvPr id="79" name="Rectangle 78"/>
            <p:cNvSpPr/>
            <p:nvPr/>
          </p:nvSpPr>
          <p:spPr>
            <a:xfrm>
              <a:off x="3221850" y="4475402"/>
              <a:ext cx="756000" cy="144000"/>
            </a:xfrm>
            <a:prstGeom prst="rect">
              <a:avLst/>
            </a:prstGeom>
            <a:solidFill>
              <a:srgbClr val="FF000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bg1"/>
                  </a:solidFill>
                  <a:latin typeface="+mj-lt"/>
                </a:rPr>
                <a:t>Mauvais</a:t>
              </a:r>
            </a:p>
          </p:txBody>
        </p:sp>
        <p:sp>
          <p:nvSpPr>
            <p:cNvPr id="80" name="Rectangle 79"/>
            <p:cNvSpPr/>
            <p:nvPr/>
          </p:nvSpPr>
          <p:spPr>
            <a:xfrm>
              <a:off x="234340" y="4475402"/>
              <a:ext cx="720000" cy="144000"/>
            </a:xfrm>
            <a:prstGeom prst="rect">
              <a:avLst/>
            </a:prstGeom>
            <a:solidFill>
              <a:schemeClr val="bg1">
                <a:lumMod val="9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stStyle>
            <a:p>
              <a:pPr algn="ctr"/>
              <a:r>
                <a:rPr lang="fr-FR" sz="800" smtClean="0">
                  <a:solidFill>
                    <a:schemeClr val="tx1"/>
                  </a:solidFill>
                  <a:latin typeface="+mj-lt"/>
                </a:rPr>
                <a:t>Légende* :</a:t>
              </a:r>
            </a:p>
          </p:txBody>
        </p:sp>
      </p:grpSp>
      <p:grpSp>
        <p:nvGrpSpPr>
          <p:cNvPr id="81" name="Groupe 80"/>
          <p:cNvGrpSpPr>
            <a:grpSpLocks noChangeAspect="1"/>
          </p:cNvGrpSpPr>
          <p:nvPr userDrawn="1"/>
        </p:nvGrpSpPr>
        <p:grpSpPr>
          <a:xfrm>
            <a:off x="4074263" y="701438"/>
            <a:ext cx="360798" cy="144000"/>
            <a:chOff x="9519787" y="2326490"/>
            <a:chExt cx="551605" cy="220154"/>
          </a:xfrm>
          <a:solidFill>
            <a:schemeClr val="bg1"/>
          </a:solidFill>
        </p:grpSpPr>
        <p:sp>
          <p:nvSpPr>
            <p:cNvPr id="82" name="Freeform 80"/>
            <p:cNvSpPr>
              <a:spLocks noEditPoints="1"/>
            </p:cNvSpPr>
            <p:nvPr userDrawn="1"/>
          </p:nvSpPr>
          <p:spPr bwMode="auto">
            <a:xfrm>
              <a:off x="9519787" y="2334082"/>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89" name="Freeform 26"/>
            <p:cNvSpPr>
              <a:spLocks noEditPoints="1"/>
            </p:cNvSpPr>
            <p:nvPr userDrawn="1"/>
          </p:nvSpPr>
          <p:spPr bwMode="auto">
            <a:xfrm>
              <a:off x="9850655" y="2326490"/>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91" name="Groupe 90"/>
            <p:cNvGrpSpPr/>
            <p:nvPr userDrawn="1"/>
          </p:nvGrpSpPr>
          <p:grpSpPr>
            <a:xfrm rot="16200000">
              <a:off x="9666674" y="2375415"/>
              <a:ext cx="157578" cy="122304"/>
              <a:chOff x="-1985963" y="1206501"/>
              <a:chExt cx="2716213" cy="2108200"/>
            </a:xfrm>
            <a:grpFill/>
          </p:grpSpPr>
          <p:sp>
            <p:nvSpPr>
              <p:cNvPr id="92"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3"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4"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grpSp>
        <p:nvGrpSpPr>
          <p:cNvPr id="95" name="Groupe 94"/>
          <p:cNvGrpSpPr>
            <a:grpSpLocks noChangeAspect="1"/>
          </p:cNvGrpSpPr>
          <p:nvPr userDrawn="1"/>
        </p:nvGrpSpPr>
        <p:grpSpPr>
          <a:xfrm>
            <a:off x="8621692" y="701438"/>
            <a:ext cx="360798" cy="144000"/>
            <a:chOff x="9519787" y="1244605"/>
            <a:chExt cx="551605" cy="220154"/>
          </a:xfrm>
          <a:solidFill>
            <a:schemeClr val="bg1"/>
          </a:solidFill>
        </p:grpSpPr>
        <p:sp>
          <p:nvSpPr>
            <p:cNvPr id="96" name="Freeform 80"/>
            <p:cNvSpPr>
              <a:spLocks noEditPoints="1"/>
            </p:cNvSpPr>
            <p:nvPr userDrawn="1"/>
          </p:nvSpPr>
          <p:spPr bwMode="auto">
            <a:xfrm>
              <a:off x="9519787" y="1252197"/>
              <a:ext cx="120485" cy="204970"/>
            </a:xfrm>
            <a:custGeom>
              <a:gdLst>
                <a:gd name="T0" fmla="*/ 600 w 666"/>
                <a:gd name="T1" fmla="*/ 0 h 1133"/>
                <a:gd name="T2" fmla="*/ 66 w 666"/>
                <a:gd name="T3" fmla="*/ 0 h 1133"/>
                <a:gd name="T4" fmla="*/ 0 w 666"/>
                <a:gd name="T5" fmla="*/ 67 h 1133"/>
                <a:gd name="T6" fmla="*/ 0 w 666"/>
                <a:gd name="T7" fmla="*/ 1067 h 1133"/>
                <a:gd name="T8" fmla="*/ 66 w 666"/>
                <a:gd name="T9" fmla="*/ 1133 h 1133"/>
                <a:gd name="T10" fmla="*/ 600 w 666"/>
                <a:gd name="T11" fmla="*/ 1133 h 1133"/>
                <a:gd name="T12" fmla="*/ 666 w 666"/>
                <a:gd name="T13" fmla="*/ 1067 h 1133"/>
                <a:gd name="T14" fmla="*/ 666 w 666"/>
                <a:gd name="T15" fmla="*/ 67 h 1133"/>
                <a:gd name="T16" fmla="*/ 600 w 666"/>
                <a:gd name="T17" fmla="*/ 0 h 1133"/>
                <a:gd name="T18" fmla="*/ 283 w 666"/>
                <a:gd name="T19" fmla="*/ 33 h 1133"/>
                <a:gd name="T20" fmla="*/ 383 w 666"/>
                <a:gd name="T21" fmla="*/ 33 h 1133"/>
                <a:gd name="T22" fmla="*/ 400 w 666"/>
                <a:gd name="T23" fmla="*/ 50 h 1133"/>
                <a:gd name="T24" fmla="*/ 383 w 666"/>
                <a:gd name="T25" fmla="*/ 67 h 1133"/>
                <a:gd name="T26" fmla="*/ 283 w 666"/>
                <a:gd name="T27" fmla="*/ 67 h 1133"/>
                <a:gd name="T28" fmla="*/ 266 w 666"/>
                <a:gd name="T29" fmla="*/ 50 h 1133"/>
                <a:gd name="T30" fmla="*/ 283 w 666"/>
                <a:gd name="T31" fmla="*/ 33 h 1133"/>
                <a:gd name="T32" fmla="*/ 333 w 666"/>
                <a:gd name="T33" fmla="*/ 1100 h 1133"/>
                <a:gd name="T34" fmla="*/ 300 w 666"/>
                <a:gd name="T35" fmla="*/ 1067 h 1133"/>
                <a:gd name="T36" fmla="*/ 333 w 666"/>
                <a:gd name="T37" fmla="*/ 1033 h 1133"/>
                <a:gd name="T38" fmla="*/ 366 w 666"/>
                <a:gd name="T39" fmla="*/ 1067 h 1133"/>
                <a:gd name="T40" fmla="*/ 333 w 666"/>
                <a:gd name="T41" fmla="*/ 1100 h 1133"/>
                <a:gd name="T42" fmla="*/ 600 w 666"/>
                <a:gd name="T43" fmla="*/ 1000 h 1133"/>
                <a:gd name="T44" fmla="*/ 66 w 666"/>
                <a:gd name="T45" fmla="*/ 1000 h 1133"/>
                <a:gd name="T46" fmla="*/ 66 w 666"/>
                <a:gd name="T47" fmla="*/ 100 h 1133"/>
                <a:gd name="T48" fmla="*/ 600 w 666"/>
                <a:gd name="T49" fmla="*/ 100 h 1133"/>
                <a:gd name="T50" fmla="*/ 600 w 666"/>
                <a:gd name="T51" fmla="*/ 10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6" h="1133">
                  <a:moveTo>
                    <a:pt x="600" y="0"/>
                  </a:moveTo>
                  <a:cubicBezTo>
                    <a:pt x="66" y="0"/>
                    <a:pt x="66" y="0"/>
                    <a:pt x="66" y="0"/>
                  </a:cubicBezTo>
                  <a:cubicBezTo>
                    <a:pt x="29" y="0"/>
                    <a:pt x="0" y="30"/>
                    <a:pt x="0" y="67"/>
                  </a:cubicBezTo>
                  <a:cubicBezTo>
                    <a:pt x="0" y="1067"/>
                    <a:pt x="0" y="1067"/>
                    <a:pt x="0" y="1067"/>
                  </a:cubicBezTo>
                  <a:cubicBezTo>
                    <a:pt x="0" y="1103"/>
                    <a:pt x="29" y="1133"/>
                    <a:pt x="66" y="1133"/>
                  </a:cubicBezTo>
                  <a:cubicBezTo>
                    <a:pt x="600" y="1133"/>
                    <a:pt x="600" y="1133"/>
                    <a:pt x="600" y="1133"/>
                  </a:cubicBezTo>
                  <a:cubicBezTo>
                    <a:pt x="637" y="1133"/>
                    <a:pt x="666" y="1103"/>
                    <a:pt x="666" y="1067"/>
                  </a:cubicBezTo>
                  <a:cubicBezTo>
                    <a:pt x="666" y="67"/>
                    <a:pt x="666" y="67"/>
                    <a:pt x="666" y="67"/>
                  </a:cubicBezTo>
                  <a:cubicBezTo>
                    <a:pt x="666" y="30"/>
                    <a:pt x="637" y="0"/>
                    <a:pt x="600" y="0"/>
                  </a:cubicBezTo>
                  <a:close/>
                  <a:moveTo>
                    <a:pt x="283" y="33"/>
                  </a:moveTo>
                  <a:cubicBezTo>
                    <a:pt x="383" y="33"/>
                    <a:pt x="383" y="33"/>
                    <a:pt x="383" y="33"/>
                  </a:cubicBezTo>
                  <a:cubicBezTo>
                    <a:pt x="392" y="33"/>
                    <a:pt x="400" y="41"/>
                    <a:pt x="400" y="50"/>
                  </a:cubicBezTo>
                  <a:cubicBezTo>
                    <a:pt x="400" y="59"/>
                    <a:pt x="392" y="67"/>
                    <a:pt x="383" y="67"/>
                  </a:cubicBezTo>
                  <a:cubicBezTo>
                    <a:pt x="283" y="67"/>
                    <a:pt x="283" y="67"/>
                    <a:pt x="283" y="67"/>
                  </a:cubicBezTo>
                  <a:cubicBezTo>
                    <a:pt x="274" y="67"/>
                    <a:pt x="266" y="59"/>
                    <a:pt x="266" y="50"/>
                  </a:cubicBezTo>
                  <a:cubicBezTo>
                    <a:pt x="266" y="41"/>
                    <a:pt x="274" y="33"/>
                    <a:pt x="283" y="33"/>
                  </a:cubicBezTo>
                  <a:close/>
                  <a:moveTo>
                    <a:pt x="333" y="1100"/>
                  </a:moveTo>
                  <a:cubicBezTo>
                    <a:pt x="315" y="1100"/>
                    <a:pt x="300" y="1085"/>
                    <a:pt x="300" y="1067"/>
                  </a:cubicBezTo>
                  <a:cubicBezTo>
                    <a:pt x="300" y="1048"/>
                    <a:pt x="315" y="1033"/>
                    <a:pt x="333" y="1033"/>
                  </a:cubicBezTo>
                  <a:cubicBezTo>
                    <a:pt x="351" y="1033"/>
                    <a:pt x="366" y="1048"/>
                    <a:pt x="366" y="1067"/>
                  </a:cubicBezTo>
                  <a:cubicBezTo>
                    <a:pt x="366" y="1085"/>
                    <a:pt x="351" y="1100"/>
                    <a:pt x="333" y="1100"/>
                  </a:cubicBezTo>
                  <a:close/>
                  <a:moveTo>
                    <a:pt x="600" y="1000"/>
                  </a:moveTo>
                  <a:cubicBezTo>
                    <a:pt x="66" y="1000"/>
                    <a:pt x="66" y="1000"/>
                    <a:pt x="66" y="1000"/>
                  </a:cubicBezTo>
                  <a:cubicBezTo>
                    <a:pt x="66" y="100"/>
                    <a:pt x="66" y="100"/>
                    <a:pt x="66" y="100"/>
                  </a:cubicBezTo>
                  <a:cubicBezTo>
                    <a:pt x="600" y="100"/>
                    <a:pt x="600" y="100"/>
                    <a:pt x="600" y="100"/>
                  </a:cubicBezTo>
                  <a:lnTo>
                    <a:pt x="600" y="1000"/>
                  </a:ln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7" name="Freeform 26"/>
            <p:cNvSpPr>
              <a:spLocks noEditPoints="1"/>
            </p:cNvSpPr>
            <p:nvPr userDrawn="1"/>
          </p:nvSpPr>
          <p:spPr bwMode="auto">
            <a:xfrm>
              <a:off x="9850655" y="1244605"/>
              <a:ext cx="220737" cy="220154"/>
            </a:xfrm>
            <a:custGeom>
              <a:gdLst>
                <a:gd name="T0" fmla="*/ 0 w 1134"/>
                <a:gd name="T1" fmla="*/ 567 h 1133"/>
                <a:gd name="T2" fmla="*/ 1134 w 1134"/>
                <a:gd name="T3" fmla="*/ 567 h 1133"/>
                <a:gd name="T4" fmla="*/ 213 w 1134"/>
                <a:gd name="T5" fmla="*/ 213 h 1133"/>
                <a:gd name="T6" fmla="*/ 401 w 1134"/>
                <a:gd name="T7" fmla="*/ 95 h 1133"/>
                <a:gd name="T8" fmla="*/ 167 w 1134"/>
                <a:gd name="T9" fmla="*/ 267 h 1133"/>
                <a:gd name="T10" fmla="*/ 106 w 1134"/>
                <a:gd name="T11" fmla="*/ 372 h 1133"/>
                <a:gd name="T12" fmla="*/ 294 w 1134"/>
                <a:gd name="T13" fmla="*/ 333 h 1133"/>
                <a:gd name="T14" fmla="*/ 68 w 1134"/>
                <a:gd name="T15" fmla="*/ 533 h 1133"/>
                <a:gd name="T16" fmla="*/ 125 w 1134"/>
                <a:gd name="T17" fmla="*/ 800 h 1133"/>
                <a:gd name="T18" fmla="*/ 68 w 1134"/>
                <a:gd name="T19" fmla="*/ 600 h 1133"/>
                <a:gd name="T20" fmla="*/ 294 w 1134"/>
                <a:gd name="T21" fmla="*/ 800 h 1133"/>
                <a:gd name="T22" fmla="*/ 372 w 1134"/>
                <a:gd name="T23" fmla="*/ 1027 h 1133"/>
                <a:gd name="T24" fmla="*/ 167 w 1134"/>
                <a:gd name="T25" fmla="*/ 867 h 1133"/>
                <a:gd name="T26" fmla="*/ 401 w 1134"/>
                <a:gd name="T27" fmla="*/ 1038 h 1133"/>
                <a:gd name="T28" fmla="*/ 534 w 1134"/>
                <a:gd name="T29" fmla="*/ 1061 h 1133"/>
                <a:gd name="T30" fmla="*/ 414 w 1134"/>
                <a:gd name="T31" fmla="*/ 936 h 1133"/>
                <a:gd name="T32" fmla="*/ 534 w 1134"/>
                <a:gd name="T33" fmla="*/ 867 h 1133"/>
                <a:gd name="T34" fmla="*/ 534 w 1134"/>
                <a:gd name="T35" fmla="*/ 800 h 1133"/>
                <a:gd name="T36" fmla="*/ 356 w 1134"/>
                <a:gd name="T37" fmla="*/ 773 h 1133"/>
                <a:gd name="T38" fmla="*/ 534 w 1134"/>
                <a:gd name="T39" fmla="*/ 600 h 1133"/>
                <a:gd name="T40" fmla="*/ 534 w 1134"/>
                <a:gd name="T41" fmla="*/ 533 h 1133"/>
                <a:gd name="T42" fmla="*/ 356 w 1134"/>
                <a:gd name="T43" fmla="*/ 361 h 1133"/>
                <a:gd name="T44" fmla="*/ 534 w 1134"/>
                <a:gd name="T45" fmla="*/ 333 h 1133"/>
                <a:gd name="T46" fmla="*/ 534 w 1134"/>
                <a:gd name="T47" fmla="*/ 267 h 1133"/>
                <a:gd name="T48" fmla="*/ 414 w 1134"/>
                <a:gd name="T49" fmla="*/ 197 h 1133"/>
                <a:gd name="T50" fmla="*/ 534 w 1134"/>
                <a:gd name="T51" fmla="*/ 73 h 1133"/>
                <a:gd name="T52" fmla="*/ 1009 w 1134"/>
                <a:gd name="T53" fmla="*/ 333 h 1133"/>
                <a:gd name="T54" fmla="*/ 1066 w 1134"/>
                <a:gd name="T55" fmla="*/ 533 h 1133"/>
                <a:gd name="T56" fmla="*/ 840 w 1134"/>
                <a:gd name="T57" fmla="*/ 333 h 1133"/>
                <a:gd name="T58" fmla="*/ 762 w 1134"/>
                <a:gd name="T59" fmla="*/ 106 h 1133"/>
                <a:gd name="T60" fmla="*/ 967 w 1134"/>
                <a:gd name="T61" fmla="*/ 267 h 1133"/>
                <a:gd name="T62" fmla="*/ 733 w 1134"/>
                <a:gd name="T63" fmla="*/ 95 h 1133"/>
                <a:gd name="T64" fmla="*/ 600 w 1134"/>
                <a:gd name="T65" fmla="*/ 73 h 1133"/>
                <a:gd name="T66" fmla="*/ 720 w 1134"/>
                <a:gd name="T67" fmla="*/ 197 h 1133"/>
                <a:gd name="T68" fmla="*/ 600 w 1134"/>
                <a:gd name="T69" fmla="*/ 267 h 1133"/>
                <a:gd name="T70" fmla="*/ 600 w 1134"/>
                <a:gd name="T71" fmla="*/ 333 h 1133"/>
                <a:gd name="T72" fmla="*/ 778 w 1134"/>
                <a:gd name="T73" fmla="*/ 361 h 1133"/>
                <a:gd name="T74" fmla="*/ 600 w 1134"/>
                <a:gd name="T75" fmla="*/ 533 h 1133"/>
                <a:gd name="T76" fmla="*/ 600 w 1134"/>
                <a:gd name="T77" fmla="*/ 600 h 1133"/>
                <a:gd name="T78" fmla="*/ 778 w 1134"/>
                <a:gd name="T79" fmla="*/ 773 h 1133"/>
                <a:gd name="T80" fmla="*/ 600 w 1134"/>
                <a:gd name="T81" fmla="*/ 800 h 1133"/>
                <a:gd name="T82" fmla="*/ 642 w 1134"/>
                <a:gd name="T83" fmla="*/ 1037 h 1133"/>
                <a:gd name="T84" fmla="*/ 600 w 1134"/>
                <a:gd name="T85" fmla="*/ 867 h 1133"/>
                <a:gd name="T86" fmla="*/ 720 w 1134"/>
                <a:gd name="T87" fmla="*/ 936 h 1133"/>
                <a:gd name="T88" fmla="*/ 921 w 1134"/>
                <a:gd name="T89" fmla="*/ 920 h 1133"/>
                <a:gd name="T90" fmla="*/ 733 w 1134"/>
                <a:gd name="T91" fmla="*/ 1038 h 1133"/>
                <a:gd name="T92" fmla="*/ 967 w 1134"/>
                <a:gd name="T93" fmla="*/ 867 h 1133"/>
                <a:gd name="T94" fmla="*/ 1028 w 1134"/>
                <a:gd name="T95" fmla="*/ 761 h 1133"/>
                <a:gd name="T96" fmla="*/ 840 w 1134"/>
                <a:gd name="T97" fmla="*/ 800 h 1133"/>
                <a:gd name="T98" fmla="*/ 1066 w 1134"/>
                <a:gd name="T99" fmla="*/ 600 h 11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133">
                  <a:moveTo>
                    <a:pt x="567" y="0"/>
                  </a:moveTo>
                  <a:cubicBezTo>
                    <a:pt x="254" y="0"/>
                    <a:pt x="0" y="254"/>
                    <a:pt x="0" y="567"/>
                  </a:cubicBezTo>
                  <a:cubicBezTo>
                    <a:pt x="0" y="880"/>
                    <a:pt x="254" y="1133"/>
                    <a:pt x="567" y="1133"/>
                  </a:cubicBezTo>
                  <a:cubicBezTo>
                    <a:pt x="880" y="1133"/>
                    <a:pt x="1134" y="880"/>
                    <a:pt x="1134" y="567"/>
                  </a:cubicBezTo>
                  <a:cubicBezTo>
                    <a:pt x="1134" y="254"/>
                    <a:pt x="880" y="0"/>
                    <a:pt x="567" y="0"/>
                  </a:cubicBezTo>
                  <a:close/>
                  <a:moveTo>
                    <a:pt x="213" y="213"/>
                  </a:moveTo>
                  <a:cubicBezTo>
                    <a:pt x="259" y="167"/>
                    <a:pt x="313" y="131"/>
                    <a:pt x="372" y="106"/>
                  </a:cubicBezTo>
                  <a:cubicBezTo>
                    <a:pt x="382" y="102"/>
                    <a:pt x="391" y="98"/>
                    <a:pt x="401" y="95"/>
                  </a:cubicBezTo>
                  <a:cubicBezTo>
                    <a:pt x="365" y="140"/>
                    <a:pt x="335" y="198"/>
                    <a:pt x="312" y="267"/>
                  </a:cubicBezTo>
                  <a:cubicBezTo>
                    <a:pt x="167" y="267"/>
                    <a:pt x="167" y="267"/>
                    <a:pt x="167" y="267"/>
                  </a:cubicBezTo>
                  <a:cubicBezTo>
                    <a:pt x="181" y="248"/>
                    <a:pt x="197" y="230"/>
                    <a:pt x="213" y="213"/>
                  </a:cubicBezTo>
                  <a:close/>
                  <a:moveTo>
                    <a:pt x="106" y="372"/>
                  </a:moveTo>
                  <a:cubicBezTo>
                    <a:pt x="112" y="359"/>
                    <a:pt x="118" y="346"/>
                    <a:pt x="125" y="333"/>
                  </a:cubicBezTo>
                  <a:cubicBezTo>
                    <a:pt x="294" y="333"/>
                    <a:pt x="294" y="333"/>
                    <a:pt x="294" y="333"/>
                  </a:cubicBezTo>
                  <a:cubicBezTo>
                    <a:pt x="279" y="395"/>
                    <a:pt x="270" y="462"/>
                    <a:pt x="268" y="533"/>
                  </a:cubicBezTo>
                  <a:cubicBezTo>
                    <a:pt x="68" y="533"/>
                    <a:pt x="68" y="533"/>
                    <a:pt x="68" y="533"/>
                  </a:cubicBezTo>
                  <a:cubicBezTo>
                    <a:pt x="72" y="478"/>
                    <a:pt x="85" y="423"/>
                    <a:pt x="106" y="372"/>
                  </a:cubicBezTo>
                  <a:close/>
                  <a:moveTo>
                    <a:pt x="125" y="800"/>
                  </a:moveTo>
                  <a:cubicBezTo>
                    <a:pt x="118" y="787"/>
                    <a:pt x="112" y="774"/>
                    <a:pt x="106" y="761"/>
                  </a:cubicBezTo>
                  <a:cubicBezTo>
                    <a:pt x="85" y="710"/>
                    <a:pt x="72" y="656"/>
                    <a:pt x="68" y="600"/>
                  </a:cubicBezTo>
                  <a:cubicBezTo>
                    <a:pt x="268" y="600"/>
                    <a:pt x="268" y="600"/>
                    <a:pt x="268" y="600"/>
                  </a:cubicBezTo>
                  <a:cubicBezTo>
                    <a:pt x="270" y="671"/>
                    <a:pt x="279" y="738"/>
                    <a:pt x="294" y="800"/>
                  </a:cubicBezTo>
                  <a:lnTo>
                    <a:pt x="125" y="800"/>
                  </a:lnTo>
                  <a:close/>
                  <a:moveTo>
                    <a:pt x="372" y="1027"/>
                  </a:moveTo>
                  <a:cubicBezTo>
                    <a:pt x="313" y="1002"/>
                    <a:pt x="259" y="966"/>
                    <a:pt x="213" y="920"/>
                  </a:cubicBezTo>
                  <a:cubicBezTo>
                    <a:pt x="197" y="903"/>
                    <a:pt x="181" y="885"/>
                    <a:pt x="167" y="867"/>
                  </a:cubicBezTo>
                  <a:cubicBezTo>
                    <a:pt x="312" y="867"/>
                    <a:pt x="312" y="867"/>
                    <a:pt x="312" y="867"/>
                  </a:cubicBezTo>
                  <a:cubicBezTo>
                    <a:pt x="335" y="935"/>
                    <a:pt x="365" y="994"/>
                    <a:pt x="401" y="1038"/>
                  </a:cubicBezTo>
                  <a:cubicBezTo>
                    <a:pt x="391" y="1035"/>
                    <a:pt x="382" y="1031"/>
                    <a:pt x="372" y="1027"/>
                  </a:cubicBezTo>
                  <a:close/>
                  <a:moveTo>
                    <a:pt x="534" y="1061"/>
                  </a:moveTo>
                  <a:cubicBezTo>
                    <a:pt x="520" y="1056"/>
                    <a:pt x="506" y="1048"/>
                    <a:pt x="492" y="1037"/>
                  </a:cubicBezTo>
                  <a:cubicBezTo>
                    <a:pt x="464" y="1014"/>
                    <a:pt x="437" y="979"/>
                    <a:pt x="414" y="936"/>
                  </a:cubicBezTo>
                  <a:cubicBezTo>
                    <a:pt x="402" y="915"/>
                    <a:pt x="392" y="891"/>
                    <a:pt x="383" y="867"/>
                  </a:cubicBezTo>
                  <a:cubicBezTo>
                    <a:pt x="534" y="867"/>
                    <a:pt x="534" y="867"/>
                    <a:pt x="534" y="867"/>
                  </a:cubicBezTo>
                  <a:lnTo>
                    <a:pt x="534" y="1061"/>
                  </a:lnTo>
                  <a:close/>
                  <a:moveTo>
                    <a:pt x="534" y="800"/>
                  </a:moveTo>
                  <a:cubicBezTo>
                    <a:pt x="362" y="800"/>
                    <a:pt x="362" y="800"/>
                    <a:pt x="362" y="800"/>
                  </a:cubicBezTo>
                  <a:cubicBezTo>
                    <a:pt x="360" y="791"/>
                    <a:pt x="358" y="782"/>
                    <a:pt x="356" y="773"/>
                  </a:cubicBezTo>
                  <a:cubicBezTo>
                    <a:pt x="343" y="718"/>
                    <a:pt x="336" y="660"/>
                    <a:pt x="334" y="600"/>
                  </a:cubicBezTo>
                  <a:cubicBezTo>
                    <a:pt x="534" y="600"/>
                    <a:pt x="534" y="600"/>
                    <a:pt x="534" y="600"/>
                  </a:cubicBezTo>
                  <a:lnTo>
                    <a:pt x="534" y="800"/>
                  </a:lnTo>
                  <a:close/>
                  <a:moveTo>
                    <a:pt x="534" y="533"/>
                  </a:moveTo>
                  <a:cubicBezTo>
                    <a:pt x="334" y="533"/>
                    <a:pt x="334" y="533"/>
                    <a:pt x="334" y="533"/>
                  </a:cubicBezTo>
                  <a:cubicBezTo>
                    <a:pt x="336" y="474"/>
                    <a:pt x="343" y="416"/>
                    <a:pt x="356" y="361"/>
                  </a:cubicBezTo>
                  <a:cubicBezTo>
                    <a:pt x="358" y="351"/>
                    <a:pt x="360" y="342"/>
                    <a:pt x="362" y="333"/>
                  </a:cubicBezTo>
                  <a:cubicBezTo>
                    <a:pt x="534" y="333"/>
                    <a:pt x="534" y="333"/>
                    <a:pt x="534" y="333"/>
                  </a:cubicBezTo>
                  <a:lnTo>
                    <a:pt x="534" y="533"/>
                  </a:lnTo>
                  <a:close/>
                  <a:moveTo>
                    <a:pt x="534" y="267"/>
                  </a:moveTo>
                  <a:cubicBezTo>
                    <a:pt x="383" y="267"/>
                    <a:pt x="383" y="267"/>
                    <a:pt x="383" y="267"/>
                  </a:cubicBezTo>
                  <a:cubicBezTo>
                    <a:pt x="392" y="242"/>
                    <a:pt x="402" y="219"/>
                    <a:pt x="414" y="197"/>
                  </a:cubicBezTo>
                  <a:cubicBezTo>
                    <a:pt x="437" y="154"/>
                    <a:pt x="464" y="119"/>
                    <a:pt x="492" y="97"/>
                  </a:cubicBezTo>
                  <a:cubicBezTo>
                    <a:pt x="506" y="86"/>
                    <a:pt x="520" y="78"/>
                    <a:pt x="534" y="73"/>
                  </a:cubicBezTo>
                  <a:lnTo>
                    <a:pt x="534" y="267"/>
                  </a:lnTo>
                  <a:close/>
                  <a:moveTo>
                    <a:pt x="1009" y="333"/>
                  </a:moveTo>
                  <a:cubicBezTo>
                    <a:pt x="1016" y="346"/>
                    <a:pt x="1022" y="359"/>
                    <a:pt x="1028" y="372"/>
                  </a:cubicBezTo>
                  <a:cubicBezTo>
                    <a:pt x="1049" y="423"/>
                    <a:pt x="1062" y="478"/>
                    <a:pt x="1066" y="533"/>
                  </a:cubicBezTo>
                  <a:cubicBezTo>
                    <a:pt x="866" y="533"/>
                    <a:pt x="866" y="533"/>
                    <a:pt x="866" y="533"/>
                  </a:cubicBezTo>
                  <a:cubicBezTo>
                    <a:pt x="864" y="462"/>
                    <a:pt x="855" y="395"/>
                    <a:pt x="840" y="333"/>
                  </a:cubicBezTo>
                  <a:lnTo>
                    <a:pt x="1009" y="333"/>
                  </a:lnTo>
                  <a:close/>
                  <a:moveTo>
                    <a:pt x="762" y="106"/>
                  </a:moveTo>
                  <a:cubicBezTo>
                    <a:pt x="821" y="131"/>
                    <a:pt x="875" y="167"/>
                    <a:pt x="921" y="213"/>
                  </a:cubicBezTo>
                  <a:cubicBezTo>
                    <a:pt x="937" y="230"/>
                    <a:pt x="953" y="248"/>
                    <a:pt x="967" y="267"/>
                  </a:cubicBezTo>
                  <a:cubicBezTo>
                    <a:pt x="822" y="267"/>
                    <a:pt x="822" y="267"/>
                    <a:pt x="822" y="267"/>
                  </a:cubicBezTo>
                  <a:cubicBezTo>
                    <a:pt x="799" y="198"/>
                    <a:pt x="769" y="140"/>
                    <a:pt x="733" y="95"/>
                  </a:cubicBezTo>
                  <a:cubicBezTo>
                    <a:pt x="743" y="98"/>
                    <a:pt x="752" y="102"/>
                    <a:pt x="762" y="106"/>
                  </a:cubicBezTo>
                  <a:close/>
                  <a:moveTo>
                    <a:pt x="600" y="73"/>
                  </a:moveTo>
                  <a:cubicBezTo>
                    <a:pt x="614" y="78"/>
                    <a:pt x="628" y="86"/>
                    <a:pt x="642" y="97"/>
                  </a:cubicBezTo>
                  <a:cubicBezTo>
                    <a:pt x="670" y="119"/>
                    <a:pt x="697" y="154"/>
                    <a:pt x="720" y="197"/>
                  </a:cubicBezTo>
                  <a:cubicBezTo>
                    <a:pt x="732" y="219"/>
                    <a:pt x="742" y="242"/>
                    <a:pt x="751" y="267"/>
                  </a:cubicBezTo>
                  <a:cubicBezTo>
                    <a:pt x="600" y="267"/>
                    <a:pt x="600" y="267"/>
                    <a:pt x="600" y="267"/>
                  </a:cubicBezTo>
                  <a:lnTo>
                    <a:pt x="600" y="73"/>
                  </a:lnTo>
                  <a:close/>
                  <a:moveTo>
                    <a:pt x="600" y="333"/>
                  </a:moveTo>
                  <a:cubicBezTo>
                    <a:pt x="772" y="333"/>
                    <a:pt x="772" y="333"/>
                    <a:pt x="772" y="333"/>
                  </a:cubicBezTo>
                  <a:cubicBezTo>
                    <a:pt x="774" y="342"/>
                    <a:pt x="776" y="351"/>
                    <a:pt x="778" y="361"/>
                  </a:cubicBezTo>
                  <a:cubicBezTo>
                    <a:pt x="791" y="416"/>
                    <a:pt x="798" y="474"/>
                    <a:pt x="800" y="533"/>
                  </a:cubicBezTo>
                  <a:cubicBezTo>
                    <a:pt x="600" y="533"/>
                    <a:pt x="600" y="533"/>
                    <a:pt x="600" y="533"/>
                  </a:cubicBezTo>
                  <a:lnTo>
                    <a:pt x="600" y="333"/>
                  </a:lnTo>
                  <a:close/>
                  <a:moveTo>
                    <a:pt x="600" y="600"/>
                  </a:moveTo>
                  <a:cubicBezTo>
                    <a:pt x="800" y="600"/>
                    <a:pt x="800" y="600"/>
                    <a:pt x="800" y="600"/>
                  </a:cubicBezTo>
                  <a:cubicBezTo>
                    <a:pt x="798" y="660"/>
                    <a:pt x="791" y="718"/>
                    <a:pt x="778" y="773"/>
                  </a:cubicBezTo>
                  <a:cubicBezTo>
                    <a:pt x="776" y="782"/>
                    <a:pt x="774" y="791"/>
                    <a:pt x="772" y="800"/>
                  </a:cubicBezTo>
                  <a:cubicBezTo>
                    <a:pt x="600" y="800"/>
                    <a:pt x="600" y="800"/>
                    <a:pt x="600" y="800"/>
                  </a:cubicBezTo>
                  <a:lnTo>
                    <a:pt x="600" y="600"/>
                  </a:lnTo>
                  <a:close/>
                  <a:moveTo>
                    <a:pt x="642" y="1037"/>
                  </a:moveTo>
                  <a:cubicBezTo>
                    <a:pt x="628" y="1048"/>
                    <a:pt x="614" y="1056"/>
                    <a:pt x="600" y="1061"/>
                  </a:cubicBezTo>
                  <a:cubicBezTo>
                    <a:pt x="600" y="867"/>
                    <a:pt x="600" y="867"/>
                    <a:pt x="600" y="867"/>
                  </a:cubicBezTo>
                  <a:cubicBezTo>
                    <a:pt x="751" y="867"/>
                    <a:pt x="751" y="867"/>
                    <a:pt x="751" y="867"/>
                  </a:cubicBezTo>
                  <a:cubicBezTo>
                    <a:pt x="742" y="891"/>
                    <a:pt x="732" y="915"/>
                    <a:pt x="720" y="936"/>
                  </a:cubicBezTo>
                  <a:cubicBezTo>
                    <a:pt x="697" y="979"/>
                    <a:pt x="670" y="1014"/>
                    <a:pt x="642" y="1037"/>
                  </a:cubicBezTo>
                  <a:close/>
                  <a:moveTo>
                    <a:pt x="921" y="920"/>
                  </a:moveTo>
                  <a:cubicBezTo>
                    <a:pt x="875" y="966"/>
                    <a:pt x="821" y="1002"/>
                    <a:pt x="762" y="1027"/>
                  </a:cubicBezTo>
                  <a:cubicBezTo>
                    <a:pt x="752" y="1031"/>
                    <a:pt x="743" y="1035"/>
                    <a:pt x="733" y="1038"/>
                  </a:cubicBezTo>
                  <a:cubicBezTo>
                    <a:pt x="769" y="994"/>
                    <a:pt x="799" y="935"/>
                    <a:pt x="822" y="867"/>
                  </a:cubicBezTo>
                  <a:cubicBezTo>
                    <a:pt x="967" y="867"/>
                    <a:pt x="967" y="867"/>
                    <a:pt x="967" y="867"/>
                  </a:cubicBezTo>
                  <a:cubicBezTo>
                    <a:pt x="953" y="885"/>
                    <a:pt x="937" y="903"/>
                    <a:pt x="921" y="920"/>
                  </a:cubicBezTo>
                  <a:close/>
                  <a:moveTo>
                    <a:pt x="1028" y="761"/>
                  </a:moveTo>
                  <a:cubicBezTo>
                    <a:pt x="1022" y="774"/>
                    <a:pt x="1016" y="787"/>
                    <a:pt x="1009" y="800"/>
                  </a:cubicBezTo>
                  <a:cubicBezTo>
                    <a:pt x="840" y="800"/>
                    <a:pt x="840" y="800"/>
                    <a:pt x="840" y="800"/>
                  </a:cubicBezTo>
                  <a:cubicBezTo>
                    <a:pt x="855" y="738"/>
                    <a:pt x="864" y="671"/>
                    <a:pt x="866" y="600"/>
                  </a:cubicBezTo>
                  <a:cubicBezTo>
                    <a:pt x="1066" y="600"/>
                    <a:pt x="1066" y="600"/>
                    <a:pt x="1066" y="600"/>
                  </a:cubicBezTo>
                  <a:cubicBezTo>
                    <a:pt x="1062" y="656"/>
                    <a:pt x="1049" y="710"/>
                    <a:pt x="1028" y="761"/>
                  </a:cubicBezTo>
                  <a:close/>
                </a:path>
              </a:pathLst>
            </a:custGeom>
            <a:grp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nvGrpSpPr>
            <p:cNvPr id="98" name="Groupe 97"/>
            <p:cNvGrpSpPr/>
            <p:nvPr userDrawn="1"/>
          </p:nvGrpSpPr>
          <p:grpSpPr>
            <a:xfrm rot="5400000">
              <a:off x="9666674" y="1293530"/>
              <a:ext cx="157578" cy="122304"/>
              <a:chOff x="-1985963" y="1206501"/>
              <a:chExt cx="2716213" cy="2108200"/>
            </a:xfrm>
            <a:grpFill/>
          </p:grpSpPr>
          <p:sp>
            <p:nvSpPr>
              <p:cNvPr id="99" name="Freeform 118"/>
              <p:cNvSpPr/>
              <p:nvPr userDrawn="1"/>
            </p:nvSpPr>
            <p:spPr bwMode="auto">
              <a:xfrm>
                <a:off x="-1062038" y="2905126"/>
                <a:ext cx="868363" cy="409575"/>
              </a:xfrm>
              <a:custGeom>
                <a:gdLst>
                  <a:gd name="T0" fmla="*/ 82 w 91"/>
                  <a:gd name="T1" fmla="*/ 42 h 43"/>
                  <a:gd name="T2" fmla="*/ 72 w 91"/>
                  <a:gd name="T3" fmla="*/ 37 h 43"/>
                  <a:gd name="T4" fmla="*/ 59 w 91"/>
                  <a:gd name="T5" fmla="*/ 27 h 43"/>
                  <a:gd name="T6" fmla="*/ 45 w 91"/>
                  <a:gd name="T7" fmla="*/ 17 h 43"/>
                  <a:gd name="T8" fmla="*/ 13 w 91"/>
                  <a:gd name="T9" fmla="*/ 41 h 43"/>
                  <a:gd name="T10" fmla="*/ 3 w 91"/>
                  <a:gd name="T11" fmla="*/ 39 h 43"/>
                  <a:gd name="T12" fmla="*/ 4 w 91"/>
                  <a:gd name="T13" fmla="*/ 29 h 43"/>
                  <a:gd name="T14" fmla="*/ 41 w 91"/>
                  <a:gd name="T15" fmla="*/ 2 h 43"/>
                  <a:gd name="T16" fmla="*/ 50 w 91"/>
                  <a:gd name="T17" fmla="*/ 2 h 43"/>
                  <a:gd name="T18" fmla="*/ 86 w 91"/>
                  <a:gd name="T19" fmla="*/ 29 h 43"/>
                  <a:gd name="T20" fmla="*/ 89 w 91"/>
                  <a:gd name="T21" fmla="*/ 38 h 43"/>
                  <a:gd name="T22" fmla="*/ 84 w 91"/>
                  <a:gd name="T23" fmla="*/ 42 h 43"/>
                  <a:gd name="T24" fmla="*/ 82 w 91"/>
                  <a:gd name="T25" fmla="*/ 42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43">
                    <a:moveTo>
                      <a:pt x="82" y="42"/>
                    </a:moveTo>
                    <a:cubicBezTo>
                      <a:pt x="80" y="42"/>
                      <a:pt x="78" y="41"/>
                      <a:pt x="72" y="37"/>
                    </a:cubicBezTo>
                    <a:cubicBezTo>
                      <a:pt x="69" y="34"/>
                      <a:pt x="64" y="31"/>
                      <a:pt x="59" y="27"/>
                    </a:cubicBezTo>
                    <a:cubicBezTo>
                      <a:pt x="54" y="24"/>
                      <a:pt x="49" y="20"/>
                      <a:pt x="45" y="17"/>
                    </a:cubicBezTo>
                    <a:cubicBezTo>
                      <a:pt x="13" y="41"/>
                      <a:pt x="13" y="41"/>
                      <a:pt x="13" y="41"/>
                    </a:cubicBezTo>
                    <a:cubicBezTo>
                      <a:pt x="10" y="43"/>
                      <a:pt x="5" y="42"/>
                      <a:pt x="3" y="39"/>
                    </a:cubicBezTo>
                    <a:cubicBezTo>
                      <a:pt x="0" y="36"/>
                      <a:pt x="1" y="31"/>
                      <a:pt x="4" y="29"/>
                    </a:cubicBezTo>
                    <a:cubicBezTo>
                      <a:pt x="41" y="2"/>
                      <a:pt x="41" y="2"/>
                      <a:pt x="41" y="2"/>
                    </a:cubicBezTo>
                    <a:cubicBezTo>
                      <a:pt x="44" y="0"/>
                      <a:pt x="47" y="0"/>
                      <a:pt x="50" y="2"/>
                    </a:cubicBezTo>
                    <a:cubicBezTo>
                      <a:pt x="62" y="11"/>
                      <a:pt x="82" y="26"/>
                      <a:pt x="86" y="29"/>
                    </a:cubicBezTo>
                    <a:cubicBezTo>
                      <a:pt x="89" y="30"/>
                      <a:pt x="91" y="34"/>
                      <a:pt x="89" y="38"/>
                    </a:cubicBezTo>
                    <a:cubicBezTo>
                      <a:pt x="88" y="40"/>
                      <a:pt x="86" y="42"/>
                      <a:pt x="84" y="42"/>
                    </a:cubicBezTo>
                    <a:cubicBezTo>
                      <a:pt x="83" y="42"/>
                      <a:pt x="83" y="42"/>
                      <a:pt x="8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Freeform 119"/>
              <p:cNvSpPr/>
              <p:nvPr userDrawn="1"/>
            </p:nvSpPr>
            <p:spPr bwMode="auto">
              <a:xfrm>
                <a:off x="-1471613" y="2179638"/>
                <a:ext cx="1687513" cy="773113"/>
              </a:xfrm>
              <a:custGeom>
                <a:gdLst>
                  <a:gd name="T0" fmla="*/ 163 w 177"/>
                  <a:gd name="T1" fmla="*/ 81 h 81"/>
                  <a:gd name="T2" fmla="*/ 153 w 177"/>
                  <a:gd name="T3" fmla="*/ 76 h 81"/>
                  <a:gd name="T4" fmla="*/ 144 w 177"/>
                  <a:gd name="T5" fmla="*/ 70 h 81"/>
                  <a:gd name="T6" fmla="*/ 118 w 177"/>
                  <a:gd name="T7" fmla="*/ 51 h 81"/>
                  <a:gd name="T8" fmla="*/ 88 w 177"/>
                  <a:gd name="T9" fmla="*/ 28 h 81"/>
                  <a:gd name="T10" fmla="*/ 21 w 177"/>
                  <a:gd name="T11" fmla="*/ 77 h 81"/>
                  <a:gd name="T12" fmla="*/ 4 w 177"/>
                  <a:gd name="T13" fmla="*/ 75 h 81"/>
                  <a:gd name="T14" fmla="*/ 6 w 177"/>
                  <a:gd name="T15" fmla="*/ 58 h 81"/>
                  <a:gd name="T16" fmla="*/ 81 w 177"/>
                  <a:gd name="T17" fmla="*/ 3 h 81"/>
                  <a:gd name="T18" fmla="*/ 96 w 177"/>
                  <a:gd name="T19" fmla="*/ 3 h 81"/>
                  <a:gd name="T20" fmla="*/ 169 w 177"/>
                  <a:gd name="T21" fmla="*/ 58 h 81"/>
                  <a:gd name="T22" fmla="*/ 175 w 177"/>
                  <a:gd name="T23" fmla="*/ 73 h 81"/>
                  <a:gd name="T24" fmla="*/ 167 w 177"/>
                  <a:gd name="T25" fmla="*/ 80 h 81"/>
                  <a:gd name="T26" fmla="*/ 163 w 177"/>
                  <a:gd name="T27" fmla="*/ 81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81">
                    <a:moveTo>
                      <a:pt x="163" y="81"/>
                    </a:moveTo>
                    <a:cubicBezTo>
                      <a:pt x="159" y="81"/>
                      <a:pt x="156" y="79"/>
                      <a:pt x="153" y="76"/>
                    </a:cubicBezTo>
                    <a:cubicBezTo>
                      <a:pt x="151" y="75"/>
                      <a:pt x="148" y="72"/>
                      <a:pt x="144" y="70"/>
                    </a:cubicBezTo>
                    <a:cubicBezTo>
                      <a:pt x="138" y="65"/>
                      <a:pt x="129" y="59"/>
                      <a:pt x="118" y="51"/>
                    </a:cubicBezTo>
                    <a:cubicBezTo>
                      <a:pt x="107" y="42"/>
                      <a:pt x="95" y="34"/>
                      <a:pt x="88" y="28"/>
                    </a:cubicBezTo>
                    <a:cubicBezTo>
                      <a:pt x="21" y="77"/>
                      <a:pt x="21" y="77"/>
                      <a:pt x="21" y="77"/>
                    </a:cubicBezTo>
                    <a:cubicBezTo>
                      <a:pt x="15" y="81"/>
                      <a:pt x="8" y="80"/>
                      <a:pt x="4" y="75"/>
                    </a:cubicBezTo>
                    <a:cubicBezTo>
                      <a:pt x="0" y="69"/>
                      <a:pt x="1" y="62"/>
                      <a:pt x="6" y="58"/>
                    </a:cubicBezTo>
                    <a:cubicBezTo>
                      <a:pt x="81" y="3"/>
                      <a:pt x="81" y="3"/>
                      <a:pt x="81" y="3"/>
                    </a:cubicBezTo>
                    <a:cubicBezTo>
                      <a:pt x="85" y="0"/>
                      <a:pt x="91" y="0"/>
                      <a:pt x="96" y="3"/>
                    </a:cubicBezTo>
                    <a:cubicBezTo>
                      <a:pt x="121" y="23"/>
                      <a:pt x="163" y="53"/>
                      <a:pt x="169" y="58"/>
                    </a:cubicBezTo>
                    <a:cubicBezTo>
                      <a:pt x="174" y="60"/>
                      <a:pt x="177" y="67"/>
                      <a:pt x="175" y="73"/>
                    </a:cubicBezTo>
                    <a:cubicBezTo>
                      <a:pt x="173" y="76"/>
                      <a:pt x="170" y="79"/>
                      <a:pt x="167" y="80"/>
                    </a:cubicBezTo>
                    <a:cubicBezTo>
                      <a:pt x="166" y="81"/>
                      <a:pt x="164" y="81"/>
                      <a:pt x="163" y="8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1" name="Freeform 122"/>
              <p:cNvSpPr/>
              <p:nvPr userDrawn="1"/>
            </p:nvSpPr>
            <p:spPr bwMode="auto">
              <a:xfrm>
                <a:off x="-1985963" y="1206501"/>
                <a:ext cx="2716213" cy="1250950"/>
              </a:xfrm>
              <a:custGeom>
                <a:gdLst>
                  <a:gd name="T0" fmla="*/ 263 w 285"/>
                  <a:gd name="T1" fmla="*/ 129 h 131"/>
                  <a:gd name="T2" fmla="*/ 246 w 285"/>
                  <a:gd name="T3" fmla="*/ 122 h 131"/>
                  <a:gd name="T4" fmla="*/ 232 w 285"/>
                  <a:gd name="T5" fmla="*/ 112 h 131"/>
                  <a:gd name="T6" fmla="*/ 190 w 285"/>
                  <a:gd name="T7" fmla="*/ 81 h 131"/>
                  <a:gd name="T8" fmla="*/ 142 w 285"/>
                  <a:gd name="T9" fmla="*/ 46 h 131"/>
                  <a:gd name="T10" fmla="*/ 34 w 285"/>
                  <a:gd name="T11" fmla="*/ 124 h 131"/>
                  <a:gd name="T12" fmla="*/ 6 w 285"/>
                  <a:gd name="T13" fmla="*/ 120 h 131"/>
                  <a:gd name="T14" fmla="*/ 11 w 285"/>
                  <a:gd name="T15" fmla="*/ 93 h 131"/>
                  <a:gd name="T16" fmla="*/ 131 w 285"/>
                  <a:gd name="T17" fmla="*/ 6 h 131"/>
                  <a:gd name="T18" fmla="*/ 154 w 285"/>
                  <a:gd name="T19" fmla="*/ 6 h 131"/>
                  <a:gd name="T20" fmla="*/ 272 w 285"/>
                  <a:gd name="T21" fmla="*/ 92 h 131"/>
                  <a:gd name="T22" fmla="*/ 281 w 285"/>
                  <a:gd name="T23" fmla="*/ 117 h 131"/>
                  <a:gd name="T24" fmla="*/ 268 w 285"/>
                  <a:gd name="T25" fmla="*/ 129 h 131"/>
                  <a:gd name="T26" fmla="*/ 263 w 285"/>
                  <a:gd name="T27" fmla="*/ 129 h 1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31">
                    <a:moveTo>
                      <a:pt x="263" y="129"/>
                    </a:moveTo>
                    <a:cubicBezTo>
                      <a:pt x="256" y="129"/>
                      <a:pt x="251" y="126"/>
                      <a:pt x="246" y="122"/>
                    </a:cubicBezTo>
                    <a:cubicBezTo>
                      <a:pt x="243" y="120"/>
                      <a:pt x="238" y="116"/>
                      <a:pt x="232" y="112"/>
                    </a:cubicBezTo>
                    <a:cubicBezTo>
                      <a:pt x="222" y="105"/>
                      <a:pt x="208" y="94"/>
                      <a:pt x="190" y="81"/>
                    </a:cubicBezTo>
                    <a:cubicBezTo>
                      <a:pt x="172" y="68"/>
                      <a:pt x="153" y="54"/>
                      <a:pt x="142" y="46"/>
                    </a:cubicBezTo>
                    <a:cubicBezTo>
                      <a:pt x="34" y="124"/>
                      <a:pt x="34" y="124"/>
                      <a:pt x="34" y="124"/>
                    </a:cubicBezTo>
                    <a:cubicBezTo>
                      <a:pt x="25" y="131"/>
                      <a:pt x="13" y="129"/>
                      <a:pt x="6" y="120"/>
                    </a:cubicBezTo>
                    <a:cubicBezTo>
                      <a:pt x="0" y="111"/>
                      <a:pt x="2" y="99"/>
                      <a:pt x="11" y="93"/>
                    </a:cubicBezTo>
                    <a:cubicBezTo>
                      <a:pt x="131" y="6"/>
                      <a:pt x="131" y="6"/>
                      <a:pt x="131" y="6"/>
                    </a:cubicBezTo>
                    <a:cubicBezTo>
                      <a:pt x="138" y="0"/>
                      <a:pt x="147" y="1"/>
                      <a:pt x="154" y="6"/>
                    </a:cubicBezTo>
                    <a:cubicBezTo>
                      <a:pt x="195" y="36"/>
                      <a:pt x="262" y="86"/>
                      <a:pt x="272" y="92"/>
                    </a:cubicBezTo>
                    <a:cubicBezTo>
                      <a:pt x="280" y="97"/>
                      <a:pt x="285" y="107"/>
                      <a:pt x="281" y="117"/>
                    </a:cubicBezTo>
                    <a:cubicBezTo>
                      <a:pt x="279" y="123"/>
                      <a:pt x="274" y="127"/>
                      <a:pt x="268" y="129"/>
                    </a:cubicBezTo>
                    <a:cubicBezTo>
                      <a:pt x="266" y="129"/>
                      <a:pt x="264" y="129"/>
                      <a:pt x="263" y="1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spTree>
    <p:extLst>
      <p:ext uri="{BB962C8B-B14F-4D97-AF65-F5344CB8AC3E}">
        <p14:creationId xmlns="" xmlns:p14="http://schemas.microsoft.com/office/powerpoint/2010/main" val="189592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Remerciements">
    <p:bg>
      <p:bgPr>
        <a:solidFill>
          <a:schemeClr val="accent2"/>
        </a:solidFill>
        <a:effectLst/>
      </p:bgPr>
    </p:bg>
    <p:spTree>
      <p:nvGrpSpPr>
        <p:cNvPr id="1" name=""/>
        <p:cNvGrpSpPr/>
        <p:nvPr/>
      </p:nvGrpSpPr>
      <p:grpSpPr>
        <a:xfrm>
          <a:off x="0" y="0"/>
          <a:ext cx="0" cy="0"/>
        </a:xfrm>
      </p:grpSpPr>
      <p:sp>
        <p:nvSpPr>
          <p:cNvPr id="224" name="Titre 2"/>
          <p:cNvSpPr txBox="1"/>
          <p:nvPr userDrawn="1"/>
        </p:nvSpPr>
        <p:spPr>
          <a:xfrm>
            <a:off x="319792" y="276495"/>
            <a:ext cx="2136973" cy="765085"/>
          </a:xfrm>
          <a:prstGeom prst="rect">
            <a:avLst/>
          </a:prstGeom>
        </p:spPr>
        <p:txBody>
          <a:bodyPr vert="horz" lIns="0" tIns="0" rIns="0" bIns="0" rtlCol="0" anchor="t" anchorCtr="0">
            <a:noAutofit/>
          </a:bodyPr>
          <a:lstStyle>
            <a:defPPr>
              <a:defRPr lang="en-US"/>
            </a:defPPr>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500" smtClean="0">
                <a:solidFill>
                  <a:schemeClr val="bg1"/>
                </a:solidFill>
              </a:rPr>
              <a:t>Merci</a:t>
            </a:r>
            <a:endParaRPr lang="fr-FR" sz="5500">
              <a:solidFill>
                <a:schemeClr val="bg1"/>
              </a:solidFill>
            </a:endParaRPr>
          </a:p>
        </p:txBody>
      </p:sp>
      <p:grpSp>
        <p:nvGrpSpPr>
          <p:cNvPr id="4" name="Groupe 3"/>
          <p:cNvGrpSpPr/>
          <p:nvPr userDrawn="1"/>
        </p:nvGrpSpPr>
        <p:grpSpPr>
          <a:xfrm>
            <a:off x="5513785" y="902454"/>
            <a:ext cx="3651798" cy="4246126"/>
            <a:chOff x="4948714" y="1581641"/>
            <a:chExt cx="3071212" cy="3571050"/>
          </a:xfrm>
        </p:grpSpPr>
        <p:sp>
          <p:nvSpPr>
            <p:cNvPr id="50" name="Rectangle 7"/>
            <p:cNvSpPr>
              <a:spLocks noChangeArrowheads="1"/>
            </p:cNvSpPr>
            <p:nvPr/>
          </p:nvSpPr>
          <p:spPr bwMode="auto">
            <a:xfrm>
              <a:off x="6036811" y="2568688"/>
              <a:ext cx="1983115" cy="2582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1" name="Rectangle 8"/>
            <p:cNvSpPr>
              <a:spLocks noChangeArrowheads="1"/>
            </p:cNvSpPr>
            <p:nvPr/>
          </p:nvSpPr>
          <p:spPr bwMode="auto">
            <a:xfrm>
              <a:off x="6036811" y="2568688"/>
              <a:ext cx="54134" cy="258220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2" name="Rectangle 9"/>
            <p:cNvSpPr>
              <a:spLocks noChangeArrowheads="1"/>
            </p:cNvSpPr>
            <p:nvPr/>
          </p:nvSpPr>
          <p:spPr bwMode="auto">
            <a:xfrm>
              <a:off x="7965791" y="2568688"/>
              <a:ext cx="54134" cy="2582200"/>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53" name="Rectangle 10"/>
            <p:cNvSpPr>
              <a:spLocks noChangeArrowheads="1"/>
            </p:cNvSpPr>
            <p:nvPr/>
          </p:nvSpPr>
          <p:spPr bwMode="auto">
            <a:xfrm>
              <a:off x="7018444" y="2568688"/>
              <a:ext cx="19850" cy="2582200"/>
            </a:xfrm>
            <a:prstGeom prst="rect">
              <a:avLst/>
            </a:prstGeom>
            <a:solidFill>
              <a:srgbClr val="085EB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8" name="Freeform 11"/>
            <p:cNvSpPr/>
            <p:nvPr/>
          </p:nvSpPr>
          <p:spPr bwMode="auto">
            <a:xfrm>
              <a:off x="7209718" y="3541297"/>
              <a:ext cx="55939" cy="460141"/>
            </a:xfrm>
            <a:custGeom>
              <a:gdLst>
                <a:gd name="T0" fmla="*/ 23 w 45"/>
                <a:gd name="T1" fmla="*/ 374 h 374"/>
                <a:gd name="T2" fmla="*/ 23 w 45"/>
                <a:gd name="T3" fmla="*/ 374 h 374"/>
                <a:gd name="T4" fmla="*/ 0 w 45"/>
                <a:gd name="T5" fmla="*/ 352 h 374"/>
                <a:gd name="T6" fmla="*/ 0 w 45"/>
                <a:gd name="T7" fmla="*/ 22 h 374"/>
                <a:gd name="T8" fmla="*/ 23 w 45"/>
                <a:gd name="T9" fmla="*/ 0 h 374"/>
                <a:gd name="T10" fmla="*/ 23 w 45"/>
                <a:gd name="T11" fmla="*/ 0 h 374"/>
                <a:gd name="T12" fmla="*/ 45 w 45"/>
                <a:gd name="T13" fmla="*/ 22 h 374"/>
                <a:gd name="T14" fmla="*/ 45 w 45"/>
                <a:gd name="T15" fmla="*/ 352 h 374"/>
                <a:gd name="T16" fmla="*/ 23 w 45"/>
                <a:gd name="T17" fmla="*/ 374 h 37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74">
                  <a:moveTo>
                    <a:pt x="23" y="374"/>
                  </a:moveTo>
                  <a:cubicBezTo>
                    <a:pt x="23" y="374"/>
                    <a:pt x="23" y="374"/>
                    <a:pt x="23" y="374"/>
                  </a:cubicBezTo>
                  <a:cubicBezTo>
                    <a:pt x="11" y="374"/>
                    <a:pt x="0" y="364"/>
                    <a:pt x="0" y="352"/>
                  </a:cubicBezTo>
                  <a:cubicBezTo>
                    <a:pt x="0" y="22"/>
                    <a:pt x="0" y="22"/>
                    <a:pt x="0" y="22"/>
                  </a:cubicBezTo>
                  <a:cubicBezTo>
                    <a:pt x="0" y="10"/>
                    <a:pt x="11" y="0"/>
                    <a:pt x="23" y="0"/>
                  </a:cubicBezTo>
                  <a:cubicBezTo>
                    <a:pt x="23" y="0"/>
                    <a:pt x="23" y="0"/>
                    <a:pt x="23" y="0"/>
                  </a:cubicBezTo>
                  <a:cubicBezTo>
                    <a:pt x="35" y="0"/>
                    <a:pt x="45" y="10"/>
                    <a:pt x="45" y="22"/>
                  </a:cubicBezTo>
                  <a:cubicBezTo>
                    <a:pt x="45" y="352"/>
                    <a:pt x="45" y="352"/>
                    <a:pt x="45" y="352"/>
                  </a:cubicBezTo>
                  <a:cubicBezTo>
                    <a:pt x="45" y="364"/>
                    <a:pt x="35" y="374"/>
                    <a:pt x="23" y="374"/>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9" name="Freeform 12"/>
            <p:cNvSpPr/>
            <p:nvPr/>
          </p:nvSpPr>
          <p:spPr bwMode="auto">
            <a:xfrm>
              <a:off x="6791080" y="3541297"/>
              <a:ext cx="55939" cy="460141"/>
            </a:xfrm>
            <a:custGeom>
              <a:gdLst>
                <a:gd name="T0" fmla="*/ 22 w 45"/>
                <a:gd name="T1" fmla="*/ 374 h 374"/>
                <a:gd name="T2" fmla="*/ 22 w 45"/>
                <a:gd name="T3" fmla="*/ 374 h 374"/>
                <a:gd name="T4" fmla="*/ 0 w 45"/>
                <a:gd name="T5" fmla="*/ 352 h 374"/>
                <a:gd name="T6" fmla="*/ 0 w 45"/>
                <a:gd name="T7" fmla="*/ 22 h 374"/>
                <a:gd name="T8" fmla="*/ 22 w 45"/>
                <a:gd name="T9" fmla="*/ 0 h 374"/>
                <a:gd name="T10" fmla="*/ 22 w 45"/>
                <a:gd name="T11" fmla="*/ 0 h 374"/>
                <a:gd name="T12" fmla="*/ 45 w 45"/>
                <a:gd name="T13" fmla="*/ 22 h 374"/>
                <a:gd name="T14" fmla="*/ 45 w 45"/>
                <a:gd name="T15" fmla="*/ 352 h 374"/>
                <a:gd name="T16" fmla="*/ 22 w 45"/>
                <a:gd name="T17" fmla="*/ 374 h 37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74">
                  <a:moveTo>
                    <a:pt x="22" y="374"/>
                  </a:moveTo>
                  <a:cubicBezTo>
                    <a:pt x="22" y="374"/>
                    <a:pt x="22" y="374"/>
                    <a:pt x="22" y="374"/>
                  </a:cubicBezTo>
                  <a:cubicBezTo>
                    <a:pt x="10" y="374"/>
                    <a:pt x="0" y="364"/>
                    <a:pt x="0" y="352"/>
                  </a:cubicBezTo>
                  <a:cubicBezTo>
                    <a:pt x="0" y="22"/>
                    <a:pt x="0" y="22"/>
                    <a:pt x="0" y="22"/>
                  </a:cubicBezTo>
                  <a:cubicBezTo>
                    <a:pt x="0" y="10"/>
                    <a:pt x="10" y="0"/>
                    <a:pt x="22" y="0"/>
                  </a:cubicBezTo>
                  <a:cubicBezTo>
                    <a:pt x="22" y="0"/>
                    <a:pt x="22" y="0"/>
                    <a:pt x="22" y="0"/>
                  </a:cubicBezTo>
                  <a:cubicBezTo>
                    <a:pt x="35" y="0"/>
                    <a:pt x="45" y="10"/>
                    <a:pt x="45" y="22"/>
                  </a:cubicBezTo>
                  <a:cubicBezTo>
                    <a:pt x="45" y="352"/>
                    <a:pt x="45" y="352"/>
                    <a:pt x="45" y="352"/>
                  </a:cubicBezTo>
                  <a:cubicBezTo>
                    <a:pt x="45" y="364"/>
                    <a:pt x="35" y="374"/>
                    <a:pt x="22" y="374"/>
                  </a:cubicBez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0" name="Oval 13"/>
            <p:cNvSpPr>
              <a:spLocks noChangeArrowheads="1"/>
            </p:cNvSpPr>
            <p:nvPr/>
          </p:nvSpPr>
          <p:spPr bwMode="auto">
            <a:xfrm>
              <a:off x="6036811"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1" name="Oval 14"/>
            <p:cNvSpPr>
              <a:spLocks noChangeArrowheads="1"/>
            </p:cNvSpPr>
            <p:nvPr/>
          </p:nvSpPr>
          <p:spPr bwMode="auto">
            <a:xfrm>
              <a:off x="6320113"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2" name="Oval 15"/>
            <p:cNvSpPr>
              <a:spLocks noChangeArrowheads="1"/>
            </p:cNvSpPr>
            <p:nvPr/>
          </p:nvSpPr>
          <p:spPr bwMode="auto">
            <a:xfrm>
              <a:off x="6603415"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3" name="Oval 16"/>
            <p:cNvSpPr>
              <a:spLocks noChangeArrowheads="1"/>
            </p:cNvSpPr>
            <p:nvPr/>
          </p:nvSpPr>
          <p:spPr bwMode="auto">
            <a:xfrm>
              <a:off x="6886717"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4" name="Oval 17"/>
            <p:cNvSpPr>
              <a:spLocks noChangeArrowheads="1"/>
            </p:cNvSpPr>
            <p:nvPr/>
          </p:nvSpPr>
          <p:spPr bwMode="auto">
            <a:xfrm>
              <a:off x="7170019" y="2427939"/>
              <a:ext cx="283303"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5" name="Oval 18"/>
            <p:cNvSpPr>
              <a:spLocks noChangeArrowheads="1"/>
            </p:cNvSpPr>
            <p:nvPr/>
          </p:nvSpPr>
          <p:spPr bwMode="auto">
            <a:xfrm>
              <a:off x="7453321" y="2427939"/>
              <a:ext cx="281498"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6" name="Oval 19"/>
            <p:cNvSpPr>
              <a:spLocks noChangeArrowheads="1"/>
            </p:cNvSpPr>
            <p:nvPr/>
          </p:nvSpPr>
          <p:spPr bwMode="auto">
            <a:xfrm>
              <a:off x="7734818" y="2427939"/>
              <a:ext cx="285107" cy="283303"/>
            </a:xfrm>
            <a:prstGeom prst="ellipse">
              <a:avLst/>
            </a:pr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07" name="Freeform 20"/>
            <p:cNvSpPr/>
            <p:nvPr/>
          </p:nvSpPr>
          <p:spPr bwMode="auto">
            <a:xfrm>
              <a:off x="6036811" y="1581641"/>
              <a:ext cx="1983115" cy="987047"/>
            </a:xfrm>
            <a:custGeom>
              <a:gdLst>
                <a:gd name="T0" fmla="*/ 0 w 1614"/>
                <a:gd name="T1" fmla="*/ 805 h 805"/>
                <a:gd name="T2" fmla="*/ 806 w 1614"/>
                <a:gd name="T3" fmla="*/ 0 h 805"/>
                <a:gd name="T4" fmla="*/ 808 w 1614"/>
                <a:gd name="T5" fmla="*/ 0 h 805"/>
                <a:gd name="T6" fmla="*/ 1614 w 1614"/>
                <a:gd name="T7" fmla="*/ 805 h 805"/>
                <a:gd name="T8" fmla="*/ 0 w 1614"/>
                <a:gd name="T9" fmla="*/ 805 h 805"/>
              </a:gdLst>
              <a:cxnLst>
                <a:cxn ang="0">
                  <a:pos x="T0" y="T1"/>
                </a:cxn>
                <a:cxn ang="0">
                  <a:pos x="T2" y="T3"/>
                </a:cxn>
                <a:cxn ang="0">
                  <a:pos x="T4" y="T5"/>
                </a:cxn>
                <a:cxn ang="0">
                  <a:pos x="T6" y="T7"/>
                </a:cxn>
                <a:cxn ang="0">
                  <a:pos x="T8" y="T9"/>
                </a:cxn>
              </a:cxnLst>
              <a:rect l="0" t="0" r="r" b="b"/>
              <a:pathLst>
                <a:path w="1613" h="805">
                  <a:moveTo>
                    <a:pt x="0" y="805"/>
                  </a:moveTo>
                  <a:cubicBezTo>
                    <a:pt x="0" y="360"/>
                    <a:pt x="361" y="0"/>
                    <a:pt x="806" y="0"/>
                  </a:cubicBezTo>
                  <a:cubicBezTo>
                    <a:pt x="808" y="0"/>
                    <a:pt x="808" y="0"/>
                    <a:pt x="808" y="0"/>
                  </a:cubicBezTo>
                  <a:cubicBezTo>
                    <a:pt x="1253" y="0"/>
                    <a:pt x="1614" y="360"/>
                    <a:pt x="1614" y="805"/>
                  </a:cubicBezTo>
                  <a:lnTo>
                    <a:pt x="0" y="805"/>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1" name="Rectangle 28"/>
            <p:cNvSpPr>
              <a:spLocks noChangeArrowheads="1"/>
            </p:cNvSpPr>
            <p:nvPr/>
          </p:nvSpPr>
          <p:spPr bwMode="auto">
            <a:xfrm>
              <a:off x="5329458" y="4079030"/>
              <a:ext cx="97441" cy="604499"/>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2" name="Freeform 29"/>
            <p:cNvSpPr/>
            <p:nvPr/>
          </p:nvSpPr>
          <p:spPr bwMode="auto">
            <a:xfrm>
              <a:off x="4948714" y="3467314"/>
              <a:ext cx="860734" cy="857125"/>
            </a:xfrm>
            <a:custGeom>
              <a:gdLst>
                <a:gd name="T0" fmla="*/ 380 w 701"/>
                <a:gd name="T1" fmla="*/ 5 h 698"/>
                <a:gd name="T2" fmla="*/ 408 w 701"/>
                <a:gd name="T3" fmla="*/ 46 h 698"/>
                <a:gd name="T4" fmla="*/ 451 w 701"/>
                <a:gd name="T5" fmla="*/ 18 h 698"/>
                <a:gd name="T6" fmla="*/ 470 w 701"/>
                <a:gd name="T7" fmla="*/ 65 h 698"/>
                <a:gd name="T8" fmla="*/ 517 w 701"/>
                <a:gd name="T9" fmla="*/ 47 h 698"/>
                <a:gd name="T10" fmla="*/ 527 w 701"/>
                <a:gd name="T11" fmla="*/ 96 h 698"/>
                <a:gd name="T12" fmla="*/ 577 w 701"/>
                <a:gd name="T13" fmla="*/ 88 h 698"/>
                <a:gd name="T14" fmla="*/ 575 w 701"/>
                <a:gd name="T15" fmla="*/ 138 h 698"/>
                <a:gd name="T16" fmla="*/ 626 w 701"/>
                <a:gd name="T17" fmla="*/ 141 h 698"/>
                <a:gd name="T18" fmla="*/ 614 w 701"/>
                <a:gd name="T19" fmla="*/ 189 h 698"/>
                <a:gd name="T20" fmla="*/ 663 w 701"/>
                <a:gd name="T21" fmla="*/ 202 h 698"/>
                <a:gd name="T22" fmla="*/ 642 w 701"/>
                <a:gd name="T23" fmla="*/ 248 h 698"/>
                <a:gd name="T24" fmla="*/ 687 w 701"/>
                <a:gd name="T25" fmla="*/ 271 h 698"/>
                <a:gd name="T26" fmla="*/ 657 w 701"/>
                <a:gd name="T27" fmla="*/ 311 h 698"/>
                <a:gd name="T28" fmla="*/ 696 w 701"/>
                <a:gd name="T29" fmla="*/ 342 h 698"/>
                <a:gd name="T30" fmla="*/ 658 w 701"/>
                <a:gd name="T31" fmla="*/ 375 h 698"/>
                <a:gd name="T32" fmla="*/ 690 w 701"/>
                <a:gd name="T33" fmla="*/ 414 h 698"/>
                <a:gd name="T34" fmla="*/ 646 w 701"/>
                <a:gd name="T35" fmla="*/ 438 h 698"/>
                <a:gd name="T36" fmla="*/ 669 w 701"/>
                <a:gd name="T37" fmla="*/ 483 h 698"/>
                <a:gd name="T38" fmla="*/ 621 w 701"/>
                <a:gd name="T39" fmla="*/ 498 h 698"/>
                <a:gd name="T40" fmla="*/ 634 w 701"/>
                <a:gd name="T41" fmla="*/ 547 h 698"/>
                <a:gd name="T42" fmla="*/ 584 w 701"/>
                <a:gd name="T43" fmla="*/ 551 h 698"/>
                <a:gd name="T44" fmla="*/ 587 w 701"/>
                <a:gd name="T45" fmla="*/ 601 h 698"/>
                <a:gd name="T46" fmla="*/ 537 w 701"/>
                <a:gd name="T47" fmla="*/ 595 h 698"/>
                <a:gd name="T48" fmla="*/ 529 w 701"/>
                <a:gd name="T49" fmla="*/ 645 h 698"/>
                <a:gd name="T50" fmla="*/ 482 w 701"/>
                <a:gd name="T51" fmla="*/ 628 h 698"/>
                <a:gd name="T52" fmla="*/ 464 w 701"/>
                <a:gd name="T53" fmla="*/ 675 h 698"/>
                <a:gd name="T54" fmla="*/ 421 w 701"/>
                <a:gd name="T55" fmla="*/ 649 h 698"/>
                <a:gd name="T56" fmla="*/ 393 w 701"/>
                <a:gd name="T57" fmla="*/ 692 h 698"/>
                <a:gd name="T58" fmla="*/ 357 w 701"/>
                <a:gd name="T59" fmla="*/ 657 h 698"/>
                <a:gd name="T60" fmla="*/ 321 w 701"/>
                <a:gd name="T61" fmla="*/ 693 h 698"/>
                <a:gd name="T62" fmla="*/ 293 w 701"/>
                <a:gd name="T63" fmla="*/ 652 h 698"/>
                <a:gd name="T64" fmla="*/ 250 w 701"/>
                <a:gd name="T65" fmla="*/ 679 h 698"/>
                <a:gd name="T66" fmla="*/ 231 w 701"/>
                <a:gd name="T67" fmla="*/ 633 h 698"/>
                <a:gd name="T68" fmla="*/ 184 w 701"/>
                <a:gd name="T69" fmla="*/ 651 h 698"/>
                <a:gd name="T70" fmla="*/ 174 w 701"/>
                <a:gd name="T71" fmla="*/ 602 h 698"/>
                <a:gd name="T72" fmla="*/ 124 w 701"/>
                <a:gd name="T73" fmla="*/ 610 h 698"/>
                <a:gd name="T74" fmla="*/ 126 w 701"/>
                <a:gd name="T75" fmla="*/ 560 h 698"/>
                <a:gd name="T76" fmla="*/ 75 w 701"/>
                <a:gd name="T77" fmla="*/ 557 h 698"/>
                <a:gd name="T78" fmla="*/ 87 w 701"/>
                <a:gd name="T79" fmla="*/ 509 h 698"/>
                <a:gd name="T80" fmla="*/ 38 w 701"/>
                <a:gd name="T81" fmla="*/ 496 h 698"/>
                <a:gd name="T82" fmla="*/ 59 w 701"/>
                <a:gd name="T83" fmla="*/ 450 h 698"/>
                <a:gd name="T84" fmla="*/ 14 w 701"/>
                <a:gd name="T85" fmla="*/ 427 h 698"/>
                <a:gd name="T86" fmla="*/ 44 w 701"/>
                <a:gd name="T87" fmla="*/ 387 h 698"/>
                <a:gd name="T88" fmla="*/ 5 w 701"/>
                <a:gd name="T89" fmla="*/ 356 h 698"/>
                <a:gd name="T90" fmla="*/ 43 w 701"/>
                <a:gd name="T91" fmla="*/ 323 h 698"/>
                <a:gd name="T92" fmla="*/ 11 w 701"/>
                <a:gd name="T93" fmla="*/ 284 h 698"/>
                <a:gd name="T94" fmla="*/ 55 w 701"/>
                <a:gd name="T95" fmla="*/ 260 h 698"/>
                <a:gd name="T96" fmla="*/ 32 w 701"/>
                <a:gd name="T97" fmla="*/ 215 h 698"/>
                <a:gd name="T98" fmla="*/ 80 w 701"/>
                <a:gd name="T99" fmla="*/ 200 h 698"/>
                <a:gd name="T100" fmla="*/ 67 w 701"/>
                <a:gd name="T101" fmla="*/ 151 h 698"/>
                <a:gd name="T102" fmla="*/ 117 w 701"/>
                <a:gd name="T103" fmla="*/ 147 h 698"/>
                <a:gd name="T104" fmla="*/ 114 w 701"/>
                <a:gd name="T105" fmla="*/ 97 h 698"/>
                <a:gd name="T106" fmla="*/ 164 w 701"/>
                <a:gd name="T107" fmla="*/ 103 h 698"/>
                <a:gd name="T108" fmla="*/ 172 w 701"/>
                <a:gd name="T109" fmla="*/ 53 h 698"/>
                <a:gd name="T110" fmla="*/ 219 w 701"/>
                <a:gd name="T111" fmla="*/ 70 h 698"/>
                <a:gd name="T112" fmla="*/ 237 w 701"/>
                <a:gd name="T113" fmla="*/ 23 h 698"/>
                <a:gd name="T114" fmla="*/ 280 w 701"/>
                <a:gd name="T115" fmla="*/ 49 h 698"/>
                <a:gd name="T116" fmla="*/ 308 w 701"/>
                <a:gd name="T117" fmla="*/ 6 h 698"/>
                <a:gd name="T118" fmla="*/ 344 w 701"/>
                <a:gd name="T119" fmla="*/ 41 h 6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1" h="698">
                  <a:moveTo>
                    <a:pt x="357" y="41"/>
                  </a:moveTo>
                  <a:cubicBezTo>
                    <a:pt x="380" y="5"/>
                    <a:pt x="380" y="5"/>
                    <a:pt x="380" y="5"/>
                  </a:cubicBezTo>
                  <a:cubicBezTo>
                    <a:pt x="383" y="0"/>
                    <a:pt x="391" y="0"/>
                    <a:pt x="393" y="6"/>
                  </a:cubicBezTo>
                  <a:cubicBezTo>
                    <a:pt x="408" y="46"/>
                    <a:pt x="408" y="46"/>
                    <a:pt x="408" y="46"/>
                  </a:cubicBezTo>
                  <a:cubicBezTo>
                    <a:pt x="410" y="51"/>
                    <a:pt x="417" y="52"/>
                    <a:pt x="421" y="49"/>
                  </a:cubicBezTo>
                  <a:cubicBezTo>
                    <a:pt x="451" y="18"/>
                    <a:pt x="451" y="18"/>
                    <a:pt x="451" y="18"/>
                  </a:cubicBezTo>
                  <a:cubicBezTo>
                    <a:pt x="455" y="14"/>
                    <a:pt x="463" y="17"/>
                    <a:pt x="464" y="23"/>
                  </a:cubicBezTo>
                  <a:cubicBezTo>
                    <a:pt x="470" y="65"/>
                    <a:pt x="470" y="65"/>
                    <a:pt x="470" y="65"/>
                  </a:cubicBezTo>
                  <a:cubicBezTo>
                    <a:pt x="471" y="70"/>
                    <a:pt x="477" y="73"/>
                    <a:pt x="482" y="70"/>
                  </a:cubicBezTo>
                  <a:cubicBezTo>
                    <a:pt x="517" y="47"/>
                    <a:pt x="517" y="47"/>
                    <a:pt x="517" y="47"/>
                  </a:cubicBezTo>
                  <a:cubicBezTo>
                    <a:pt x="523" y="43"/>
                    <a:pt x="529" y="47"/>
                    <a:pt x="529" y="53"/>
                  </a:cubicBezTo>
                  <a:cubicBezTo>
                    <a:pt x="527" y="96"/>
                    <a:pt x="527" y="96"/>
                    <a:pt x="527" y="96"/>
                  </a:cubicBezTo>
                  <a:cubicBezTo>
                    <a:pt x="526" y="101"/>
                    <a:pt x="532" y="105"/>
                    <a:pt x="537" y="103"/>
                  </a:cubicBezTo>
                  <a:cubicBezTo>
                    <a:pt x="577" y="88"/>
                    <a:pt x="577" y="88"/>
                    <a:pt x="577" y="88"/>
                  </a:cubicBezTo>
                  <a:cubicBezTo>
                    <a:pt x="582" y="86"/>
                    <a:pt x="588" y="91"/>
                    <a:pt x="587" y="97"/>
                  </a:cubicBezTo>
                  <a:cubicBezTo>
                    <a:pt x="575" y="138"/>
                    <a:pt x="575" y="138"/>
                    <a:pt x="575" y="138"/>
                  </a:cubicBezTo>
                  <a:cubicBezTo>
                    <a:pt x="574" y="143"/>
                    <a:pt x="579" y="148"/>
                    <a:pt x="584" y="147"/>
                  </a:cubicBezTo>
                  <a:cubicBezTo>
                    <a:pt x="626" y="141"/>
                    <a:pt x="626" y="141"/>
                    <a:pt x="626" y="141"/>
                  </a:cubicBezTo>
                  <a:cubicBezTo>
                    <a:pt x="632" y="140"/>
                    <a:pt x="637" y="146"/>
                    <a:pt x="634" y="151"/>
                  </a:cubicBezTo>
                  <a:cubicBezTo>
                    <a:pt x="614" y="189"/>
                    <a:pt x="614" y="189"/>
                    <a:pt x="614" y="189"/>
                  </a:cubicBezTo>
                  <a:cubicBezTo>
                    <a:pt x="612" y="194"/>
                    <a:pt x="615" y="200"/>
                    <a:pt x="621" y="200"/>
                  </a:cubicBezTo>
                  <a:cubicBezTo>
                    <a:pt x="663" y="202"/>
                    <a:pt x="663" y="202"/>
                    <a:pt x="663" y="202"/>
                  </a:cubicBezTo>
                  <a:cubicBezTo>
                    <a:pt x="669" y="203"/>
                    <a:pt x="673" y="210"/>
                    <a:pt x="669" y="215"/>
                  </a:cubicBezTo>
                  <a:cubicBezTo>
                    <a:pt x="642" y="248"/>
                    <a:pt x="642" y="248"/>
                    <a:pt x="642" y="248"/>
                  </a:cubicBezTo>
                  <a:cubicBezTo>
                    <a:pt x="638" y="252"/>
                    <a:pt x="640" y="258"/>
                    <a:pt x="646" y="260"/>
                  </a:cubicBezTo>
                  <a:cubicBezTo>
                    <a:pt x="687" y="271"/>
                    <a:pt x="687" y="271"/>
                    <a:pt x="687" y="271"/>
                  </a:cubicBezTo>
                  <a:cubicBezTo>
                    <a:pt x="693" y="272"/>
                    <a:pt x="694" y="280"/>
                    <a:pt x="690" y="284"/>
                  </a:cubicBezTo>
                  <a:cubicBezTo>
                    <a:pt x="657" y="311"/>
                    <a:pt x="657" y="311"/>
                    <a:pt x="657" y="311"/>
                  </a:cubicBezTo>
                  <a:cubicBezTo>
                    <a:pt x="652" y="314"/>
                    <a:pt x="653" y="321"/>
                    <a:pt x="658" y="323"/>
                  </a:cubicBezTo>
                  <a:cubicBezTo>
                    <a:pt x="696" y="342"/>
                    <a:pt x="696" y="342"/>
                    <a:pt x="696" y="342"/>
                  </a:cubicBezTo>
                  <a:cubicBezTo>
                    <a:pt x="701" y="345"/>
                    <a:pt x="701" y="353"/>
                    <a:pt x="696" y="356"/>
                  </a:cubicBezTo>
                  <a:cubicBezTo>
                    <a:pt x="658" y="375"/>
                    <a:pt x="658" y="375"/>
                    <a:pt x="658" y="375"/>
                  </a:cubicBezTo>
                  <a:cubicBezTo>
                    <a:pt x="653" y="377"/>
                    <a:pt x="652" y="384"/>
                    <a:pt x="657" y="387"/>
                  </a:cubicBezTo>
                  <a:cubicBezTo>
                    <a:pt x="690" y="414"/>
                    <a:pt x="690" y="414"/>
                    <a:pt x="690" y="414"/>
                  </a:cubicBezTo>
                  <a:cubicBezTo>
                    <a:pt x="694" y="418"/>
                    <a:pt x="693" y="426"/>
                    <a:pt x="687" y="427"/>
                  </a:cubicBezTo>
                  <a:cubicBezTo>
                    <a:pt x="646" y="438"/>
                    <a:pt x="646" y="438"/>
                    <a:pt x="646" y="438"/>
                  </a:cubicBezTo>
                  <a:cubicBezTo>
                    <a:pt x="640" y="440"/>
                    <a:pt x="638" y="446"/>
                    <a:pt x="642" y="450"/>
                  </a:cubicBezTo>
                  <a:cubicBezTo>
                    <a:pt x="669" y="483"/>
                    <a:pt x="669" y="483"/>
                    <a:pt x="669" y="483"/>
                  </a:cubicBezTo>
                  <a:cubicBezTo>
                    <a:pt x="673" y="488"/>
                    <a:pt x="669" y="495"/>
                    <a:pt x="663" y="496"/>
                  </a:cubicBezTo>
                  <a:cubicBezTo>
                    <a:pt x="621" y="498"/>
                    <a:pt x="621" y="498"/>
                    <a:pt x="621" y="498"/>
                  </a:cubicBezTo>
                  <a:cubicBezTo>
                    <a:pt x="615" y="498"/>
                    <a:pt x="612" y="504"/>
                    <a:pt x="614" y="509"/>
                  </a:cubicBezTo>
                  <a:cubicBezTo>
                    <a:pt x="634" y="547"/>
                    <a:pt x="634" y="547"/>
                    <a:pt x="634" y="547"/>
                  </a:cubicBezTo>
                  <a:cubicBezTo>
                    <a:pt x="637" y="552"/>
                    <a:pt x="632" y="558"/>
                    <a:pt x="626" y="557"/>
                  </a:cubicBezTo>
                  <a:cubicBezTo>
                    <a:pt x="584" y="551"/>
                    <a:pt x="584" y="551"/>
                    <a:pt x="584" y="551"/>
                  </a:cubicBezTo>
                  <a:cubicBezTo>
                    <a:pt x="579" y="550"/>
                    <a:pt x="574" y="555"/>
                    <a:pt x="575" y="560"/>
                  </a:cubicBezTo>
                  <a:cubicBezTo>
                    <a:pt x="587" y="601"/>
                    <a:pt x="587" y="601"/>
                    <a:pt x="587" y="601"/>
                  </a:cubicBezTo>
                  <a:cubicBezTo>
                    <a:pt x="588" y="607"/>
                    <a:pt x="582" y="612"/>
                    <a:pt x="577" y="610"/>
                  </a:cubicBezTo>
                  <a:cubicBezTo>
                    <a:pt x="537" y="595"/>
                    <a:pt x="537" y="595"/>
                    <a:pt x="537" y="595"/>
                  </a:cubicBezTo>
                  <a:cubicBezTo>
                    <a:pt x="532" y="593"/>
                    <a:pt x="526" y="597"/>
                    <a:pt x="527" y="602"/>
                  </a:cubicBezTo>
                  <a:cubicBezTo>
                    <a:pt x="529" y="645"/>
                    <a:pt x="529" y="645"/>
                    <a:pt x="529" y="645"/>
                  </a:cubicBezTo>
                  <a:cubicBezTo>
                    <a:pt x="529" y="651"/>
                    <a:pt x="523" y="655"/>
                    <a:pt x="517" y="651"/>
                  </a:cubicBezTo>
                  <a:cubicBezTo>
                    <a:pt x="482" y="628"/>
                    <a:pt x="482" y="628"/>
                    <a:pt x="482" y="628"/>
                  </a:cubicBezTo>
                  <a:cubicBezTo>
                    <a:pt x="477" y="625"/>
                    <a:pt x="471" y="628"/>
                    <a:pt x="470" y="633"/>
                  </a:cubicBezTo>
                  <a:cubicBezTo>
                    <a:pt x="464" y="675"/>
                    <a:pt x="464" y="675"/>
                    <a:pt x="464" y="675"/>
                  </a:cubicBezTo>
                  <a:cubicBezTo>
                    <a:pt x="463" y="681"/>
                    <a:pt x="455" y="684"/>
                    <a:pt x="451" y="679"/>
                  </a:cubicBezTo>
                  <a:cubicBezTo>
                    <a:pt x="421" y="649"/>
                    <a:pt x="421" y="649"/>
                    <a:pt x="421" y="649"/>
                  </a:cubicBezTo>
                  <a:cubicBezTo>
                    <a:pt x="417" y="645"/>
                    <a:pt x="410" y="647"/>
                    <a:pt x="408" y="652"/>
                  </a:cubicBezTo>
                  <a:cubicBezTo>
                    <a:pt x="393" y="692"/>
                    <a:pt x="393" y="692"/>
                    <a:pt x="393" y="692"/>
                  </a:cubicBezTo>
                  <a:cubicBezTo>
                    <a:pt x="391" y="697"/>
                    <a:pt x="383" y="698"/>
                    <a:pt x="380" y="693"/>
                  </a:cubicBezTo>
                  <a:cubicBezTo>
                    <a:pt x="357" y="657"/>
                    <a:pt x="357" y="657"/>
                    <a:pt x="357" y="657"/>
                  </a:cubicBezTo>
                  <a:cubicBezTo>
                    <a:pt x="354" y="653"/>
                    <a:pt x="347" y="653"/>
                    <a:pt x="344" y="657"/>
                  </a:cubicBezTo>
                  <a:cubicBezTo>
                    <a:pt x="321" y="693"/>
                    <a:pt x="321" y="693"/>
                    <a:pt x="321" y="693"/>
                  </a:cubicBezTo>
                  <a:cubicBezTo>
                    <a:pt x="318" y="698"/>
                    <a:pt x="310" y="697"/>
                    <a:pt x="308" y="692"/>
                  </a:cubicBezTo>
                  <a:cubicBezTo>
                    <a:pt x="293" y="652"/>
                    <a:pt x="293" y="652"/>
                    <a:pt x="293" y="652"/>
                  </a:cubicBezTo>
                  <a:cubicBezTo>
                    <a:pt x="291" y="647"/>
                    <a:pt x="284" y="645"/>
                    <a:pt x="280" y="649"/>
                  </a:cubicBezTo>
                  <a:cubicBezTo>
                    <a:pt x="250" y="679"/>
                    <a:pt x="250" y="679"/>
                    <a:pt x="250" y="679"/>
                  </a:cubicBezTo>
                  <a:cubicBezTo>
                    <a:pt x="246" y="684"/>
                    <a:pt x="238" y="681"/>
                    <a:pt x="237" y="675"/>
                  </a:cubicBezTo>
                  <a:cubicBezTo>
                    <a:pt x="231" y="633"/>
                    <a:pt x="231" y="633"/>
                    <a:pt x="231" y="633"/>
                  </a:cubicBezTo>
                  <a:cubicBezTo>
                    <a:pt x="230" y="628"/>
                    <a:pt x="224" y="625"/>
                    <a:pt x="219" y="628"/>
                  </a:cubicBezTo>
                  <a:cubicBezTo>
                    <a:pt x="184" y="651"/>
                    <a:pt x="184" y="651"/>
                    <a:pt x="184" y="651"/>
                  </a:cubicBezTo>
                  <a:cubicBezTo>
                    <a:pt x="178" y="655"/>
                    <a:pt x="172" y="651"/>
                    <a:pt x="172" y="645"/>
                  </a:cubicBezTo>
                  <a:cubicBezTo>
                    <a:pt x="174" y="602"/>
                    <a:pt x="174" y="602"/>
                    <a:pt x="174" y="602"/>
                  </a:cubicBezTo>
                  <a:cubicBezTo>
                    <a:pt x="175" y="597"/>
                    <a:pt x="169" y="593"/>
                    <a:pt x="164" y="595"/>
                  </a:cubicBezTo>
                  <a:cubicBezTo>
                    <a:pt x="124" y="610"/>
                    <a:pt x="124" y="610"/>
                    <a:pt x="124" y="610"/>
                  </a:cubicBezTo>
                  <a:cubicBezTo>
                    <a:pt x="119" y="612"/>
                    <a:pt x="113" y="607"/>
                    <a:pt x="114" y="601"/>
                  </a:cubicBezTo>
                  <a:cubicBezTo>
                    <a:pt x="126" y="560"/>
                    <a:pt x="126" y="560"/>
                    <a:pt x="126" y="560"/>
                  </a:cubicBezTo>
                  <a:cubicBezTo>
                    <a:pt x="127" y="555"/>
                    <a:pt x="122" y="550"/>
                    <a:pt x="117" y="551"/>
                  </a:cubicBezTo>
                  <a:cubicBezTo>
                    <a:pt x="75" y="557"/>
                    <a:pt x="75" y="557"/>
                    <a:pt x="75" y="557"/>
                  </a:cubicBezTo>
                  <a:cubicBezTo>
                    <a:pt x="69" y="558"/>
                    <a:pt x="64" y="552"/>
                    <a:pt x="67" y="547"/>
                  </a:cubicBezTo>
                  <a:cubicBezTo>
                    <a:pt x="87" y="509"/>
                    <a:pt x="87" y="509"/>
                    <a:pt x="87" y="509"/>
                  </a:cubicBezTo>
                  <a:cubicBezTo>
                    <a:pt x="89" y="504"/>
                    <a:pt x="86" y="498"/>
                    <a:pt x="80" y="498"/>
                  </a:cubicBezTo>
                  <a:cubicBezTo>
                    <a:pt x="38" y="496"/>
                    <a:pt x="38" y="496"/>
                    <a:pt x="38" y="496"/>
                  </a:cubicBezTo>
                  <a:cubicBezTo>
                    <a:pt x="32" y="495"/>
                    <a:pt x="28" y="488"/>
                    <a:pt x="32" y="483"/>
                  </a:cubicBezTo>
                  <a:cubicBezTo>
                    <a:pt x="59" y="450"/>
                    <a:pt x="59" y="450"/>
                    <a:pt x="59" y="450"/>
                  </a:cubicBezTo>
                  <a:cubicBezTo>
                    <a:pt x="63" y="446"/>
                    <a:pt x="61" y="440"/>
                    <a:pt x="55" y="438"/>
                  </a:cubicBezTo>
                  <a:cubicBezTo>
                    <a:pt x="14" y="427"/>
                    <a:pt x="14" y="427"/>
                    <a:pt x="14" y="427"/>
                  </a:cubicBezTo>
                  <a:cubicBezTo>
                    <a:pt x="8" y="426"/>
                    <a:pt x="7" y="418"/>
                    <a:pt x="11" y="414"/>
                  </a:cubicBezTo>
                  <a:cubicBezTo>
                    <a:pt x="44" y="387"/>
                    <a:pt x="44" y="387"/>
                    <a:pt x="44" y="387"/>
                  </a:cubicBezTo>
                  <a:cubicBezTo>
                    <a:pt x="49" y="384"/>
                    <a:pt x="48" y="377"/>
                    <a:pt x="43" y="375"/>
                  </a:cubicBezTo>
                  <a:cubicBezTo>
                    <a:pt x="5" y="356"/>
                    <a:pt x="5" y="356"/>
                    <a:pt x="5" y="356"/>
                  </a:cubicBezTo>
                  <a:cubicBezTo>
                    <a:pt x="0" y="353"/>
                    <a:pt x="0" y="345"/>
                    <a:pt x="5" y="342"/>
                  </a:cubicBezTo>
                  <a:cubicBezTo>
                    <a:pt x="43" y="323"/>
                    <a:pt x="43" y="323"/>
                    <a:pt x="43" y="323"/>
                  </a:cubicBezTo>
                  <a:cubicBezTo>
                    <a:pt x="48" y="321"/>
                    <a:pt x="49" y="314"/>
                    <a:pt x="44" y="311"/>
                  </a:cubicBezTo>
                  <a:cubicBezTo>
                    <a:pt x="11" y="284"/>
                    <a:pt x="11" y="284"/>
                    <a:pt x="11" y="284"/>
                  </a:cubicBezTo>
                  <a:cubicBezTo>
                    <a:pt x="7" y="280"/>
                    <a:pt x="8" y="272"/>
                    <a:pt x="14" y="271"/>
                  </a:cubicBezTo>
                  <a:cubicBezTo>
                    <a:pt x="55" y="260"/>
                    <a:pt x="55" y="260"/>
                    <a:pt x="55" y="260"/>
                  </a:cubicBezTo>
                  <a:cubicBezTo>
                    <a:pt x="61" y="258"/>
                    <a:pt x="63" y="252"/>
                    <a:pt x="59" y="248"/>
                  </a:cubicBezTo>
                  <a:cubicBezTo>
                    <a:pt x="32" y="215"/>
                    <a:pt x="32" y="215"/>
                    <a:pt x="32" y="215"/>
                  </a:cubicBezTo>
                  <a:cubicBezTo>
                    <a:pt x="28" y="210"/>
                    <a:pt x="32" y="203"/>
                    <a:pt x="38" y="202"/>
                  </a:cubicBezTo>
                  <a:cubicBezTo>
                    <a:pt x="80" y="200"/>
                    <a:pt x="80" y="200"/>
                    <a:pt x="80" y="200"/>
                  </a:cubicBezTo>
                  <a:cubicBezTo>
                    <a:pt x="86" y="200"/>
                    <a:pt x="89" y="194"/>
                    <a:pt x="87" y="189"/>
                  </a:cubicBezTo>
                  <a:cubicBezTo>
                    <a:pt x="67" y="151"/>
                    <a:pt x="67" y="151"/>
                    <a:pt x="67" y="151"/>
                  </a:cubicBezTo>
                  <a:cubicBezTo>
                    <a:pt x="64" y="146"/>
                    <a:pt x="69" y="140"/>
                    <a:pt x="75" y="141"/>
                  </a:cubicBezTo>
                  <a:cubicBezTo>
                    <a:pt x="117" y="147"/>
                    <a:pt x="117" y="147"/>
                    <a:pt x="117" y="147"/>
                  </a:cubicBezTo>
                  <a:cubicBezTo>
                    <a:pt x="122" y="148"/>
                    <a:pt x="127" y="143"/>
                    <a:pt x="126" y="138"/>
                  </a:cubicBezTo>
                  <a:cubicBezTo>
                    <a:pt x="114" y="97"/>
                    <a:pt x="114" y="97"/>
                    <a:pt x="114" y="97"/>
                  </a:cubicBezTo>
                  <a:cubicBezTo>
                    <a:pt x="113" y="91"/>
                    <a:pt x="119" y="86"/>
                    <a:pt x="124" y="88"/>
                  </a:cubicBezTo>
                  <a:cubicBezTo>
                    <a:pt x="164" y="103"/>
                    <a:pt x="164" y="103"/>
                    <a:pt x="164" y="103"/>
                  </a:cubicBezTo>
                  <a:cubicBezTo>
                    <a:pt x="169" y="105"/>
                    <a:pt x="175" y="101"/>
                    <a:pt x="174" y="96"/>
                  </a:cubicBezTo>
                  <a:cubicBezTo>
                    <a:pt x="172" y="53"/>
                    <a:pt x="172" y="53"/>
                    <a:pt x="172" y="53"/>
                  </a:cubicBezTo>
                  <a:cubicBezTo>
                    <a:pt x="172" y="47"/>
                    <a:pt x="178" y="43"/>
                    <a:pt x="184" y="47"/>
                  </a:cubicBezTo>
                  <a:cubicBezTo>
                    <a:pt x="219" y="70"/>
                    <a:pt x="219" y="70"/>
                    <a:pt x="219" y="70"/>
                  </a:cubicBezTo>
                  <a:cubicBezTo>
                    <a:pt x="224" y="73"/>
                    <a:pt x="230" y="70"/>
                    <a:pt x="231" y="65"/>
                  </a:cubicBezTo>
                  <a:cubicBezTo>
                    <a:pt x="237" y="23"/>
                    <a:pt x="237" y="23"/>
                    <a:pt x="237" y="23"/>
                  </a:cubicBezTo>
                  <a:cubicBezTo>
                    <a:pt x="238" y="17"/>
                    <a:pt x="246" y="14"/>
                    <a:pt x="250" y="18"/>
                  </a:cubicBezTo>
                  <a:cubicBezTo>
                    <a:pt x="280" y="49"/>
                    <a:pt x="280" y="49"/>
                    <a:pt x="280" y="49"/>
                  </a:cubicBezTo>
                  <a:cubicBezTo>
                    <a:pt x="284" y="52"/>
                    <a:pt x="291" y="51"/>
                    <a:pt x="293" y="46"/>
                  </a:cubicBezTo>
                  <a:cubicBezTo>
                    <a:pt x="308" y="6"/>
                    <a:pt x="308" y="6"/>
                    <a:pt x="308" y="6"/>
                  </a:cubicBezTo>
                  <a:cubicBezTo>
                    <a:pt x="310" y="0"/>
                    <a:pt x="318" y="0"/>
                    <a:pt x="321" y="5"/>
                  </a:cubicBezTo>
                  <a:cubicBezTo>
                    <a:pt x="344" y="41"/>
                    <a:pt x="344" y="41"/>
                    <a:pt x="344" y="41"/>
                  </a:cubicBezTo>
                  <a:cubicBezTo>
                    <a:pt x="347" y="45"/>
                    <a:pt x="354" y="45"/>
                    <a:pt x="357" y="41"/>
                  </a:cubicBezTo>
                  <a:close/>
                </a:path>
              </a:pathLst>
            </a:cu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3" name="Freeform 30"/>
            <p:cNvSpPr/>
            <p:nvPr/>
          </p:nvSpPr>
          <p:spPr bwMode="auto">
            <a:xfrm>
              <a:off x="5098486" y="4652852"/>
              <a:ext cx="561191" cy="499839"/>
            </a:xfrm>
            <a:custGeom>
              <a:gdLst>
                <a:gd name="T0" fmla="*/ 0 w 311"/>
                <a:gd name="T1" fmla="*/ 0 h 277"/>
                <a:gd name="T2" fmla="*/ 0 w 311"/>
                <a:gd name="T3" fmla="*/ 85 h 277"/>
                <a:gd name="T4" fmla="*/ 14 w 311"/>
                <a:gd name="T5" fmla="*/ 85 h 277"/>
                <a:gd name="T6" fmla="*/ 76 w 311"/>
                <a:gd name="T7" fmla="*/ 277 h 277"/>
                <a:gd name="T8" fmla="*/ 234 w 311"/>
                <a:gd name="T9" fmla="*/ 277 h 277"/>
                <a:gd name="T10" fmla="*/ 296 w 311"/>
                <a:gd name="T11" fmla="*/ 85 h 277"/>
                <a:gd name="T12" fmla="*/ 311 w 311"/>
                <a:gd name="T13" fmla="*/ 85 h 277"/>
                <a:gd name="T14" fmla="*/ 311 w 311"/>
                <a:gd name="T15" fmla="*/ 0 h 277"/>
                <a:gd name="T16" fmla="*/ 0 w 311"/>
                <a:gd name="T17" fmla="*/ 0 h 27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277">
                  <a:moveTo>
                    <a:pt x="0" y="0"/>
                  </a:moveTo>
                  <a:lnTo>
                    <a:pt x="0" y="85"/>
                  </a:lnTo>
                  <a:lnTo>
                    <a:pt x="14" y="85"/>
                  </a:lnTo>
                  <a:lnTo>
                    <a:pt x="76" y="277"/>
                  </a:lnTo>
                  <a:lnTo>
                    <a:pt x="234" y="277"/>
                  </a:lnTo>
                  <a:lnTo>
                    <a:pt x="296" y="85"/>
                  </a:lnTo>
                  <a:lnTo>
                    <a:pt x="311" y="85"/>
                  </a:lnTo>
                  <a:lnTo>
                    <a:pt x="31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4" name="Freeform 31"/>
            <p:cNvSpPr/>
            <p:nvPr/>
          </p:nvSpPr>
          <p:spPr bwMode="auto">
            <a:xfrm>
              <a:off x="5748096" y="4452556"/>
              <a:ext cx="207515" cy="581040"/>
            </a:xfrm>
            <a:custGeom>
              <a:gdLst>
                <a:gd name="T0" fmla="*/ 0 w 115"/>
                <a:gd name="T1" fmla="*/ 0 h 322"/>
                <a:gd name="T2" fmla="*/ 12 w 115"/>
                <a:gd name="T3" fmla="*/ 322 h 322"/>
                <a:gd name="T4" fmla="*/ 91 w 115"/>
                <a:gd name="T5" fmla="*/ 322 h 322"/>
                <a:gd name="T6" fmla="*/ 115 w 115"/>
                <a:gd name="T7" fmla="*/ 0 h 322"/>
                <a:gd name="T8" fmla="*/ 0 w 115"/>
                <a:gd name="T9" fmla="*/ 0 h 322"/>
              </a:gdLst>
              <a:cxnLst>
                <a:cxn ang="0">
                  <a:pos x="T0" y="T1"/>
                </a:cxn>
                <a:cxn ang="0">
                  <a:pos x="T2" y="T3"/>
                </a:cxn>
                <a:cxn ang="0">
                  <a:pos x="T4" y="T5"/>
                </a:cxn>
                <a:cxn ang="0">
                  <a:pos x="T6" y="T7"/>
                </a:cxn>
                <a:cxn ang="0">
                  <a:pos x="T8" y="T9"/>
                </a:cxn>
              </a:cxnLst>
              <a:rect l="0" t="0" r="r" b="b"/>
              <a:pathLst>
                <a:path w="115" h="322">
                  <a:moveTo>
                    <a:pt x="0" y="0"/>
                  </a:moveTo>
                  <a:lnTo>
                    <a:pt x="12" y="322"/>
                  </a:lnTo>
                  <a:lnTo>
                    <a:pt x="91" y="322"/>
                  </a:lnTo>
                  <a:lnTo>
                    <a:pt x="115" y="0"/>
                  </a:lnTo>
                  <a:lnTo>
                    <a:pt x="0"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5" name="Freeform 32"/>
            <p:cNvSpPr/>
            <p:nvPr/>
          </p:nvSpPr>
          <p:spPr bwMode="auto">
            <a:xfrm>
              <a:off x="6018766" y="4452556"/>
              <a:ext cx="205710" cy="581040"/>
            </a:xfrm>
            <a:custGeom>
              <a:gdLst>
                <a:gd name="T0" fmla="*/ 114 w 114"/>
                <a:gd name="T1" fmla="*/ 0 h 322"/>
                <a:gd name="T2" fmla="*/ 103 w 114"/>
                <a:gd name="T3" fmla="*/ 322 h 322"/>
                <a:gd name="T4" fmla="*/ 23 w 114"/>
                <a:gd name="T5" fmla="*/ 322 h 322"/>
                <a:gd name="T6" fmla="*/ 0 w 114"/>
                <a:gd name="T7" fmla="*/ 0 h 322"/>
                <a:gd name="T8" fmla="*/ 114 w 114"/>
                <a:gd name="T9" fmla="*/ 0 h 322"/>
              </a:gdLst>
              <a:cxnLst>
                <a:cxn ang="0">
                  <a:pos x="T0" y="T1"/>
                </a:cxn>
                <a:cxn ang="0">
                  <a:pos x="T2" y="T3"/>
                </a:cxn>
                <a:cxn ang="0">
                  <a:pos x="T4" y="T5"/>
                </a:cxn>
                <a:cxn ang="0">
                  <a:pos x="T6" y="T7"/>
                </a:cxn>
                <a:cxn ang="0">
                  <a:pos x="T8" y="T9"/>
                </a:cxn>
              </a:cxnLst>
              <a:rect l="0" t="0" r="r" b="b"/>
              <a:pathLst>
                <a:path w="114" h="322">
                  <a:moveTo>
                    <a:pt x="114" y="0"/>
                  </a:moveTo>
                  <a:lnTo>
                    <a:pt x="103" y="322"/>
                  </a:lnTo>
                  <a:lnTo>
                    <a:pt x="23" y="322"/>
                  </a:lnTo>
                  <a:lnTo>
                    <a:pt x="0" y="0"/>
                  </a:lnTo>
                  <a:lnTo>
                    <a:pt x="114" y="0"/>
                  </a:lnTo>
                  <a:close/>
                </a:path>
              </a:pathLst>
            </a:custGeom>
            <a:solidFill>
              <a:srgbClr val="5959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6" name="Freeform 33"/>
            <p:cNvSpPr/>
            <p:nvPr/>
          </p:nvSpPr>
          <p:spPr bwMode="auto">
            <a:xfrm>
              <a:off x="5610956" y="5033596"/>
              <a:ext cx="319392" cy="119095"/>
            </a:xfrm>
            <a:custGeom>
              <a:gdLst>
                <a:gd name="T0" fmla="*/ 252 w 260"/>
                <a:gd name="T1" fmla="*/ 97 h 97"/>
                <a:gd name="T2" fmla="*/ 246 w 260"/>
                <a:gd name="T3" fmla="*/ 0 h 97"/>
                <a:gd name="T4" fmla="*/ 130 w 260"/>
                <a:gd name="T5" fmla="*/ 0 h 97"/>
                <a:gd name="T6" fmla="*/ 93 w 260"/>
                <a:gd name="T7" fmla="*/ 20 h 97"/>
                <a:gd name="T8" fmla="*/ 0 w 260"/>
                <a:gd name="T9" fmla="*/ 97 h 97"/>
                <a:gd name="T10" fmla="*/ 252 w 260"/>
                <a:gd name="T11" fmla="*/ 97 h 97"/>
              </a:gdLst>
              <a:cxnLst>
                <a:cxn ang="0">
                  <a:pos x="T0" y="T1"/>
                </a:cxn>
                <a:cxn ang="0">
                  <a:pos x="T2" y="T3"/>
                </a:cxn>
                <a:cxn ang="0">
                  <a:pos x="T4" y="T5"/>
                </a:cxn>
                <a:cxn ang="0">
                  <a:pos x="T6" y="T7"/>
                </a:cxn>
                <a:cxn ang="0">
                  <a:pos x="T8" y="T9"/>
                </a:cxn>
                <a:cxn ang="0">
                  <a:pos x="T10" y="T11"/>
                </a:cxn>
              </a:cxnLst>
              <a:rect l="0" t="0" r="r" b="b"/>
              <a:pathLst>
                <a:path w="260" h="97">
                  <a:moveTo>
                    <a:pt x="252" y="97"/>
                  </a:moveTo>
                  <a:cubicBezTo>
                    <a:pt x="252" y="97"/>
                    <a:pt x="260" y="54"/>
                    <a:pt x="246" y="0"/>
                  </a:cubicBezTo>
                  <a:cubicBezTo>
                    <a:pt x="214" y="0"/>
                    <a:pt x="130" y="0"/>
                    <a:pt x="130" y="0"/>
                  </a:cubicBezTo>
                  <a:cubicBezTo>
                    <a:pt x="130" y="0"/>
                    <a:pt x="111" y="15"/>
                    <a:pt x="93" y="20"/>
                  </a:cubicBezTo>
                  <a:cubicBezTo>
                    <a:pt x="76" y="25"/>
                    <a:pt x="0" y="44"/>
                    <a:pt x="0" y="97"/>
                  </a:cubicBezTo>
                  <a:lnTo>
                    <a:pt x="252" y="9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7" name="Freeform 34"/>
            <p:cNvSpPr/>
            <p:nvPr/>
          </p:nvSpPr>
          <p:spPr bwMode="auto">
            <a:xfrm>
              <a:off x="6044029" y="5033596"/>
              <a:ext cx="317587" cy="119095"/>
            </a:xfrm>
            <a:custGeom>
              <a:gdLst>
                <a:gd name="T0" fmla="*/ 8 w 260"/>
                <a:gd name="T1" fmla="*/ 97 h 97"/>
                <a:gd name="T2" fmla="*/ 14 w 260"/>
                <a:gd name="T3" fmla="*/ 0 h 97"/>
                <a:gd name="T4" fmla="*/ 131 w 260"/>
                <a:gd name="T5" fmla="*/ 0 h 97"/>
                <a:gd name="T6" fmla="*/ 167 w 260"/>
                <a:gd name="T7" fmla="*/ 20 h 97"/>
                <a:gd name="T8" fmla="*/ 260 w 260"/>
                <a:gd name="T9" fmla="*/ 97 h 97"/>
                <a:gd name="T10" fmla="*/ 8 w 260"/>
                <a:gd name="T11" fmla="*/ 97 h 97"/>
              </a:gdLst>
              <a:cxnLst>
                <a:cxn ang="0">
                  <a:pos x="T0" y="T1"/>
                </a:cxn>
                <a:cxn ang="0">
                  <a:pos x="T2" y="T3"/>
                </a:cxn>
                <a:cxn ang="0">
                  <a:pos x="T4" y="T5"/>
                </a:cxn>
                <a:cxn ang="0">
                  <a:pos x="T6" y="T7"/>
                </a:cxn>
                <a:cxn ang="0">
                  <a:pos x="T8" y="T9"/>
                </a:cxn>
                <a:cxn ang="0">
                  <a:pos x="T10" y="T11"/>
                </a:cxn>
              </a:cxnLst>
              <a:rect l="0" t="0" r="r" b="b"/>
              <a:pathLst>
                <a:path w="260" h="97">
                  <a:moveTo>
                    <a:pt x="8" y="97"/>
                  </a:moveTo>
                  <a:cubicBezTo>
                    <a:pt x="8" y="97"/>
                    <a:pt x="0" y="54"/>
                    <a:pt x="14" y="0"/>
                  </a:cubicBezTo>
                  <a:cubicBezTo>
                    <a:pt x="46" y="0"/>
                    <a:pt x="131" y="0"/>
                    <a:pt x="131" y="0"/>
                  </a:cubicBezTo>
                  <a:cubicBezTo>
                    <a:pt x="131" y="0"/>
                    <a:pt x="150" y="15"/>
                    <a:pt x="167" y="20"/>
                  </a:cubicBezTo>
                  <a:cubicBezTo>
                    <a:pt x="185" y="25"/>
                    <a:pt x="260" y="44"/>
                    <a:pt x="260" y="97"/>
                  </a:cubicBezTo>
                  <a:lnTo>
                    <a:pt x="8" y="9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8" name="Rectangle 35"/>
            <p:cNvSpPr>
              <a:spLocks noChangeArrowheads="1"/>
            </p:cNvSpPr>
            <p:nvPr/>
          </p:nvSpPr>
          <p:spPr bwMode="auto">
            <a:xfrm>
              <a:off x="5865386" y="4743075"/>
              <a:ext cx="27068" cy="290521"/>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19" name="Rectangle 36"/>
            <p:cNvSpPr>
              <a:spLocks noChangeArrowheads="1"/>
            </p:cNvSpPr>
            <p:nvPr/>
          </p:nvSpPr>
          <p:spPr bwMode="auto">
            <a:xfrm>
              <a:off x="6081922" y="4743075"/>
              <a:ext cx="27068" cy="290521"/>
            </a:xfrm>
            <a:prstGeom prst="rect">
              <a:avLst/>
            </a:prstGeom>
            <a:solidFill>
              <a:srgbClr val="8F8F8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0" name="Freeform 37"/>
            <p:cNvSpPr/>
            <p:nvPr/>
          </p:nvSpPr>
          <p:spPr bwMode="auto">
            <a:xfrm>
              <a:off x="5553213" y="3156945"/>
              <a:ext cx="1201778" cy="1586131"/>
            </a:xfrm>
            <a:custGeom>
              <a:gdLst>
                <a:gd name="T0" fmla="*/ 437 w 978"/>
                <a:gd name="T1" fmla="*/ 109 h 1291"/>
                <a:gd name="T2" fmla="*/ 615 w 978"/>
                <a:gd name="T3" fmla="*/ 151 h 1291"/>
                <a:gd name="T4" fmla="*/ 863 w 978"/>
                <a:gd name="T5" fmla="*/ 0 h 1291"/>
                <a:gd name="T6" fmla="*/ 978 w 978"/>
                <a:gd name="T7" fmla="*/ 59 h 1291"/>
                <a:gd name="T8" fmla="*/ 944 w 978"/>
                <a:gd name="T9" fmla="*/ 143 h 1291"/>
                <a:gd name="T10" fmla="*/ 778 w 978"/>
                <a:gd name="T11" fmla="*/ 349 h 1291"/>
                <a:gd name="T12" fmla="*/ 610 w 978"/>
                <a:gd name="T13" fmla="*/ 323 h 1291"/>
                <a:gd name="T14" fmla="*/ 610 w 978"/>
                <a:gd name="T15" fmla="*/ 1291 h 1291"/>
                <a:gd name="T16" fmla="*/ 97 w 978"/>
                <a:gd name="T17" fmla="*/ 1291 h 1291"/>
                <a:gd name="T18" fmla="*/ 97 w 978"/>
                <a:gd name="T19" fmla="*/ 718 h 1291"/>
                <a:gd name="T20" fmla="*/ 16 w 978"/>
                <a:gd name="T21" fmla="*/ 468 h 1291"/>
                <a:gd name="T22" fmla="*/ 266 w 978"/>
                <a:gd name="T23" fmla="*/ 109 h 1291"/>
                <a:gd name="T24" fmla="*/ 437 w 978"/>
                <a:gd name="T25" fmla="*/ 109 h 12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8" h="1291">
                  <a:moveTo>
                    <a:pt x="437" y="109"/>
                  </a:moveTo>
                  <a:cubicBezTo>
                    <a:pt x="437" y="109"/>
                    <a:pt x="536" y="107"/>
                    <a:pt x="615" y="151"/>
                  </a:cubicBezTo>
                  <a:cubicBezTo>
                    <a:pt x="775" y="239"/>
                    <a:pt x="763" y="235"/>
                    <a:pt x="863" y="0"/>
                  </a:cubicBezTo>
                  <a:cubicBezTo>
                    <a:pt x="978" y="59"/>
                    <a:pt x="978" y="59"/>
                    <a:pt x="978" y="59"/>
                  </a:cubicBezTo>
                  <a:cubicBezTo>
                    <a:pt x="978" y="59"/>
                    <a:pt x="963" y="95"/>
                    <a:pt x="944" y="143"/>
                  </a:cubicBezTo>
                  <a:cubicBezTo>
                    <a:pt x="912" y="220"/>
                    <a:pt x="860" y="327"/>
                    <a:pt x="778" y="349"/>
                  </a:cubicBezTo>
                  <a:cubicBezTo>
                    <a:pt x="709" y="367"/>
                    <a:pt x="610" y="323"/>
                    <a:pt x="610" y="323"/>
                  </a:cubicBezTo>
                  <a:cubicBezTo>
                    <a:pt x="610" y="1291"/>
                    <a:pt x="610" y="1291"/>
                    <a:pt x="610" y="1291"/>
                  </a:cubicBezTo>
                  <a:cubicBezTo>
                    <a:pt x="97" y="1291"/>
                    <a:pt x="97" y="1291"/>
                    <a:pt x="97" y="1291"/>
                  </a:cubicBezTo>
                  <a:cubicBezTo>
                    <a:pt x="97" y="718"/>
                    <a:pt x="97" y="718"/>
                    <a:pt x="97" y="718"/>
                  </a:cubicBezTo>
                  <a:cubicBezTo>
                    <a:pt x="97" y="718"/>
                    <a:pt x="0" y="619"/>
                    <a:pt x="16" y="468"/>
                  </a:cubicBezTo>
                  <a:cubicBezTo>
                    <a:pt x="46" y="167"/>
                    <a:pt x="266" y="109"/>
                    <a:pt x="266" y="109"/>
                  </a:cubicBezTo>
                  <a:lnTo>
                    <a:pt x="437" y="109"/>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1" name="Freeform 38"/>
            <p:cNvSpPr/>
            <p:nvPr/>
          </p:nvSpPr>
          <p:spPr bwMode="auto">
            <a:xfrm>
              <a:off x="5896062" y="3301303"/>
              <a:ext cx="182252" cy="221951"/>
            </a:xfrm>
            <a:custGeom>
              <a:gdLst>
                <a:gd name="T0" fmla="*/ 50 w 101"/>
                <a:gd name="T1" fmla="*/ 0 h 123"/>
                <a:gd name="T2" fmla="*/ 6 w 101"/>
                <a:gd name="T3" fmla="*/ 0 h 123"/>
                <a:gd name="T4" fmla="*/ 0 w 101"/>
                <a:gd name="T5" fmla="*/ 29 h 123"/>
                <a:gd name="T6" fmla="*/ 50 w 101"/>
                <a:gd name="T7" fmla="*/ 123 h 123"/>
                <a:gd name="T8" fmla="*/ 101 w 101"/>
                <a:gd name="T9" fmla="*/ 29 h 123"/>
                <a:gd name="T10" fmla="*/ 94 w 101"/>
                <a:gd name="T11" fmla="*/ 0 h 123"/>
                <a:gd name="T12" fmla="*/ 50 w 101"/>
                <a:gd name="T13" fmla="*/ 0 h 123"/>
              </a:gdLst>
              <a:cxnLst>
                <a:cxn ang="0">
                  <a:pos x="T0" y="T1"/>
                </a:cxn>
                <a:cxn ang="0">
                  <a:pos x="T2" y="T3"/>
                </a:cxn>
                <a:cxn ang="0">
                  <a:pos x="T4" y="T5"/>
                </a:cxn>
                <a:cxn ang="0">
                  <a:pos x="T6" y="T7"/>
                </a:cxn>
                <a:cxn ang="0">
                  <a:pos x="T8" y="T9"/>
                </a:cxn>
                <a:cxn ang="0">
                  <a:pos x="T10" y="T11"/>
                </a:cxn>
                <a:cxn ang="0">
                  <a:pos x="T12" y="T13"/>
                </a:cxn>
              </a:cxnLst>
              <a:rect l="0" t="0" r="r" b="b"/>
              <a:pathLst>
                <a:path w="100" h="123">
                  <a:moveTo>
                    <a:pt x="50" y="0"/>
                  </a:moveTo>
                  <a:lnTo>
                    <a:pt x="6" y="0"/>
                  </a:lnTo>
                  <a:lnTo>
                    <a:pt x="0" y="29"/>
                  </a:lnTo>
                  <a:lnTo>
                    <a:pt x="50" y="123"/>
                  </a:lnTo>
                  <a:lnTo>
                    <a:pt x="101" y="29"/>
                  </a:lnTo>
                  <a:lnTo>
                    <a:pt x="94" y="0"/>
                  </a:lnTo>
                  <a:lnTo>
                    <a:pt x="5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2" name="Line 39"/>
            <p:cNvSpPr>
              <a:spLocks noChangeShapeType="1"/>
            </p:cNvSpPr>
            <p:nvPr/>
          </p:nvSpPr>
          <p:spPr bwMode="auto">
            <a:xfrm flipH="1">
              <a:off x="5986286" y="331754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3" name="Line 40"/>
            <p:cNvSpPr>
              <a:spLocks noChangeShapeType="1"/>
            </p:cNvSpPr>
            <p:nvPr/>
          </p:nvSpPr>
          <p:spPr bwMode="auto">
            <a:xfrm flipH="1">
              <a:off x="5986286" y="331754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4" name="Freeform 41"/>
            <p:cNvSpPr/>
            <p:nvPr/>
          </p:nvSpPr>
          <p:spPr bwMode="auto">
            <a:xfrm>
              <a:off x="5894257" y="3301303"/>
              <a:ext cx="184056" cy="173229"/>
            </a:xfrm>
            <a:custGeom>
              <a:gdLst>
                <a:gd name="T0" fmla="*/ 51 w 102"/>
                <a:gd name="T1" fmla="*/ 0 h 96"/>
                <a:gd name="T2" fmla="*/ 0 w 102"/>
                <a:gd name="T3" fmla="*/ 0 h 96"/>
                <a:gd name="T4" fmla="*/ 51 w 102"/>
                <a:gd name="T5" fmla="*/ 96 h 96"/>
                <a:gd name="T6" fmla="*/ 102 w 102"/>
                <a:gd name="T7" fmla="*/ 0 h 96"/>
                <a:gd name="T8" fmla="*/ 51 w 102"/>
                <a:gd name="T9" fmla="*/ 0 h 96"/>
              </a:gdLst>
              <a:cxnLst>
                <a:cxn ang="0">
                  <a:pos x="T0" y="T1"/>
                </a:cxn>
                <a:cxn ang="0">
                  <a:pos x="T2" y="T3"/>
                </a:cxn>
                <a:cxn ang="0">
                  <a:pos x="T4" y="T5"/>
                </a:cxn>
                <a:cxn ang="0">
                  <a:pos x="T6" y="T7"/>
                </a:cxn>
                <a:cxn ang="0">
                  <a:pos x="T8" y="T9"/>
                </a:cxn>
              </a:cxnLst>
              <a:rect l="0" t="0" r="r" b="b"/>
              <a:pathLst>
                <a:path w="102" h="96">
                  <a:moveTo>
                    <a:pt x="51" y="0"/>
                  </a:moveTo>
                  <a:lnTo>
                    <a:pt x="0" y="0"/>
                  </a:lnTo>
                  <a:lnTo>
                    <a:pt x="51" y="96"/>
                  </a:lnTo>
                  <a:lnTo>
                    <a:pt x="102" y="0"/>
                  </a:lnTo>
                  <a:lnTo>
                    <a:pt x="51" y="0"/>
                  </a:lnTo>
                  <a:close/>
                </a:path>
              </a:pathLst>
            </a:custGeom>
            <a:solidFill>
              <a:srgbClr val="FF7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5" name="Freeform 42"/>
            <p:cNvSpPr/>
            <p:nvPr/>
          </p:nvSpPr>
          <p:spPr bwMode="auto">
            <a:xfrm>
              <a:off x="5858168" y="3261605"/>
              <a:ext cx="115486" cy="138945"/>
            </a:xfrm>
            <a:custGeom>
              <a:gdLst>
                <a:gd name="T0" fmla="*/ 33 w 94"/>
                <a:gd name="T1" fmla="*/ 0 h 113"/>
                <a:gd name="T2" fmla="*/ 23 w 94"/>
                <a:gd name="T3" fmla="*/ 73 h 113"/>
                <a:gd name="T4" fmla="*/ 62 w 94"/>
                <a:gd name="T5" fmla="*/ 113 h 113"/>
                <a:gd name="T6" fmla="*/ 94 w 94"/>
                <a:gd name="T7" fmla="*/ 45 h 113"/>
                <a:gd name="T8" fmla="*/ 33 w 94"/>
                <a:gd name="T9" fmla="*/ 0 h 113"/>
              </a:gdLst>
              <a:cxnLst>
                <a:cxn ang="0">
                  <a:pos x="T0" y="T1"/>
                </a:cxn>
                <a:cxn ang="0">
                  <a:pos x="T2" y="T3"/>
                </a:cxn>
                <a:cxn ang="0">
                  <a:pos x="T4" y="T5"/>
                </a:cxn>
                <a:cxn ang="0">
                  <a:pos x="T6" y="T7"/>
                </a:cxn>
                <a:cxn ang="0">
                  <a:pos x="T8" y="T9"/>
                </a:cxn>
              </a:cxnLst>
              <a:rect l="0" t="0" r="r" b="b"/>
              <a:pathLst>
                <a:path w="94" h="113">
                  <a:moveTo>
                    <a:pt x="33" y="0"/>
                  </a:moveTo>
                  <a:cubicBezTo>
                    <a:pt x="33" y="0"/>
                    <a:pt x="0" y="26"/>
                    <a:pt x="23" y="73"/>
                  </a:cubicBezTo>
                  <a:cubicBezTo>
                    <a:pt x="38" y="104"/>
                    <a:pt x="62" y="113"/>
                    <a:pt x="62" y="113"/>
                  </a:cubicBezTo>
                  <a:cubicBezTo>
                    <a:pt x="94" y="45"/>
                    <a:pt x="94" y="45"/>
                    <a:pt x="94" y="45"/>
                  </a:cubicBezTo>
                  <a:lnTo>
                    <a:pt x="33" y="0"/>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6" name="Freeform 43"/>
            <p:cNvSpPr/>
            <p:nvPr/>
          </p:nvSpPr>
          <p:spPr bwMode="auto">
            <a:xfrm>
              <a:off x="5998917" y="3261605"/>
              <a:ext cx="115486" cy="138945"/>
            </a:xfrm>
            <a:custGeom>
              <a:gdLst>
                <a:gd name="T0" fmla="*/ 62 w 94"/>
                <a:gd name="T1" fmla="*/ 0 h 113"/>
                <a:gd name="T2" fmla="*/ 71 w 94"/>
                <a:gd name="T3" fmla="*/ 73 h 113"/>
                <a:gd name="T4" fmla="*/ 32 w 94"/>
                <a:gd name="T5" fmla="*/ 113 h 113"/>
                <a:gd name="T6" fmla="*/ 0 w 94"/>
                <a:gd name="T7" fmla="*/ 45 h 113"/>
                <a:gd name="T8" fmla="*/ 62 w 94"/>
                <a:gd name="T9" fmla="*/ 0 h 113"/>
              </a:gdLst>
              <a:cxnLst>
                <a:cxn ang="0">
                  <a:pos x="T0" y="T1"/>
                </a:cxn>
                <a:cxn ang="0">
                  <a:pos x="T2" y="T3"/>
                </a:cxn>
                <a:cxn ang="0">
                  <a:pos x="T4" y="T5"/>
                </a:cxn>
                <a:cxn ang="0">
                  <a:pos x="T6" y="T7"/>
                </a:cxn>
                <a:cxn ang="0">
                  <a:pos x="T8" y="T9"/>
                </a:cxn>
              </a:cxnLst>
              <a:rect l="0" t="0" r="r" b="b"/>
              <a:pathLst>
                <a:path w="94" h="113">
                  <a:moveTo>
                    <a:pt x="62" y="0"/>
                  </a:moveTo>
                  <a:cubicBezTo>
                    <a:pt x="62" y="0"/>
                    <a:pt x="94" y="26"/>
                    <a:pt x="71" y="73"/>
                  </a:cubicBezTo>
                  <a:cubicBezTo>
                    <a:pt x="56" y="104"/>
                    <a:pt x="32" y="113"/>
                    <a:pt x="32" y="113"/>
                  </a:cubicBezTo>
                  <a:cubicBezTo>
                    <a:pt x="0" y="45"/>
                    <a:pt x="0" y="45"/>
                    <a:pt x="0" y="45"/>
                  </a:cubicBezTo>
                  <a:lnTo>
                    <a:pt x="62" y="0"/>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7" name="Freeform 44"/>
            <p:cNvSpPr/>
            <p:nvPr/>
          </p:nvSpPr>
          <p:spPr bwMode="auto">
            <a:xfrm>
              <a:off x="6103576" y="3586410"/>
              <a:ext cx="104659" cy="43307"/>
            </a:xfrm>
            <a:custGeom>
              <a:gdLst>
                <a:gd name="T0" fmla="*/ 58 w 58"/>
                <a:gd name="T1" fmla="*/ 24 h 24"/>
                <a:gd name="T2" fmla="*/ 29 w 58"/>
                <a:gd name="T3" fmla="*/ 0 h 24"/>
                <a:gd name="T4" fmla="*/ 0 w 58"/>
                <a:gd name="T5" fmla="*/ 24 h 24"/>
                <a:gd name="T6" fmla="*/ 58 w 58"/>
                <a:gd name="T7" fmla="*/ 24 h 24"/>
              </a:gdLst>
              <a:cxnLst>
                <a:cxn ang="0">
                  <a:pos x="T0" y="T1"/>
                </a:cxn>
                <a:cxn ang="0">
                  <a:pos x="T2" y="T3"/>
                </a:cxn>
                <a:cxn ang="0">
                  <a:pos x="T4" y="T5"/>
                </a:cxn>
                <a:cxn ang="0">
                  <a:pos x="T6" y="T7"/>
                </a:cxn>
              </a:cxnLst>
              <a:rect l="0" t="0" r="r" b="b"/>
              <a:pathLst>
                <a:path w="57" h="24">
                  <a:moveTo>
                    <a:pt x="58" y="24"/>
                  </a:moveTo>
                  <a:lnTo>
                    <a:pt x="29" y="0"/>
                  </a:lnTo>
                  <a:lnTo>
                    <a:pt x="0" y="24"/>
                  </a:lnTo>
                  <a:lnTo>
                    <a:pt x="58" y="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8" name="Oval 45"/>
            <p:cNvSpPr>
              <a:spLocks noChangeArrowheads="1"/>
            </p:cNvSpPr>
            <p:nvPr/>
          </p:nvSpPr>
          <p:spPr bwMode="auto">
            <a:xfrm>
              <a:off x="5966436" y="3586410"/>
              <a:ext cx="41503" cy="43307"/>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29" name="Oval 46"/>
            <p:cNvSpPr>
              <a:spLocks noChangeArrowheads="1"/>
            </p:cNvSpPr>
            <p:nvPr/>
          </p:nvSpPr>
          <p:spPr bwMode="auto">
            <a:xfrm>
              <a:off x="5966436" y="3748812"/>
              <a:ext cx="41503" cy="45112"/>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0" name="Oval 47"/>
            <p:cNvSpPr>
              <a:spLocks noChangeArrowheads="1"/>
            </p:cNvSpPr>
            <p:nvPr/>
          </p:nvSpPr>
          <p:spPr bwMode="auto">
            <a:xfrm>
              <a:off x="5966436" y="3913018"/>
              <a:ext cx="41503" cy="43307"/>
            </a:xfrm>
            <a:prstGeom prst="ellipse">
              <a:avLst/>
            </a:prstGeom>
            <a:solidFill>
              <a:srgbClr val="FFD2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1" name="Freeform 48"/>
            <p:cNvSpPr/>
            <p:nvPr/>
          </p:nvSpPr>
          <p:spPr bwMode="auto">
            <a:xfrm>
              <a:off x="6574544" y="3200253"/>
              <a:ext cx="162402" cy="122704"/>
            </a:xfrm>
            <a:custGeom>
              <a:gdLst>
                <a:gd name="T0" fmla="*/ 0 w 132"/>
                <a:gd name="T1" fmla="*/ 39 h 100"/>
                <a:gd name="T2" fmla="*/ 116 w 132"/>
                <a:gd name="T3" fmla="*/ 100 h 100"/>
                <a:gd name="T4" fmla="*/ 132 w 132"/>
                <a:gd name="T5" fmla="*/ 59 h 100"/>
                <a:gd name="T6" fmla="*/ 17 w 132"/>
                <a:gd name="T7" fmla="*/ 0 h 100"/>
                <a:gd name="T8" fmla="*/ 0 w 132"/>
                <a:gd name="T9" fmla="*/ 39 h 100"/>
              </a:gdLst>
              <a:cxnLst>
                <a:cxn ang="0">
                  <a:pos x="T0" y="T1"/>
                </a:cxn>
                <a:cxn ang="0">
                  <a:pos x="T2" y="T3"/>
                </a:cxn>
                <a:cxn ang="0">
                  <a:pos x="T4" y="T5"/>
                </a:cxn>
                <a:cxn ang="0">
                  <a:pos x="T6" y="T7"/>
                </a:cxn>
                <a:cxn ang="0">
                  <a:pos x="T8" y="T9"/>
                </a:cxn>
              </a:cxnLst>
              <a:rect l="0" t="0" r="r" b="b"/>
              <a:pathLst>
                <a:path w="132" h="100">
                  <a:moveTo>
                    <a:pt x="0" y="39"/>
                  </a:moveTo>
                  <a:cubicBezTo>
                    <a:pt x="116" y="100"/>
                    <a:pt x="116" y="100"/>
                    <a:pt x="116" y="100"/>
                  </a:cubicBezTo>
                  <a:cubicBezTo>
                    <a:pt x="116" y="100"/>
                    <a:pt x="126" y="76"/>
                    <a:pt x="132" y="59"/>
                  </a:cubicBezTo>
                  <a:cubicBezTo>
                    <a:pt x="17" y="0"/>
                    <a:pt x="17" y="0"/>
                    <a:pt x="17" y="0"/>
                  </a:cubicBezTo>
                  <a:lnTo>
                    <a:pt x="0" y="39"/>
                  </a:lnTo>
                  <a:close/>
                </a:path>
              </a:pathLst>
            </a:custGeom>
            <a:solidFill>
              <a:srgbClr val="FFF6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2" name="Freeform 49"/>
            <p:cNvSpPr/>
            <p:nvPr/>
          </p:nvSpPr>
          <p:spPr bwMode="auto">
            <a:xfrm>
              <a:off x="6612437" y="2971084"/>
              <a:ext cx="218342" cy="250822"/>
            </a:xfrm>
            <a:custGeom>
              <a:gdLst>
                <a:gd name="T0" fmla="*/ 0 w 177"/>
                <a:gd name="T1" fmla="*/ 152 h 204"/>
                <a:gd name="T2" fmla="*/ 101 w 177"/>
                <a:gd name="T3" fmla="*/ 204 h 204"/>
                <a:gd name="T4" fmla="*/ 120 w 177"/>
                <a:gd name="T5" fmla="*/ 22 h 204"/>
                <a:gd name="T6" fmla="*/ 38 w 177"/>
                <a:gd name="T7" fmla="*/ 64 h 204"/>
                <a:gd name="T8" fmla="*/ 11 w 177"/>
                <a:gd name="T9" fmla="*/ 81 h 204"/>
                <a:gd name="T10" fmla="*/ 0 w 177"/>
                <a:gd name="T11" fmla="*/ 152 h 204"/>
              </a:gdLst>
              <a:cxnLst>
                <a:cxn ang="0">
                  <a:pos x="T0" y="T1"/>
                </a:cxn>
                <a:cxn ang="0">
                  <a:pos x="T2" y="T3"/>
                </a:cxn>
                <a:cxn ang="0">
                  <a:pos x="T4" y="T5"/>
                </a:cxn>
                <a:cxn ang="0">
                  <a:pos x="T6" y="T7"/>
                </a:cxn>
                <a:cxn ang="0">
                  <a:pos x="T8" y="T9"/>
                </a:cxn>
                <a:cxn ang="0">
                  <a:pos x="T10" y="T11"/>
                </a:cxn>
              </a:cxnLst>
              <a:rect l="0" t="0" r="r" b="b"/>
              <a:pathLst>
                <a:path w="177" h="204">
                  <a:moveTo>
                    <a:pt x="0" y="152"/>
                  </a:moveTo>
                  <a:cubicBezTo>
                    <a:pt x="101" y="204"/>
                    <a:pt x="101" y="204"/>
                    <a:pt x="101" y="204"/>
                  </a:cubicBezTo>
                  <a:cubicBezTo>
                    <a:pt x="101" y="204"/>
                    <a:pt x="177" y="53"/>
                    <a:pt x="120" y="22"/>
                  </a:cubicBezTo>
                  <a:cubicBezTo>
                    <a:pt x="80" y="0"/>
                    <a:pt x="38" y="64"/>
                    <a:pt x="38" y="64"/>
                  </a:cubicBezTo>
                  <a:cubicBezTo>
                    <a:pt x="38" y="64"/>
                    <a:pt x="18" y="63"/>
                    <a:pt x="11" y="81"/>
                  </a:cubicBezTo>
                  <a:cubicBezTo>
                    <a:pt x="5" y="99"/>
                    <a:pt x="0" y="152"/>
                    <a:pt x="0" y="152"/>
                  </a:cubicBez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3" name="Freeform 50"/>
            <p:cNvSpPr/>
            <p:nvPr/>
          </p:nvSpPr>
          <p:spPr bwMode="auto">
            <a:xfrm>
              <a:off x="5899671" y="3218297"/>
              <a:ext cx="175034" cy="108268"/>
            </a:xfrm>
            <a:custGeom>
              <a:gdLst>
                <a:gd name="T0" fmla="*/ 0 w 143"/>
                <a:gd name="T1" fmla="*/ 0 h 88"/>
                <a:gd name="T2" fmla="*/ 0 w 143"/>
                <a:gd name="T3" fmla="*/ 46 h 88"/>
                <a:gd name="T4" fmla="*/ 71 w 143"/>
                <a:gd name="T5" fmla="*/ 88 h 88"/>
                <a:gd name="T6" fmla="*/ 71 w 143"/>
                <a:gd name="T7" fmla="*/ 88 h 88"/>
                <a:gd name="T8" fmla="*/ 143 w 143"/>
                <a:gd name="T9" fmla="*/ 46 h 88"/>
                <a:gd name="T10" fmla="*/ 143 w 143"/>
                <a:gd name="T11" fmla="*/ 0 h 88"/>
                <a:gd name="T12" fmla="*/ 0 w 143"/>
                <a:gd name="T13" fmla="*/ 0 h 88"/>
              </a:gdLst>
              <a:cxnLst>
                <a:cxn ang="0">
                  <a:pos x="T0" y="T1"/>
                </a:cxn>
                <a:cxn ang="0">
                  <a:pos x="T2" y="T3"/>
                </a:cxn>
                <a:cxn ang="0">
                  <a:pos x="T4" y="T5"/>
                </a:cxn>
                <a:cxn ang="0">
                  <a:pos x="T6" y="T7"/>
                </a:cxn>
                <a:cxn ang="0">
                  <a:pos x="T8" y="T9"/>
                </a:cxn>
                <a:cxn ang="0">
                  <a:pos x="T10" y="T11"/>
                </a:cxn>
                <a:cxn ang="0">
                  <a:pos x="T12" y="T13"/>
                </a:cxn>
              </a:cxnLst>
              <a:rect l="0" t="0" r="r" b="b"/>
              <a:pathLst>
                <a:path w="143" h="88">
                  <a:moveTo>
                    <a:pt x="0" y="0"/>
                  </a:moveTo>
                  <a:cubicBezTo>
                    <a:pt x="0" y="46"/>
                    <a:pt x="0" y="46"/>
                    <a:pt x="0" y="46"/>
                  </a:cubicBezTo>
                  <a:cubicBezTo>
                    <a:pt x="0" y="76"/>
                    <a:pt x="32" y="88"/>
                    <a:pt x="71" y="88"/>
                  </a:cubicBezTo>
                  <a:cubicBezTo>
                    <a:pt x="71" y="88"/>
                    <a:pt x="71" y="88"/>
                    <a:pt x="71" y="88"/>
                  </a:cubicBezTo>
                  <a:cubicBezTo>
                    <a:pt x="111" y="88"/>
                    <a:pt x="143" y="76"/>
                    <a:pt x="143" y="46"/>
                  </a:cubicBezTo>
                  <a:cubicBezTo>
                    <a:pt x="143" y="0"/>
                    <a:pt x="143" y="0"/>
                    <a:pt x="143" y="0"/>
                  </a:cubicBezTo>
                  <a:lnTo>
                    <a:pt x="0" y="0"/>
                  </a:lnTo>
                  <a:close/>
                </a:path>
              </a:pathLst>
            </a:cu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4" name="Freeform 51"/>
            <p:cNvSpPr/>
            <p:nvPr/>
          </p:nvSpPr>
          <p:spPr bwMode="auto">
            <a:xfrm>
              <a:off x="5899671" y="3187621"/>
              <a:ext cx="175034" cy="122704"/>
            </a:xfrm>
            <a:custGeom>
              <a:gdLst>
                <a:gd name="T0" fmla="*/ 0 w 143"/>
                <a:gd name="T1" fmla="*/ 0 h 100"/>
                <a:gd name="T2" fmla="*/ 0 w 143"/>
                <a:gd name="T3" fmla="*/ 46 h 100"/>
                <a:gd name="T4" fmla="*/ 71 w 143"/>
                <a:gd name="T5" fmla="*/ 100 h 100"/>
                <a:gd name="T6" fmla="*/ 71 w 143"/>
                <a:gd name="T7" fmla="*/ 100 h 100"/>
                <a:gd name="T8" fmla="*/ 143 w 143"/>
                <a:gd name="T9" fmla="*/ 46 h 100"/>
                <a:gd name="T10" fmla="*/ 143 w 143"/>
                <a:gd name="T11" fmla="*/ 0 h 100"/>
                <a:gd name="T12" fmla="*/ 0 w 143"/>
                <a:gd name="T13" fmla="*/ 0 h 100"/>
              </a:gdLst>
              <a:cxnLst>
                <a:cxn ang="0">
                  <a:pos x="T0" y="T1"/>
                </a:cxn>
                <a:cxn ang="0">
                  <a:pos x="T2" y="T3"/>
                </a:cxn>
                <a:cxn ang="0">
                  <a:pos x="T4" y="T5"/>
                </a:cxn>
                <a:cxn ang="0">
                  <a:pos x="T6" y="T7"/>
                </a:cxn>
                <a:cxn ang="0">
                  <a:pos x="T8" y="T9"/>
                </a:cxn>
                <a:cxn ang="0">
                  <a:pos x="T10" y="T11"/>
                </a:cxn>
                <a:cxn ang="0">
                  <a:pos x="T12" y="T13"/>
                </a:cxn>
              </a:cxnLst>
              <a:rect l="0" t="0" r="r" b="b"/>
              <a:pathLst>
                <a:path w="143" h="100">
                  <a:moveTo>
                    <a:pt x="0" y="0"/>
                  </a:moveTo>
                  <a:cubicBezTo>
                    <a:pt x="0" y="46"/>
                    <a:pt x="0" y="46"/>
                    <a:pt x="0" y="46"/>
                  </a:cubicBezTo>
                  <a:cubicBezTo>
                    <a:pt x="0" y="76"/>
                    <a:pt x="32" y="100"/>
                    <a:pt x="71" y="100"/>
                  </a:cubicBezTo>
                  <a:cubicBezTo>
                    <a:pt x="71" y="100"/>
                    <a:pt x="71" y="100"/>
                    <a:pt x="71" y="100"/>
                  </a:cubicBezTo>
                  <a:cubicBezTo>
                    <a:pt x="111" y="100"/>
                    <a:pt x="143" y="76"/>
                    <a:pt x="143" y="46"/>
                  </a:cubicBezTo>
                  <a:cubicBezTo>
                    <a:pt x="143" y="0"/>
                    <a:pt x="143" y="0"/>
                    <a:pt x="143" y="0"/>
                  </a:cubicBezTo>
                  <a:lnTo>
                    <a:pt x="0" y="0"/>
                  </a:ln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5" name="Oval 52"/>
            <p:cNvSpPr>
              <a:spLocks noChangeArrowheads="1"/>
            </p:cNvSpPr>
            <p:nvPr/>
          </p:nvSpPr>
          <p:spPr bwMode="auto">
            <a:xfrm>
              <a:off x="5804034" y="2817705"/>
              <a:ext cx="366308" cy="460141"/>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6" name="Oval 53"/>
            <p:cNvSpPr>
              <a:spLocks noChangeArrowheads="1"/>
            </p:cNvSpPr>
            <p:nvPr/>
          </p:nvSpPr>
          <p:spPr bwMode="auto">
            <a:xfrm>
              <a:off x="5767944" y="3001761"/>
              <a:ext cx="83006" cy="99247"/>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7" name="Oval 54"/>
            <p:cNvSpPr>
              <a:spLocks noChangeArrowheads="1"/>
            </p:cNvSpPr>
            <p:nvPr/>
          </p:nvSpPr>
          <p:spPr bwMode="auto">
            <a:xfrm>
              <a:off x="6121621" y="3001761"/>
              <a:ext cx="83006" cy="99247"/>
            </a:xfrm>
            <a:prstGeom prst="ellipse">
              <a:avLst/>
            </a:prstGeom>
            <a:solidFill>
              <a:srgbClr val="F4CFB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8" name="Oval 55"/>
            <p:cNvSpPr>
              <a:spLocks noChangeArrowheads="1"/>
            </p:cNvSpPr>
            <p:nvPr/>
          </p:nvSpPr>
          <p:spPr bwMode="auto">
            <a:xfrm>
              <a:off x="6060269" y="3027023"/>
              <a:ext cx="32480" cy="342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39" name="Oval 56"/>
            <p:cNvSpPr>
              <a:spLocks noChangeArrowheads="1"/>
            </p:cNvSpPr>
            <p:nvPr/>
          </p:nvSpPr>
          <p:spPr bwMode="auto">
            <a:xfrm>
              <a:off x="5883430" y="3027023"/>
              <a:ext cx="32480" cy="34286"/>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0" name="Freeform 57"/>
            <p:cNvSpPr/>
            <p:nvPr/>
          </p:nvSpPr>
          <p:spPr bwMode="auto">
            <a:xfrm>
              <a:off x="5937565" y="3156945"/>
              <a:ext cx="101050" cy="25263"/>
            </a:xfrm>
            <a:custGeom>
              <a:gdLst>
                <a:gd name="T0" fmla="*/ 0 w 82"/>
                <a:gd name="T1" fmla="*/ 0 h 20"/>
                <a:gd name="T2" fmla="*/ 41 w 82"/>
                <a:gd name="T3" fmla="*/ 20 h 20"/>
                <a:gd name="T4" fmla="*/ 82 w 82"/>
                <a:gd name="T5" fmla="*/ 0 h 20"/>
                <a:gd name="T6" fmla="*/ 0 w 82"/>
                <a:gd name="T7" fmla="*/ 0 h 20"/>
              </a:gdLst>
              <a:cxnLst>
                <a:cxn ang="0">
                  <a:pos x="T0" y="T1"/>
                </a:cxn>
                <a:cxn ang="0">
                  <a:pos x="T2" y="T3"/>
                </a:cxn>
                <a:cxn ang="0">
                  <a:pos x="T4" y="T5"/>
                </a:cxn>
                <a:cxn ang="0">
                  <a:pos x="T6" y="T7"/>
                </a:cxn>
              </a:cxnLst>
              <a:rect l="0" t="0" r="r" b="b"/>
              <a:pathLst>
                <a:path w="82" h="20">
                  <a:moveTo>
                    <a:pt x="0" y="0"/>
                  </a:moveTo>
                  <a:cubicBezTo>
                    <a:pt x="0" y="0"/>
                    <a:pt x="0" y="20"/>
                    <a:pt x="41" y="20"/>
                  </a:cubicBezTo>
                  <a:cubicBezTo>
                    <a:pt x="82" y="20"/>
                    <a:pt x="82" y="0"/>
                    <a:pt x="82" y="0"/>
                  </a:cubicBez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1" name="Freeform 58"/>
            <p:cNvSpPr/>
            <p:nvPr/>
          </p:nvSpPr>
          <p:spPr bwMode="auto">
            <a:xfrm>
              <a:off x="5804034" y="2794246"/>
              <a:ext cx="366308" cy="212928"/>
            </a:xfrm>
            <a:custGeom>
              <a:gdLst>
                <a:gd name="T0" fmla="*/ 266 w 299"/>
                <a:gd name="T1" fmla="*/ 91 h 173"/>
                <a:gd name="T2" fmla="*/ 299 w 299"/>
                <a:gd name="T3" fmla="*/ 169 h 173"/>
                <a:gd name="T4" fmla="*/ 149 w 299"/>
                <a:gd name="T5" fmla="*/ 0 h 173"/>
                <a:gd name="T6" fmla="*/ 0 w 299"/>
                <a:gd name="T7" fmla="*/ 171 h 173"/>
                <a:gd name="T8" fmla="*/ 22 w 299"/>
                <a:gd name="T9" fmla="*/ 120 h 173"/>
                <a:gd name="T10" fmla="*/ 266 w 299"/>
                <a:gd name="T11" fmla="*/ 91 h 173"/>
              </a:gdLst>
              <a:cxnLst>
                <a:cxn ang="0">
                  <a:pos x="T0" y="T1"/>
                </a:cxn>
                <a:cxn ang="0">
                  <a:pos x="T2" y="T3"/>
                </a:cxn>
                <a:cxn ang="0">
                  <a:pos x="T4" y="T5"/>
                </a:cxn>
                <a:cxn ang="0">
                  <a:pos x="T6" y="T7"/>
                </a:cxn>
                <a:cxn ang="0">
                  <a:pos x="T8" y="T9"/>
                </a:cxn>
                <a:cxn ang="0">
                  <a:pos x="T10" y="T11"/>
                </a:cxn>
              </a:cxnLst>
              <a:rect l="0" t="0" r="r" b="b"/>
              <a:pathLst>
                <a:path w="299" h="173">
                  <a:moveTo>
                    <a:pt x="266" y="91"/>
                  </a:moveTo>
                  <a:cubicBezTo>
                    <a:pt x="299" y="169"/>
                    <a:pt x="299" y="169"/>
                    <a:pt x="299" y="169"/>
                  </a:cubicBezTo>
                  <a:cubicBezTo>
                    <a:pt x="299" y="46"/>
                    <a:pt x="299" y="0"/>
                    <a:pt x="149" y="0"/>
                  </a:cubicBezTo>
                  <a:cubicBezTo>
                    <a:pt x="0" y="0"/>
                    <a:pt x="0" y="47"/>
                    <a:pt x="0" y="171"/>
                  </a:cubicBezTo>
                  <a:cubicBezTo>
                    <a:pt x="22" y="120"/>
                    <a:pt x="22" y="120"/>
                    <a:pt x="22" y="120"/>
                  </a:cubicBezTo>
                  <a:cubicBezTo>
                    <a:pt x="22" y="120"/>
                    <a:pt x="111" y="173"/>
                    <a:pt x="266" y="9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2" name="Freeform 59"/>
            <p:cNvSpPr/>
            <p:nvPr/>
          </p:nvSpPr>
          <p:spPr bwMode="auto">
            <a:xfrm>
              <a:off x="5955609" y="3113638"/>
              <a:ext cx="64961" cy="16241"/>
            </a:xfrm>
            <a:custGeom>
              <a:gdLst>
                <a:gd name="T0" fmla="*/ 2 w 53"/>
                <a:gd name="T1" fmla="*/ 0 h 13"/>
                <a:gd name="T2" fmla="*/ 12 w 53"/>
                <a:gd name="T3" fmla="*/ 13 h 13"/>
                <a:gd name="T4" fmla="*/ 40 w 53"/>
                <a:gd name="T5" fmla="*/ 13 h 13"/>
                <a:gd name="T6" fmla="*/ 51 w 53"/>
                <a:gd name="T7" fmla="*/ 0 h 13"/>
                <a:gd name="T8" fmla="*/ 26 w 53"/>
                <a:gd name="T9" fmla="*/ 6 h 13"/>
                <a:gd name="T10" fmla="*/ 2 w 53"/>
                <a:gd name="T11" fmla="*/ 0 h 13"/>
              </a:gdLst>
              <a:cxnLst>
                <a:cxn ang="0">
                  <a:pos x="T0" y="T1"/>
                </a:cxn>
                <a:cxn ang="0">
                  <a:pos x="T2" y="T3"/>
                </a:cxn>
                <a:cxn ang="0">
                  <a:pos x="T4" y="T5"/>
                </a:cxn>
                <a:cxn ang="0">
                  <a:pos x="T6" y="T7"/>
                </a:cxn>
                <a:cxn ang="0">
                  <a:pos x="T8" y="T9"/>
                </a:cxn>
                <a:cxn ang="0">
                  <a:pos x="T10" y="T11"/>
                </a:cxn>
              </a:cxnLst>
              <a:rect l="0" t="0" r="r" b="b"/>
              <a:pathLst>
                <a:path w="52" h="13">
                  <a:moveTo>
                    <a:pt x="2" y="0"/>
                  </a:moveTo>
                  <a:cubicBezTo>
                    <a:pt x="0" y="6"/>
                    <a:pt x="5" y="13"/>
                    <a:pt x="12" y="13"/>
                  </a:cubicBezTo>
                  <a:cubicBezTo>
                    <a:pt x="40" y="13"/>
                    <a:pt x="40" y="13"/>
                    <a:pt x="40" y="13"/>
                  </a:cubicBezTo>
                  <a:cubicBezTo>
                    <a:pt x="47" y="13"/>
                    <a:pt x="53" y="6"/>
                    <a:pt x="51" y="0"/>
                  </a:cubicBezTo>
                  <a:cubicBezTo>
                    <a:pt x="47" y="4"/>
                    <a:pt x="38" y="6"/>
                    <a:pt x="26" y="6"/>
                  </a:cubicBezTo>
                  <a:cubicBezTo>
                    <a:pt x="15" y="6"/>
                    <a:pt x="6" y="4"/>
                    <a:pt x="2" y="0"/>
                  </a:cubicBezTo>
                  <a:close/>
                </a:path>
              </a:pathLst>
            </a:custGeom>
            <a:solidFill>
              <a:srgbClr val="C1937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3" name="Freeform 60"/>
            <p:cNvSpPr/>
            <p:nvPr/>
          </p:nvSpPr>
          <p:spPr bwMode="auto">
            <a:xfrm>
              <a:off x="5850950" y="2987325"/>
              <a:ext cx="90224" cy="23459"/>
            </a:xfrm>
            <a:custGeom>
              <a:gdLst>
                <a:gd name="T0" fmla="*/ 72 w 74"/>
                <a:gd name="T1" fmla="*/ 17 h 18"/>
                <a:gd name="T2" fmla="*/ 2 w 74"/>
                <a:gd name="T3" fmla="*/ 17 h 18"/>
                <a:gd name="T4" fmla="*/ 1 w 74"/>
                <a:gd name="T5" fmla="*/ 15 h 18"/>
                <a:gd name="T6" fmla="*/ 15 w 74"/>
                <a:gd name="T7" fmla="*/ 4 h 18"/>
                <a:gd name="T8" fmla="*/ 16 w 74"/>
                <a:gd name="T9" fmla="*/ 3 h 18"/>
                <a:gd name="T10" fmla="*/ 66 w 74"/>
                <a:gd name="T11" fmla="*/ 5 h 18"/>
                <a:gd name="T12" fmla="*/ 67 w 74"/>
                <a:gd name="T13" fmla="*/ 6 h 18"/>
                <a:gd name="T14" fmla="*/ 73 w 74"/>
                <a:gd name="T15" fmla="*/ 15 h 18"/>
                <a:gd name="T16" fmla="*/ 72 w 74"/>
                <a:gd name="T17" fmla="*/ 17 h 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8">
                  <a:moveTo>
                    <a:pt x="72" y="17"/>
                  </a:moveTo>
                  <a:cubicBezTo>
                    <a:pt x="46" y="11"/>
                    <a:pt x="28" y="11"/>
                    <a:pt x="2" y="17"/>
                  </a:cubicBezTo>
                  <a:cubicBezTo>
                    <a:pt x="1" y="18"/>
                    <a:pt x="0" y="16"/>
                    <a:pt x="1" y="15"/>
                  </a:cubicBezTo>
                  <a:cubicBezTo>
                    <a:pt x="6" y="11"/>
                    <a:pt x="11" y="7"/>
                    <a:pt x="15" y="4"/>
                  </a:cubicBezTo>
                  <a:cubicBezTo>
                    <a:pt x="16" y="3"/>
                    <a:pt x="16" y="3"/>
                    <a:pt x="16" y="3"/>
                  </a:cubicBezTo>
                  <a:cubicBezTo>
                    <a:pt x="35" y="0"/>
                    <a:pt x="47" y="1"/>
                    <a:pt x="66" y="5"/>
                  </a:cubicBezTo>
                  <a:cubicBezTo>
                    <a:pt x="66" y="5"/>
                    <a:pt x="66" y="5"/>
                    <a:pt x="67" y="6"/>
                  </a:cubicBezTo>
                  <a:cubicBezTo>
                    <a:pt x="69" y="9"/>
                    <a:pt x="71" y="12"/>
                    <a:pt x="73" y="15"/>
                  </a:cubicBezTo>
                  <a:cubicBezTo>
                    <a:pt x="74" y="16"/>
                    <a:pt x="73" y="18"/>
                    <a:pt x="72" y="1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4" name="Freeform 61"/>
            <p:cNvSpPr/>
            <p:nvPr/>
          </p:nvSpPr>
          <p:spPr bwMode="auto">
            <a:xfrm>
              <a:off x="6035006" y="2987325"/>
              <a:ext cx="90224" cy="23459"/>
            </a:xfrm>
            <a:custGeom>
              <a:gdLst>
                <a:gd name="T0" fmla="*/ 2 w 73"/>
                <a:gd name="T1" fmla="*/ 17 h 18"/>
                <a:gd name="T2" fmla="*/ 71 w 73"/>
                <a:gd name="T3" fmla="*/ 17 h 18"/>
                <a:gd name="T4" fmla="*/ 72 w 73"/>
                <a:gd name="T5" fmla="*/ 15 h 18"/>
                <a:gd name="T6" fmla="*/ 58 w 73"/>
                <a:gd name="T7" fmla="*/ 4 h 18"/>
                <a:gd name="T8" fmla="*/ 58 w 73"/>
                <a:gd name="T9" fmla="*/ 3 h 18"/>
                <a:gd name="T10" fmla="*/ 8 w 73"/>
                <a:gd name="T11" fmla="*/ 5 h 18"/>
                <a:gd name="T12" fmla="*/ 7 w 73"/>
                <a:gd name="T13" fmla="*/ 6 h 18"/>
                <a:gd name="T14" fmla="*/ 1 w 73"/>
                <a:gd name="T15" fmla="*/ 15 h 18"/>
                <a:gd name="T16" fmla="*/ 2 w 73"/>
                <a:gd name="T17" fmla="*/ 17 h 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8">
                  <a:moveTo>
                    <a:pt x="2" y="17"/>
                  </a:moveTo>
                  <a:cubicBezTo>
                    <a:pt x="27" y="11"/>
                    <a:pt x="46" y="11"/>
                    <a:pt x="71" y="17"/>
                  </a:cubicBezTo>
                  <a:cubicBezTo>
                    <a:pt x="73" y="18"/>
                    <a:pt x="73" y="16"/>
                    <a:pt x="72" y="15"/>
                  </a:cubicBezTo>
                  <a:cubicBezTo>
                    <a:pt x="68" y="11"/>
                    <a:pt x="63" y="7"/>
                    <a:pt x="58" y="4"/>
                  </a:cubicBezTo>
                  <a:cubicBezTo>
                    <a:pt x="58" y="3"/>
                    <a:pt x="58" y="3"/>
                    <a:pt x="58" y="3"/>
                  </a:cubicBezTo>
                  <a:cubicBezTo>
                    <a:pt x="39" y="0"/>
                    <a:pt x="27" y="1"/>
                    <a:pt x="8" y="5"/>
                  </a:cubicBezTo>
                  <a:cubicBezTo>
                    <a:pt x="8" y="5"/>
                    <a:pt x="7" y="5"/>
                    <a:pt x="7" y="6"/>
                  </a:cubicBezTo>
                  <a:cubicBezTo>
                    <a:pt x="5" y="9"/>
                    <a:pt x="3" y="12"/>
                    <a:pt x="1" y="15"/>
                  </a:cubicBezTo>
                  <a:cubicBezTo>
                    <a:pt x="0" y="16"/>
                    <a:pt x="1" y="18"/>
                    <a:pt x="2" y="1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5" name="Freeform 62"/>
            <p:cNvSpPr/>
            <p:nvPr/>
          </p:nvSpPr>
          <p:spPr bwMode="auto">
            <a:xfrm>
              <a:off x="6431990" y="2662520"/>
              <a:ext cx="252626" cy="416834"/>
            </a:xfrm>
            <a:custGeom>
              <a:gdLst>
                <a:gd name="T0" fmla="*/ 134 w 140"/>
                <a:gd name="T1" fmla="*/ 231 h 231"/>
                <a:gd name="T2" fmla="*/ 0 w 140"/>
                <a:gd name="T3" fmla="*/ 4 h 231"/>
                <a:gd name="T4" fmla="*/ 6 w 140"/>
                <a:gd name="T5" fmla="*/ 0 h 231"/>
                <a:gd name="T6" fmla="*/ 140 w 140"/>
                <a:gd name="T7" fmla="*/ 227 h 231"/>
                <a:gd name="T8" fmla="*/ 134 w 140"/>
                <a:gd name="T9" fmla="*/ 231 h 231"/>
              </a:gdLst>
              <a:cxnLst>
                <a:cxn ang="0">
                  <a:pos x="T0" y="T1"/>
                </a:cxn>
                <a:cxn ang="0">
                  <a:pos x="T2" y="T3"/>
                </a:cxn>
                <a:cxn ang="0">
                  <a:pos x="T4" y="T5"/>
                </a:cxn>
                <a:cxn ang="0">
                  <a:pos x="T6" y="T7"/>
                </a:cxn>
                <a:cxn ang="0">
                  <a:pos x="T8" y="T9"/>
                </a:cxn>
              </a:cxnLst>
              <a:rect l="0" t="0" r="r" b="b"/>
              <a:pathLst>
                <a:path w="140" h="231">
                  <a:moveTo>
                    <a:pt x="134" y="231"/>
                  </a:moveTo>
                  <a:lnTo>
                    <a:pt x="0" y="4"/>
                  </a:lnTo>
                  <a:lnTo>
                    <a:pt x="6" y="0"/>
                  </a:lnTo>
                  <a:lnTo>
                    <a:pt x="140" y="227"/>
                  </a:lnTo>
                  <a:lnTo>
                    <a:pt x="134" y="2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6" name="Freeform 63"/>
            <p:cNvSpPr/>
            <p:nvPr/>
          </p:nvSpPr>
          <p:spPr bwMode="auto">
            <a:xfrm>
              <a:off x="6477102" y="2595754"/>
              <a:ext cx="368112" cy="418637"/>
            </a:xfrm>
            <a:custGeom>
              <a:gdLst>
                <a:gd name="T0" fmla="*/ 96 w 204"/>
                <a:gd name="T1" fmla="*/ 232 h 232"/>
                <a:gd name="T2" fmla="*/ 0 w 204"/>
                <a:gd name="T3" fmla="*/ 69 h 232"/>
                <a:gd name="T4" fmla="*/ 107 w 204"/>
                <a:gd name="T5" fmla="*/ 0 h 232"/>
                <a:gd name="T6" fmla="*/ 204 w 204"/>
                <a:gd name="T7" fmla="*/ 162 h 232"/>
                <a:gd name="T8" fmla="*/ 96 w 204"/>
                <a:gd name="T9" fmla="*/ 232 h 232"/>
              </a:gdLst>
              <a:cxnLst>
                <a:cxn ang="0">
                  <a:pos x="T0" y="T1"/>
                </a:cxn>
                <a:cxn ang="0">
                  <a:pos x="T2" y="T3"/>
                </a:cxn>
                <a:cxn ang="0">
                  <a:pos x="T4" y="T5"/>
                </a:cxn>
                <a:cxn ang="0">
                  <a:pos x="T6" y="T7"/>
                </a:cxn>
                <a:cxn ang="0">
                  <a:pos x="T8" y="T9"/>
                </a:cxn>
              </a:cxnLst>
              <a:rect l="0" t="0" r="r" b="b"/>
              <a:pathLst>
                <a:path w="204" h="231">
                  <a:moveTo>
                    <a:pt x="96" y="232"/>
                  </a:moveTo>
                  <a:lnTo>
                    <a:pt x="0" y="69"/>
                  </a:lnTo>
                  <a:lnTo>
                    <a:pt x="107" y="0"/>
                  </a:lnTo>
                  <a:lnTo>
                    <a:pt x="204" y="162"/>
                  </a:lnTo>
                  <a:lnTo>
                    <a:pt x="96" y="2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147" name="Freeform 64"/>
            <p:cNvSpPr/>
            <p:nvPr/>
          </p:nvSpPr>
          <p:spPr bwMode="auto">
            <a:xfrm>
              <a:off x="6477102" y="2689587"/>
              <a:ext cx="221951" cy="324805"/>
            </a:xfrm>
            <a:custGeom>
              <a:gdLst>
                <a:gd name="T0" fmla="*/ 123 w 123"/>
                <a:gd name="T1" fmla="*/ 163 h 180"/>
                <a:gd name="T2" fmla="*/ 26 w 123"/>
                <a:gd name="T3" fmla="*/ 0 h 180"/>
                <a:gd name="T4" fmla="*/ 0 w 123"/>
                <a:gd name="T5" fmla="*/ 17 h 180"/>
                <a:gd name="T6" fmla="*/ 96 w 123"/>
                <a:gd name="T7" fmla="*/ 180 h 180"/>
                <a:gd name="T8" fmla="*/ 123 w 123"/>
                <a:gd name="T9" fmla="*/ 163 h 180"/>
              </a:gdLst>
              <a:cxnLst>
                <a:cxn ang="0">
                  <a:pos x="T0" y="T1"/>
                </a:cxn>
                <a:cxn ang="0">
                  <a:pos x="T2" y="T3"/>
                </a:cxn>
                <a:cxn ang="0">
                  <a:pos x="T4" y="T5"/>
                </a:cxn>
                <a:cxn ang="0">
                  <a:pos x="T6" y="T7"/>
                </a:cxn>
                <a:cxn ang="0">
                  <a:pos x="T8" y="T9"/>
                </a:cxn>
              </a:cxnLst>
              <a:rect l="0" t="0" r="r" b="b"/>
              <a:pathLst>
                <a:path w="123" h="180">
                  <a:moveTo>
                    <a:pt x="123" y="163"/>
                  </a:moveTo>
                  <a:lnTo>
                    <a:pt x="26" y="0"/>
                  </a:lnTo>
                  <a:lnTo>
                    <a:pt x="0" y="17"/>
                  </a:lnTo>
                  <a:lnTo>
                    <a:pt x="96" y="180"/>
                  </a:lnTo>
                  <a:lnTo>
                    <a:pt x="123" y="163"/>
                  </a:lnTo>
                  <a:close/>
                </a:path>
              </a:pathLst>
            </a:custGeom>
            <a:solidFill>
              <a:srgbClr val="8F8F8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grpSp>
      <p:grpSp>
        <p:nvGrpSpPr>
          <p:cNvPr id="158" name="Group 2"/>
          <p:cNvGrpSpPr/>
          <p:nvPr userDrawn="1"/>
        </p:nvGrpSpPr>
        <p:grpSpPr>
          <a:xfrm>
            <a:off x="313535" y="4233863"/>
            <a:ext cx="612775" cy="612775"/>
            <a:chOff x="313535" y="4233863"/>
            <a:chExt cx="612775" cy="612775"/>
          </a:xfrm>
        </p:grpSpPr>
        <p:sp>
          <p:nvSpPr>
            <p:cNvPr id="159"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0" name="Freeform 6"/>
            <p:cNvSpPr>
              <a:spLocks noEditPoints="1"/>
            </p:cNvSpPr>
            <p:nvPr userDrawn="1"/>
          </p:nvSpPr>
          <p:spPr bwMode="auto">
            <a:xfrm>
              <a:off x="500860" y="4708526"/>
              <a:ext cx="74613" cy="87313"/>
            </a:xfrm>
            <a:custGeom>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1" name="Freeform 7"/>
            <p:cNvSpPr/>
            <p:nvPr userDrawn="1"/>
          </p:nvSpPr>
          <p:spPr bwMode="auto">
            <a:xfrm>
              <a:off x="592935" y="4708526"/>
              <a:ext cx="76200" cy="87313"/>
            </a:xfrm>
            <a:custGeom>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2" name="Freeform 8"/>
            <p:cNvSpPr>
              <a:spLocks noEditPoints="1"/>
            </p:cNvSpPr>
            <p:nvPr userDrawn="1"/>
          </p:nvSpPr>
          <p:spPr bwMode="auto">
            <a:xfrm>
              <a:off x="778673" y="4708526"/>
              <a:ext cx="79375" cy="88900"/>
            </a:xfrm>
            <a:custGeom>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3" name="Freeform 9"/>
            <p:cNvSpPr>
              <a:spLocks noEditPoints="1"/>
            </p:cNvSpPr>
            <p:nvPr userDrawn="1"/>
          </p:nvSpPr>
          <p:spPr bwMode="auto">
            <a:xfrm>
              <a:off x="346873" y="4708526"/>
              <a:ext cx="84138" cy="88900"/>
            </a:xfrm>
            <a:custGeom>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4" name="Freeform 10"/>
            <p:cNvSpPr/>
            <p:nvPr userDrawn="1"/>
          </p:nvSpPr>
          <p:spPr bwMode="auto">
            <a:xfrm>
              <a:off x="446885" y="4708526"/>
              <a:ext cx="47625" cy="87313"/>
            </a:xfrm>
            <a:custGeom>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5" name="Freeform 11"/>
            <p:cNvSpPr>
              <a:spLocks noEditPoints="1"/>
            </p:cNvSpPr>
            <p:nvPr userDrawn="1"/>
          </p:nvSpPr>
          <p:spPr bwMode="auto">
            <a:xfrm>
              <a:off x="685010" y="4708526"/>
              <a:ext cx="79375" cy="120650"/>
            </a:xfrm>
            <a:custGeom>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sp>
          <p:nvSpPr>
            <p:cNvPr id="166" name="Freeform 12"/>
            <p:cNvSpPr>
              <a:spLocks noEditPoints="1"/>
            </p:cNvSpPr>
            <p:nvPr userDrawn="1"/>
          </p:nvSpPr>
          <p:spPr bwMode="auto">
            <a:xfrm>
              <a:off x="843760" y="4678363"/>
              <a:ext cx="58738" cy="26988"/>
            </a:xfrm>
            <a:custGeom>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en-GB"/>
            </a:p>
          </p:txBody>
        </p:sp>
      </p:grpSp>
      <p:sp>
        <p:nvSpPr>
          <p:cNvPr id="89" name="Freeform 7"/>
          <p:cNvSpPr/>
          <p:nvPr userDrawn="1"/>
        </p:nvSpPr>
        <p:spPr bwMode="auto">
          <a:xfrm>
            <a:off x="3179290" y="1041580"/>
            <a:ext cx="1069869" cy="290376"/>
          </a:xfrm>
          <a:custGeom>
            <a:gdLst>
              <a:gd name="T0" fmla="*/ 1231 w 1320"/>
              <a:gd name="T1" fmla="*/ 178 h 357"/>
              <a:gd name="T2" fmla="*/ 1105 w 1320"/>
              <a:gd name="T3" fmla="*/ 178 h 357"/>
              <a:gd name="T4" fmla="*/ 1015 w 1320"/>
              <a:gd name="T5" fmla="*/ 89 h 357"/>
              <a:gd name="T6" fmla="*/ 816 w 1320"/>
              <a:gd name="T7" fmla="*/ 89 h 357"/>
              <a:gd name="T8" fmla="*/ 727 w 1320"/>
              <a:gd name="T9" fmla="*/ 0 h 357"/>
              <a:gd name="T10" fmla="*/ 410 w 1320"/>
              <a:gd name="T11" fmla="*/ 0 h 357"/>
              <a:gd name="T12" fmla="*/ 321 w 1320"/>
              <a:gd name="T13" fmla="*/ 89 h 357"/>
              <a:gd name="T14" fmla="*/ 272 w 1320"/>
              <a:gd name="T15" fmla="*/ 89 h 357"/>
              <a:gd name="T16" fmla="*/ 183 w 1320"/>
              <a:gd name="T17" fmla="*/ 178 h 357"/>
              <a:gd name="T18" fmla="*/ 89 w 1320"/>
              <a:gd name="T19" fmla="*/ 178 h 357"/>
              <a:gd name="T20" fmla="*/ 0 w 1320"/>
              <a:gd name="T21" fmla="*/ 267 h 357"/>
              <a:gd name="T22" fmla="*/ 89 w 1320"/>
              <a:gd name="T23" fmla="*/ 357 h 357"/>
              <a:gd name="T24" fmla="*/ 1231 w 1320"/>
              <a:gd name="T25" fmla="*/ 357 h 357"/>
              <a:gd name="T26" fmla="*/ 1320 w 1320"/>
              <a:gd name="T27" fmla="*/ 267 h 357"/>
              <a:gd name="T28" fmla="*/ 1231 w 1320"/>
              <a:gd name="T29" fmla="*/ 178 h 3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357">
                <a:moveTo>
                  <a:pt x="1231" y="178"/>
                </a:moveTo>
                <a:cubicBezTo>
                  <a:pt x="1105" y="178"/>
                  <a:pt x="1105" y="178"/>
                  <a:pt x="1105" y="178"/>
                </a:cubicBezTo>
                <a:cubicBezTo>
                  <a:pt x="1105" y="129"/>
                  <a:pt x="1064" y="89"/>
                  <a:pt x="1015" y="89"/>
                </a:cubicBezTo>
                <a:cubicBezTo>
                  <a:pt x="816" y="89"/>
                  <a:pt x="816" y="89"/>
                  <a:pt x="816" y="89"/>
                </a:cubicBezTo>
                <a:cubicBezTo>
                  <a:pt x="816" y="40"/>
                  <a:pt x="776" y="0"/>
                  <a:pt x="727" y="0"/>
                </a:cubicBezTo>
                <a:cubicBezTo>
                  <a:pt x="410" y="0"/>
                  <a:pt x="410" y="0"/>
                  <a:pt x="410" y="0"/>
                </a:cubicBezTo>
                <a:cubicBezTo>
                  <a:pt x="361" y="0"/>
                  <a:pt x="321" y="40"/>
                  <a:pt x="321" y="89"/>
                </a:cubicBezTo>
                <a:cubicBezTo>
                  <a:pt x="272" y="89"/>
                  <a:pt x="272" y="89"/>
                  <a:pt x="272" y="89"/>
                </a:cubicBezTo>
                <a:cubicBezTo>
                  <a:pt x="223" y="89"/>
                  <a:pt x="183" y="129"/>
                  <a:pt x="183" y="178"/>
                </a:cubicBezTo>
                <a:cubicBezTo>
                  <a:pt x="89" y="178"/>
                  <a:pt x="89" y="178"/>
                  <a:pt x="89" y="178"/>
                </a:cubicBezTo>
                <a:cubicBezTo>
                  <a:pt x="40" y="178"/>
                  <a:pt x="0" y="218"/>
                  <a:pt x="0" y="267"/>
                </a:cubicBezTo>
                <a:cubicBezTo>
                  <a:pt x="0" y="316"/>
                  <a:pt x="40" y="357"/>
                  <a:pt x="89" y="357"/>
                </a:cubicBezTo>
                <a:cubicBezTo>
                  <a:pt x="1231" y="357"/>
                  <a:pt x="1231" y="357"/>
                  <a:pt x="1231" y="357"/>
                </a:cubicBezTo>
                <a:cubicBezTo>
                  <a:pt x="1280" y="357"/>
                  <a:pt x="1320" y="316"/>
                  <a:pt x="1320" y="267"/>
                </a:cubicBezTo>
                <a:cubicBezTo>
                  <a:pt x="1320" y="218"/>
                  <a:pt x="1280" y="178"/>
                  <a:pt x="1231" y="17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0" name="Freeform 6"/>
          <p:cNvSpPr/>
          <p:nvPr userDrawn="1"/>
        </p:nvSpPr>
        <p:spPr bwMode="auto">
          <a:xfrm>
            <a:off x="6101206" y="627549"/>
            <a:ext cx="624784" cy="274905"/>
          </a:xfrm>
          <a:custGeom>
            <a:gdLst>
              <a:gd name="T0" fmla="*/ 687 w 772"/>
              <a:gd name="T1" fmla="*/ 169 h 338"/>
              <a:gd name="T2" fmla="*/ 677 w 772"/>
              <a:gd name="T3" fmla="*/ 169 h 338"/>
              <a:gd name="T4" fmla="*/ 592 w 772"/>
              <a:gd name="T5" fmla="*/ 84 h 338"/>
              <a:gd name="T6" fmla="*/ 571 w 772"/>
              <a:gd name="T7" fmla="*/ 84 h 338"/>
              <a:gd name="T8" fmla="*/ 486 w 772"/>
              <a:gd name="T9" fmla="*/ 0 h 338"/>
              <a:gd name="T10" fmla="*/ 389 w 772"/>
              <a:gd name="T11" fmla="*/ 0 h 338"/>
              <a:gd name="T12" fmla="*/ 305 w 772"/>
              <a:gd name="T13" fmla="*/ 84 h 338"/>
              <a:gd name="T14" fmla="*/ 258 w 772"/>
              <a:gd name="T15" fmla="*/ 84 h 338"/>
              <a:gd name="T16" fmla="*/ 174 w 772"/>
              <a:gd name="T17" fmla="*/ 169 h 338"/>
              <a:gd name="T18" fmla="*/ 85 w 772"/>
              <a:gd name="T19" fmla="*/ 169 h 338"/>
              <a:gd name="T20" fmla="*/ 0 w 772"/>
              <a:gd name="T21" fmla="*/ 254 h 338"/>
              <a:gd name="T22" fmla="*/ 0 w 772"/>
              <a:gd name="T23" fmla="*/ 254 h 338"/>
              <a:gd name="T24" fmla="*/ 85 w 772"/>
              <a:gd name="T25" fmla="*/ 338 h 338"/>
              <a:gd name="T26" fmla="*/ 687 w 772"/>
              <a:gd name="T27" fmla="*/ 338 h 338"/>
              <a:gd name="T28" fmla="*/ 772 w 772"/>
              <a:gd name="T29" fmla="*/ 254 h 338"/>
              <a:gd name="T30" fmla="*/ 772 w 772"/>
              <a:gd name="T31" fmla="*/ 254 h 338"/>
              <a:gd name="T32" fmla="*/ 687 w 772"/>
              <a:gd name="T33" fmla="*/ 169 h 3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 h="338">
                <a:moveTo>
                  <a:pt x="687" y="169"/>
                </a:moveTo>
                <a:cubicBezTo>
                  <a:pt x="677" y="169"/>
                  <a:pt x="677" y="169"/>
                  <a:pt x="677" y="169"/>
                </a:cubicBezTo>
                <a:cubicBezTo>
                  <a:pt x="677" y="122"/>
                  <a:pt x="638" y="84"/>
                  <a:pt x="592" y="84"/>
                </a:cubicBezTo>
                <a:cubicBezTo>
                  <a:pt x="571" y="84"/>
                  <a:pt x="571" y="84"/>
                  <a:pt x="571" y="84"/>
                </a:cubicBezTo>
                <a:cubicBezTo>
                  <a:pt x="571" y="38"/>
                  <a:pt x="533" y="0"/>
                  <a:pt x="486" y="0"/>
                </a:cubicBezTo>
                <a:cubicBezTo>
                  <a:pt x="389" y="0"/>
                  <a:pt x="389" y="0"/>
                  <a:pt x="389" y="0"/>
                </a:cubicBezTo>
                <a:cubicBezTo>
                  <a:pt x="343" y="0"/>
                  <a:pt x="305" y="38"/>
                  <a:pt x="305" y="84"/>
                </a:cubicBezTo>
                <a:cubicBezTo>
                  <a:pt x="258" y="84"/>
                  <a:pt x="258" y="84"/>
                  <a:pt x="258" y="84"/>
                </a:cubicBezTo>
                <a:cubicBezTo>
                  <a:pt x="212" y="84"/>
                  <a:pt x="174" y="122"/>
                  <a:pt x="174" y="169"/>
                </a:cubicBezTo>
                <a:cubicBezTo>
                  <a:pt x="85" y="169"/>
                  <a:pt x="85" y="169"/>
                  <a:pt x="85" y="169"/>
                </a:cubicBezTo>
                <a:cubicBezTo>
                  <a:pt x="38" y="169"/>
                  <a:pt x="0" y="207"/>
                  <a:pt x="0" y="254"/>
                </a:cubicBezTo>
                <a:cubicBezTo>
                  <a:pt x="0" y="254"/>
                  <a:pt x="0" y="254"/>
                  <a:pt x="0" y="254"/>
                </a:cubicBezTo>
                <a:cubicBezTo>
                  <a:pt x="0" y="300"/>
                  <a:pt x="38" y="338"/>
                  <a:pt x="85" y="338"/>
                </a:cubicBezTo>
                <a:cubicBezTo>
                  <a:pt x="687" y="338"/>
                  <a:pt x="687" y="338"/>
                  <a:pt x="687" y="338"/>
                </a:cubicBezTo>
                <a:cubicBezTo>
                  <a:pt x="733" y="338"/>
                  <a:pt x="772" y="300"/>
                  <a:pt x="772" y="254"/>
                </a:cubicBezTo>
                <a:cubicBezTo>
                  <a:pt x="772" y="254"/>
                  <a:pt x="772" y="254"/>
                  <a:pt x="772" y="254"/>
                </a:cubicBezTo>
                <a:cubicBezTo>
                  <a:pt x="772" y="207"/>
                  <a:pt x="733" y="169"/>
                  <a:pt x="687" y="1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91" name="Espace réservé du contenu 1"/>
          <p:cNvSpPr txBox="1"/>
          <p:nvPr userDrawn="1"/>
        </p:nvSpPr>
        <p:spPr>
          <a:xfrm rot="16200000">
            <a:off x="-2452738" y="2452738"/>
            <a:ext cx="5152085" cy="246607"/>
          </a:xfrm>
          <a:prstGeom prst="rect">
            <a:avLst/>
          </a:prstGeom>
        </p:spPr>
        <p:txBody>
          <a:bodyPr/>
          <a:lstStyle>
            <a:defPPr>
              <a:defRPr lang="en-US"/>
            </a:defPPr>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chemeClr val="bg2"/>
              </a:buClr>
              <a:buSzTx/>
            </a:pPr>
            <a:r>
              <a:rPr lang="fr-FR" sz="600" smtClean="0">
                <a:solidFill>
                  <a:schemeClr val="bg1"/>
                </a:solidFill>
                <a:latin typeface="+mn-lt"/>
              </a:rPr>
              <a:t>Toute information contenue dans ce document est strictement confidentiel, le client s'engage à ne pas publier ni faire connaître tout ou partie de ces informations à quelque tierce partie que ce soit, sans l'autorisation préalable de Orange.</a:t>
            </a:r>
          </a:p>
        </p:txBody>
      </p:sp>
      <p:sp>
        <p:nvSpPr>
          <p:cNvPr id="71" name="Rectangle 28"/>
          <p:cNvSpPr>
            <a:spLocks noChangeArrowheads="1"/>
          </p:cNvSpPr>
          <p:nvPr userDrawn="1"/>
        </p:nvSpPr>
        <p:spPr bwMode="auto">
          <a:xfrm>
            <a:off x="2099395" y="3871952"/>
            <a:ext cx="115861" cy="718774"/>
          </a:xfrm>
          <a:prstGeom prst="rect">
            <a:avLst/>
          </a:prstGeom>
          <a:solidFill>
            <a:srgbClr val="714E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2" name="Freeform 29"/>
          <p:cNvSpPr/>
          <p:nvPr userDrawn="1"/>
        </p:nvSpPr>
        <p:spPr bwMode="auto">
          <a:xfrm>
            <a:off x="1646675" y="3144596"/>
            <a:ext cx="1023448" cy="1019157"/>
          </a:xfrm>
          <a:custGeom>
            <a:gdLst>
              <a:gd name="T0" fmla="*/ 380 w 701"/>
              <a:gd name="T1" fmla="*/ 5 h 698"/>
              <a:gd name="T2" fmla="*/ 408 w 701"/>
              <a:gd name="T3" fmla="*/ 46 h 698"/>
              <a:gd name="T4" fmla="*/ 451 w 701"/>
              <a:gd name="T5" fmla="*/ 18 h 698"/>
              <a:gd name="T6" fmla="*/ 470 w 701"/>
              <a:gd name="T7" fmla="*/ 65 h 698"/>
              <a:gd name="T8" fmla="*/ 517 w 701"/>
              <a:gd name="T9" fmla="*/ 47 h 698"/>
              <a:gd name="T10" fmla="*/ 527 w 701"/>
              <a:gd name="T11" fmla="*/ 96 h 698"/>
              <a:gd name="T12" fmla="*/ 577 w 701"/>
              <a:gd name="T13" fmla="*/ 88 h 698"/>
              <a:gd name="T14" fmla="*/ 575 w 701"/>
              <a:gd name="T15" fmla="*/ 138 h 698"/>
              <a:gd name="T16" fmla="*/ 626 w 701"/>
              <a:gd name="T17" fmla="*/ 141 h 698"/>
              <a:gd name="T18" fmla="*/ 614 w 701"/>
              <a:gd name="T19" fmla="*/ 189 h 698"/>
              <a:gd name="T20" fmla="*/ 663 w 701"/>
              <a:gd name="T21" fmla="*/ 202 h 698"/>
              <a:gd name="T22" fmla="*/ 642 w 701"/>
              <a:gd name="T23" fmla="*/ 248 h 698"/>
              <a:gd name="T24" fmla="*/ 687 w 701"/>
              <a:gd name="T25" fmla="*/ 271 h 698"/>
              <a:gd name="T26" fmla="*/ 657 w 701"/>
              <a:gd name="T27" fmla="*/ 311 h 698"/>
              <a:gd name="T28" fmla="*/ 696 w 701"/>
              <a:gd name="T29" fmla="*/ 342 h 698"/>
              <a:gd name="T30" fmla="*/ 658 w 701"/>
              <a:gd name="T31" fmla="*/ 375 h 698"/>
              <a:gd name="T32" fmla="*/ 690 w 701"/>
              <a:gd name="T33" fmla="*/ 414 h 698"/>
              <a:gd name="T34" fmla="*/ 646 w 701"/>
              <a:gd name="T35" fmla="*/ 438 h 698"/>
              <a:gd name="T36" fmla="*/ 669 w 701"/>
              <a:gd name="T37" fmla="*/ 483 h 698"/>
              <a:gd name="T38" fmla="*/ 621 w 701"/>
              <a:gd name="T39" fmla="*/ 498 h 698"/>
              <a:gd name="T40" fmla="*/ 634 w 701"/>
              <a:gd name="T41" fmla="*/ 547 h 698"/>
              <a:gd name="T42" fmla="*/ 584 w 701"/>
              <a:gd name="T43" fmla="*/ 551 h 698"/>
              <a:gd name="T44" fmla="*/ 587 w 701"/>
              <a:gd name="T45" fmla="*/ 601 h 698"/>
              <a:gd name="T46" fmla="*/ 537 w 701"/>
              <a:gd name="T47" fmla="*/ 595 h 698"/>
              <a:gd name="T48" fmla="*/ 529 w 701"/>
              <a:gd name="T49" fmla="*/ 645 h 698"/>
              <a:gd name="T50" fmla="*/ 482 w 701"/>
              <a:gd name="T51" fmla="*/ 628 h 698"/>
              <a:gd name="T52" fmla="*/ 464 w 701"/>
              <a:gd name="T53" fmla="*/ 675 h 698"/>
              <a:gd name="T54" fmla="*/ 421 w 701"/>
              <a:gd name="T55" fmla="*/ 649 h 698"/>
              <a:gd name="T56" fmla="*/ 393 w 701"/>
              <a:gd name="T57" fmla="*/ 692 h 698"/>
              <a:gd name="T58" fmla="*/ 357 w 701"/>
              <a:gd name="T59" fmla="*/ 657 h 698"/>
              <a:gd name="T60" fmla="*/ 321 w 701"/>
              <a:gd name="T61" fmla="*/ 693 h 698"/>
              <a:gd name="T62" fmla="*/ 293 w 701"/>
              <a:gd name="T63" fmla="*/ 652 h 698"/>
              <a:gd name="T64" fmla="*/ 250 w 701"/>
              <a:gd name="T65" fmla="*/ 679 h 698"/>
              <a:gd name="T66" fmla="*/ 231 w 701"/>
              <a:gd name="T67" fmla="*/ 633 h 698"/>
              <a:gd name="T68" fmla="*/ 184 w 701"/>
              <a:gd name="T69" fmla="*/ 651 h 698"/>
              <a:gd name="T70" fmla="*/ 174 w 701"/>
              <a:gd name="T71" fmla="*/ 602 h 698"/>
              <a:gd name="T72" fmla="*/ 124 w 701"/>
              <a:gd name="T73" fmla="*/ 610 h 698"/>
              <a:gd name="T74" fmla="*/ 126 w 701"/>
              <a:gd name="T75" fmla="*/ 560 h 698"/>
              <a:gd name="T76" fmla="*/ 75 w 701"/>
              <a:gd name="T77" fmla="*/ 557 h 698"/>
              <a:gd name="T78" fmla="*/ 87 w 701"/>
              <a:gd name="T79" fmla="*/ 509 h 698"/>
              <a:gd name="T80" fmla="*/ 38 w 701"/>
              <a:gd name="T81" fmla="*/ 496 h 698"/>
              <a:gd name="T82" fmla="*/ 59 w 701"/>
              <a:gd name="T83" fmla="*/ 450 h 698"/>
              <a:gd name="T84" fmla="*/ 14 w 701"/>
              <a:gd name="T85" fmla="*/ 427 h 698"/>
              <a:gd name="T86" fmla="*/ 44 w 701"/>
              <a:gd name="T87" fmla="*/ 387 h 698"/>
              <a:gd name="T88" fmla="*/ 5 w 701"/>
              <a:gd name="T89" fmla="*/ 356 h 698"/>
              <a:gd name="T90" fmla="*/ 43 w 701"/>
              <a:gd name="T91" fmla="*/ 323 h 698"/>
              <a:gd name="T92" fmla="*/ 11 w 701"/>
              <a:gd name="T93" fmla="*/ 284 h 698"/>
              <a:gd name="T94" fmla="*/ 55 w 701"/>
              <a:gd name="T95" fmla="*/ 260 h 698"/>
              <a:gd name="T96" fmla="*/ 32 w 701"/>
              <a:gd name="T97" fmla="*/ 215 h 698"/>
              <a:gd name="T98" fmla="*/ 80 w 701"/>
              <a:gd name="T99" fmla="*/ 200 h 698"/>
              <a:gd name="T100" fmla="*/ 67 w 701"/>
              <a:gd name="T101" fmla="*/ 151 h 698"/>
              <a:gd name="T102" fmla="*/ 117 w 701"/>
              <a:gd name="T103" fmla="*/ 147 h 698"/>
              <a:gd name="T104" fmla="*/ 114 w 701"/>
              <a:gd name="T105" fmla="*/ 97 h 698"/>
              <a:gd name="T106" fmla="*/ 164 w 701"/>
              <a:gd name="T107" fmla="*/ 103 h 698"/>
              <a:gd name="T108" fmla="*/ 172 w 701"/>
              <a:gd name="T109" fmla="*/ 53 h 698"/>
              <a:gd name="T110" fmla="*/ 219 w 701"/>
              <a:gd name="T111" fmla="*/ 70 h 698"/>
              <a:gd name="T112" fmla="*/ 237 w 701"/>
              <a:gd name="T113" fmla="*/ 23 h 698"/>
              <a:gd name="T114" fmla="*/ 280 w 701"/>
              <a:gd name="T115" fmla="*/ 49 h 698"/>
              <a:gd name="T116" fmla="*/ 308 w 701"/>
              <a:gd name="T117" fmla="*/ 6 h 698"/>
              <a:gd name="T118" fmla="*/ 344 w 701"/>
              <a:gd name="T119" fmla="*/ 41 h 6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1" h="698">
                <a:moveTo>
                  <a:pt x="357" y="41"/>
                </a:moveTo>
                <a:cubicBezTo>
                  <a:pt x="380" y="5"/>
                  <a:pt x="380" y="5"/>
                  <a:pt x="380" y="5"/>
                </a:cubicBezTo>
                <a:cubicBezTo>
                  <a:pt x="383" y="0"/>
                  <a:pt x="391" y="0"/>
                  <a:pt x="393" y="6"/>
                </a:cubicBezTo>
                <a:cubicBezTo>
                  <a:pt x="408" y="46"/>
                  <a:pt x="408" y="46"/>
                  <a:pt x="408" y="46"/>
                </a:cubicBezTo>
                <a:cubicBezTo>
                  <a:pt x="410" y="51"/>
                  <a:pt x="417" y="52"/>
                  <a:pt x="421" y="49"/>
                </a:cubicBezTo>
                <a:cubicBezTo>
                  <a:pt x="451" y="18"/>
                  <a:pt x="451" y="18"/>
                  <a:pt x="451" y="18"/>
                </a:cubicBezTo>
                <a:cubicBezTo>
                  <a:pt x="455" y="14"/>
                  <a:pt x="463" y="17"/>
                  <a:pt x="464" y="23"/>
                </a:cubicBezTo>
                <a:cubicBezTo>
                  <a:pt x="470" y="65"/>
                  <a:pt x="470" y="65"/>
                  <a:pt x="470" y="65"/>
                </a:cubicBezTo>
                <a:cubicBezTo>
                  <a:pt x="471" y="70"/>
                  <a:pt x="477" y="73"/>
                  <a:pt x="482" y="70"/>
                </a:cubicBezTo>
                <a:cubicBezTo>
                  <a:pt x="517" y="47"/>
                  <a:pt x="517" y="47"/>
                  <a:pt x="517" y="47"/>
                </a:cubicBezTo>
                <a:cubicBezTo>
                  <a:pt x="523" y="43"/>
                  <a:pt x="529" y="47"/>
                  <a:pt x="529" y="53"/>
                </a:cubicBezTo>
                <a:cubicBezTo>
                  <a:pt x="527" y="96"/>
                  <a:pt x="527" y="96"/>
                  <a:pt x="527" y="96"/>
                </a:cubicBezTo>
                <a:cubicBezTo>
                  <a:pt x="526" y="101"/>
                  <a:pt x="532" y="105"/>
                  <a:pt x="537" y="103"/>
                </a:cubicBezTo>
                <a:cubicBezTo>
                  <a:pt x="577" y="88"/>
                  <a:pt x="577" y="88"/>
                  <a:pt x="577" y="88"/>
                </a:cubicBezTo>
                <a:cubicBezTo>
                  <a:pt x="582" y="86"/>
                  <a:pt x="588" y="91"/>
                  <a:pt x="587" y="97"/>
                </a:cubicBezTo>
                <a:cubicBezTo>
                  <a:pt x="575" y="138"/>
                  <a:pt x="575" y="138"/>
                  <a:pt x="575" y="138"/>
                </a:cubicBezTo>
                <a:cubicBezTo>
                  <a:pt x="574" y="143"/>
                  <a:pt x="579" y="148"/>
                  <a:pt x="584" y="147"/>
                </a:cubicBezTo>
                <a:cubicBezTo>
                  <a:pt x="626" y="141"/>
                  <a:pt x="626" y="141"/>
                  <a:pt x="626" y="141"/>
                </a:cubicBezTo>
                <a:cubicBezTo>
                  <a:pt x="632" y="140"/>
                  <a:pt x="637" y="146"/>
                  <a:pt x="634" y="151"/>
                </a:cubicBezTo>
                <a:cubicBezTo>
                  <a:pt x="614" y="189"/>
                  <a:pt x="614" y="189"/>
                  <a:pt x="614" y="189"/>
                </a:cubicBezTo>
                <a:cubicBezTo>
                  <a:pt x="612" y="194"/>
                  <a:pt x="615" y="200"/>
                  <a:pt x="621" y="200"/>
                </a:cubicBezTo>
                <a:cubicBezTo>
                  <a:pt x="663" y="202"/>
                  <a:pt x="663" y="202"/>
                  <a:pt x="663" y="202"/>
                </a:cubicBezTo>
                <a:cubicBezTo>
                  <a:pt x="669" y="203"/>
                  <a:pt x="673" y="210"/>
                  <a:pt x="669" y="215"/>
                </a:cubicBezTo>
                <a:cubicBezTo>
                  <a:pt x="642" y="248"/>
                  <a:pt x="642" y="248"/>
                  <a:pt x="642" y="248"/>
                </a:cubicBezTo>
                <a:cubicBezTo>
                  <a:pt x="638" y="252"/>
                  <a:pt x="640" y="258"/>
                  <a:pt x="646" y="260"/>
                </a:cubicBezTo>
                <a:cubicBezTo>
                  <a:pt x="687" y="271"/>
                  <a:pt x="687" y="271"/>
                  <a:pt x="687" y="271"/>
                </a:cubicBezTo>
                <a:cubicBezTo>
                  <a:pt x="693" y="272"/>
                  <a:pt x="694" y="280"/>
                  <a:pt x="690" y="284"/>
                </a:cubicBezTo>
                <a:cubicBezTo>
                  <a:pt x="657" y="311"/>
                  <a:pt x="657" y="311"/>
                  <a:pt x="657" y="311"/>
                </a:cubicBezTo>
                <a:cubicBezTo>
                  <a:pt x="652" y="314"/>
                  <a:pt x="653" y="321"/>
                  <a:pt x="658" y="323"/>
                </a:cubicBezTo>
                <a:cubicBezTo>
                  <a:pt x="696" y="342"/>
                  <a:pt x="696" y="342"/>
                  <a:pt x="696" y="342"/>
                </a:cubicBezTo>
                <a:cubicBezTo>
                  <a:pt x="701" y="345"/>
                  <a:pt x="701" y="353"/>
                  <a:pt x="696" y="356"/>
                </a:cubicBezTo>
                <a:cubicBezTo>
                  <a:pt x="658" y="375"/>
                  <a:pt x="658" y="375"/>
                  <a:pt x="658" y="375"/>
                </a:cubicBezTo>
                <a:cubicBezTo>
                  <a:pt x="653" y="377"/>
                  <a:pt x="652" y="384"/>
                  <a:pt x="657" y="387"/>
                </a:cubicBezTo>
                <a:cubicBezTo>
                  <a:pt x="690" y="414"/>
                  <a:pt x="690" y="414"/>
                  <a:pt x="690" y="414"/>
                </a:cubicBezTo>
                <a:cubicBezTo>
                  <a:pt x="694" y="418"/>
                  <a:pt x="693" y="426"/>
                  <a:pt x="687" y="427"/>
                </a:cubicBezTo>
                <a:cubicBezTo>
                  <a:pt x="646" y="438"/>
                  <a:pt x="646" y="438"/>
                  <a:pt x="646" y="438"/>
                </a:cubicBezTo>
                <a:cubicBezTo>
                  <a:pt x="640" y="440"/>
                  <a:pt x="638" y="446"/>
                  <a:pt x="642" y="450"/>
                </a:cubicBezTo>
                <a:cubicBezTo>
                  <a:pt x="669" y="483"/>
                  <a:pt x="669" y="483"/>
                  <a:pt x="669" y="483"/>
                </a:cubicBezTo>
                <a:cubicBezTo>
                  <a:pt x="673" y="488"/>
                  <a:pt x="669" y="495"/>
                  <a:pt x="663" y="496"/>
                </a:cubicBezTo>
                <a:cubicBezTo>
                  <a:pt x="621" y="498"/>
                  <a:pt x="621" y="498"/>
                  <a:pt x="621" y="498"/>
                </a:cubicBezTo>
                <a:cubicBezTo>
                  <a:pt x="615" y="498"/>
                  <a:pt x="612" y="504"/>
                  <a:pt x="614" y="509"/>
                </a:cubicBezTo>
                <a:cubicBezTo>
                  <a:pt x="634" y="547"/>
                  <a:pt x="634" y="547"/>
                  <a:pt x="634" y="547"/>
                </a:cubicBezTo>
                <a:cubicBezTo>
                  <a:pt x="637" y="552"/>
                  <a:pt x="632" y="558"/>
                  <a:pt x="626" y="557"/>
                </a:cubicBezTo>
                <a:cubicBezTo>
                  <a:pt x="584" y="551"/>
                  <a:pt x="584" y="551"/>
                  <a:pt x="584" y="551"/>
                </a:cubicBezTo>
                <a:cubicBezTo>
                  <a:pt x="579" y="550"/>
                  <a:pt x="574" y="555"/>
                  <a:pt x="575" y="560"/>
                </a:cubicBezTo>
                <a:cubicBezTo>
                  <a:pt x="587" y="601"/>
                  <a:pt x="587" y="601"/>
                  <a:pt x="587" y="601"/>
                </a:cubicBezTo>
                <a:cubicBezTo>
                  <a:pt x="588" y="607"/>
                  <a:pt x="582" y="612"/>
                  <a:pt x="577" y="610"/>
                </a:cubicBezTo>
                <a:cubicBezTo>
                  <a:pt x="537" y="595"/>
                  <a:pt x="537" y="595"/>
                  <a:pt x="537" y="595"/>
                </a:cubicBezTo>
                <a:cubicBezTo>
                  <a:pt x="532" y="593"/>
                  <a:pt x="526" y="597"/>
                  <a:pt x="527" y="602"/>
                </a:cubicBezTo>
                <a:cubicBezTo>
                  <a:pt x="529" y="645"/>
                  <a:pt x="529" y="645"/>
                  <a:pt x="529" y="645"/>
                </a:cubicBezTo>
                <a:cubicBezTo>
                  <a:pt x="529" y="651"/>
                  <a:pt x="523" y="655"/>
                  <a:pt x="517" y="651"/>
                </a:cubicBezTo>
                <a:cubicBezTo>
                  <a:pt x="482" y="628"/>
                  <a:pt x="482" y="628"/>
                  <a:pt x="482" y="628"/>
                </a:cubicBezTo>
                <a:cubicBezTo>
                  <a:pt x="477" y="625"/>
                  <a:pt x="471" y="628"/>
                  <a:pt x="470" y="633"/>
                </a:cubicBezTo>
                <a:cubicBezTo>
                  <a:pt x="464" y="675"/>
                  <a:pt x="464" y="675"/>
                  <a:pt x="464" y="675"/>
                </a:cubicBezTo>
                <a:cubicBezTo>
                  <a:pt x="463" y="681"/>
                  <a:pt x="455" y="684"/>
                  <a:pt x="451" y="679"/>
                </a:cubicBezTo>
                <a:cubicBezTo>
                  <a:pt x="421" y="649"/>
                  <a:pt x="421" y="649"/>
                  <a:pt x="421" y="649"/>
                </a:cubicBezTo>
                <a:cubicBezTo>
                  <a:pt x="417" y="645"/>
                  <a:pt x="410" y="647"/>
                  <a:pt x="408" y="652"/>
                </a:cubicBezTo>
                <a:cubicBezTo>
                  <a:pt x="393" y="692"/>
                  <a:pt x="393" y="692"/>
                  <a:pt x="393" y="692"/>
                </a:cubicBezTo>
                <a:cubicBezTo>
                  <a:pt x="391" y="697"/>
                  <a:pt x="383" y="698"/>
                  <a:pt x="380" y="693"/>
                </a:cubicBezTo>
                <a:cubicBezTo>
                  <a:pt x="357" y="657"/>
                  <a:pt x="357" y="657"/>
                  <a:pt x="357" y="657"/>
                </a:cubicBezTo>
                <a:cubicBezTo>
                  <a:pt x="354" y="653"/>
                  <a:pt x="347" y="653"/>
                  <a:pt x="344" y="657"/>
                </a:cubicBezTo>
                <a:cubicBezTo>
                  <a:pt x="321" y="693"/>
                  <a:pt x="321" y="693"/>
                  <a:pt x="321" y="693"/>
                </a:cubicBezTo>
                <a:cubicBezTo>
                  <a:pt x="318" y="698"/>
                  <a:pt x="310" y="697"/>
                  <a:pt x="308" y="692"/>
                </a:cubicBezTo>
                <a:cubicBezTo>
                  <a:pt x="293" y="652"/>
                  <a:pt x="293" y="652"/>
                  <a:pt x="293" y="652"/>
                </a:cubicBezTo>
                <a:cubicBezTo>
                  <a:pt x="291" y="647"/>
                  <a:pt x="284" y="645"/>
                  <a:pt x="280" y="649"/>
                </a:cubicBezTo>
                <a:cubicBezTo>
                  <a:pt x="250" y="679"/>
                  <a:pt x="250" y="679"/>
                  <a:pt x="250" y="679"/>
                </a:cubicBezTo>
                <a:cubicBezTo>
                  <a:pt x="246" y="684"/>
                  <a:pt x="238" y="681"/>
                  <a:pt x="237" y="675"/>
                </a:cubicBezTo>
                <a:cubicBezTo>
                  <a:pt x="231" y="633"/>
                  <a:pt x="231" y="633"/>
                  <a:pt x="231" y="633"/>
                </a:cubicBezTo>
                <a:cubicBezTo>
                  <a:pt x="230" y="628"/>
                  <a:pt x="224" y="625"/>
                  <a:pt x="219" y="628"/>
                </a:cubicBezTo>
                <a:cubicBezTo>
                  <a:pt x="184" y="651"/>
                  <a:pt x="184" y="651"/>
                  <a:pt x="184" y="651"/>
                </a:cubicBezTo>
                <a:cubicBezTo>
                  <a:pt x="178" y="655"/>
                  <a:pt x="172" y="651"/>
                  <a:pt x="172" y="645"/>
                </a:cubicBezTo>
                <a:cubicBezTo>
                  <a:pt x="174" y="602"/>
                  <a:pt x="174" y="602"/>
                  <a:pt x="174" y="602"/>
                </a:cubicBezTo>
                <a:cubicBezTo>
                  <a:pt x="175" y="597"/>
                  <a:pt x="169" y="593"/>
                  <a:pt x="164" y="595"/>
                </a:cubicBezTo>
                <a:cubicBezTo>
                  <a:pt x="124" y="610"/>
                  <a:pt x="124" y="610"/>
                  <a:pt x="124" y="610"/>
                </a:cubicBezTo>
                <a:cubicBezTo>
                  <a:pt x="119" y="612"/>
                  <a:pt x="113" y="607"/>
                  <a:pt x="114" y="601"/>
                </a:cubicBezTo>
                <a:cubicBezTo>
                  <a:pt x="126" y="560"/>
                  <a:pt x="126" y="560"/>
                  <a:pt x="126" y="560"/>
                </a:cubicBezTo>
                <a:cubicBezTo>
                  <a:pt x="127" y="555"/>
                  <a:pt x="122" y="550"/>
                  <a:pt x="117" y="551"/>
                </a:cubicBezTo>
                <a:cubicBezTo>
                  <a:pt x="75" y="557"/>
                  <a:pt x="75" y="557"/>
                  <a:pt x="75" y="557"/>
                </a:cubicBezTo>
                <a:cubicBezTo>
                  <a:pt x="69" y="558"/>
                  <a:pt x="64" y="552"/>
                  <a:pt x="67" y="547"/>
                </a:cubicBezTo>
                <a:cubicBezTo>
                  <a:pt x="87" y="509"/>
                  <a:pt x="87" y="509"/>
                  <a:pt x="87" y="509"/>
                </a:cubicBezTo>
                <a:cubicBezTo>
                  <a:pt x="89" y="504"/>
                  <a:pt x="86" y="498"/>
                  <a:pt x="80" y="498"/>
                </a:cubicBezTo>
                <a:cubicBezTo>
                  <a:pt x="38" y="496"/>
                  <a:pt x="38" y="496"/>
                  <a:pt x="38" y="496"/>
                </a:cubicBezTo>
                <a:cubicBezTo>
                  <a:pt x="32" y="495"/>
                  <a:pt x="28" y="488"/>
                  <a:pt x="32" y="483"/>
                </a:cubicBezTo>
                <a:cubicBezTo>
                  <a:pt x="59" y="450"/>
                  <a:pt x="59" y="450"/>
                  <a:pt x="59" y="450"/>
                </a:cubicBezTo>
                <a:cubicBezTo>
                  <a:pt x="63" y="446"/>
                  <a:pt x="61" y="440"/>
                  <a:pt x="55" y="438"/>
                </a:cubicBezTo>
                <a:cubicBezTo>
                  <a:pt x="14" y="427"/>
                  <a:pt x="14" y="427"/>
                  <a:pt x="14" y="427"/>
                </a:cubicBezTo>
                <a:cubicBezTo>
                  <a:pt x="8" y="426"/>
                  <a:pt x="7" y="418"/>
                  <a:pt x="11" y="414"/>
                </a:cubicBezTo>
                <a:cubicBezTo>
                  <a:pt x="44" y="387"/>
                  <a:pt x="44" y="387"/>
                  <a:pt x="44" y="387"/>
                </a:cubicBezTo>
                <a:cubicBezTo>
                  <a:pt x="49" y="384"/>
                  <a:pt x="48" y="377"/>
                  <a:pt x="43" y="375"/>
                </a:cubicBezTo>
                <a:cubicBezTo>
                  <a:pt x="5" y="356"/>
                  <a:pt x="5" y="356"/>
                  <a:pt x="5" y="356"/>
                </a:cubicBezTo>
                <a:cubicBezTo>
                  <a:pt x="0" y="353"/>
                  <a:pt x="0" y="345"/>
                  <a:pt x="5" y="342"/>
                </a:cubicBezTo>
                <a:cubicBezTo>
                  <a:pt x="43" y="323"/>
                  <a:pt x="43" y="323"/>
                  <a:pt x="43" y="323"/>
                </a:cubicBezTo>
                <a:cubicBezTo>
                  <a:pt x="48" y="321"/>
                  <a:pt x="49" y="314"/>
                  <a:pt x="44" y="311"/>
                </a:cubicBezTo>
                <a:cubicBezTo>
                  <a:pt x="11" y="284"/>
                  <a:pt x="11" y="284"/>
                  <a:pt x="11" y="284"/>
                </a:cubicBezTo>
                <a:cubicBezTo>
                  <a:pt x="7" y="280"/>
                  <a:pt x="8" y="272"/>
                  <a:pt x="14" y="271"/>
                </a:cubicBezTo>
                <a:cubicBezTo>
                  <a:pt x="55" y="260"/>
                  <a:pt x="55" y="260"/>
                  <a:pt x="55" y="260"/>
                </a:cubicBezTo>
                <a:cubicBezTo>
                  <a:pt x="61" y="258"/>
                  <a:pt x="63" y="252"/>
                  <a:pt x="59" y="248"/>
                </a:cubicBezTo>
                <a:cubicBezTo>
                  <a:pt x="32" y="215"/>
                  <a:pt x="32" y="215"/>
                  <a:pt x="32" y="215"/>
                </a:cubicBezTo>
                <a:cubicBezTo>
                  <a:pt x="28" y="210"/>
                  <a:pt x="32" y="203"/>
                  <a:pt x="38" y="202"/>
                </a:cubicBezTo>
                <a:cubicBezTo>
                  <a:pt x="80" y="200"/>
                  <a:pt x="80" y="200"/>
                  <a:pt x="80" y="200"/>
                </a:cubicBezTo>
                <a:cubicBezTo>
                  <a:pt x="86" y="200"/>
                  <a:pt x="89" y="194"/>
                  <a:pt x="87" y="189"/>
                </a:cubicBezTo>
                <a:cubicBezTo>
                  <a:pt x="67" y="151"/>
                  <a:pt x="67" y="151"/>
                  <a:pt x="67" y="151"/>
                </a:cubicBezTo>
                <a:cubicBezTo>
                  <a:pt x="64" y="146"/>
                  <a:pt x="69" y="140"/>
                  <a:pt x="75" y="141"/>
                </a:cubicBezTo>
                <a:cubicBezTo>
                  <a:pt x="117" y="147"/>
                  <a:pt x="117" y="147"/>
                  <a:pt x="117" y="147"/>
                </a:cubicBezTo>
                <a:cubicBezTo>
                  <a:pt x="122" y="148"/>
                  <a:pt x="127" y="143"/>
                  <a:pt x="126" y="138"/>
                </a:cubicBezTo>
                <a:cubicBezTo>
                  <a:pt x="114" y="97"/>
                  <a:pt x="114" y="97"/>
                  <a:pt x="114" y="97"/>
                </a:cubicBezTo>
                <a:cubicBezTo>
                  <a:pt x="113" y="91"/>
                  <a:pt x="119" y="86"/>
                  <a:pt x="124" y="88"/>
                </a:cubicBezTo>
                <a:cubicBezTo>
                  <a:pt x="164" y="103"/>
                  <a:pt x="164" y="103"/>
                  <a:pt x="164" y="103"/>
                </a:cubicBezTo>
                <a:cubicBezTo>
                  <a:pt x="169" y="105"/>
                  <a:pt x="175" y="101"/>
                  <a:pt x="174" y="96"/>
                </a:cubicBezTo>
                <a:cubicBezTo>
                  <a:pt x="172" y="53"/>
                  <a:pt x="172" y="53"/>
                  <a:pt x="172" y="53"/>
                </a:cubicBezTo>
                <a:cubicBezTo>
                  <a:pt x="172" y="47"/>
                  <a:pt x="178" y="43"/>
                  <a:pt x="184" y="47"/>
                </a:cubicBezTo>
                <a:cubicBezTo>
                  <a:pt x="219" y="70"/>
                  <a:pt x="219" y="70"/>
                  <a:pt x="219" y="70"/>
                </a:cubicBezTo>
                <a:cubicBezTo>
                  <a:pt x="224" y="73"/>
                  <a:pt x="230" y="70"/>
                  <a:pt x="231" y="65"/>
                </a:cubicBezTo>
                <a:cubicBezTo>
                  <a:pt x="237" y="23"/>
                  <a:pt x="237" y="23"/>
                  <a:pt x="237" y="23"/>
                </a:cubicBezTo>
                <a:cubicBezTo>
                  <a:pt x="238" y="17"/>
                  <a:pt x="246" y="14"/>
                  <a:pt x="250" y="18"/>
                </a:cubicBezTo>
                <a:cubicBezTo>
                  <a:pt x="280" y="49"/>
                  <a:pt x="280" y="49"/>
                  <a:pt x="280" y="49"/>
                </a:cubicBezTo>
                <a:cubicBezTo>
                  <a:pt x="284" y="52"/>
                  <a:pt x="291" y="51"/>
                  <a:pt x="293" y="46"/>
                </a:cubicBezTo>
                <a:cubicBezTo>
                  <a:pt x="308" y="6"/>
                  <a:pt x="308" y="6"/>
                  <a:pt x="308" y="6"/>
                </a:cubicBezTo>
                <a:cubicBezTo>
                  <a:pt x="310" y="0"/>
                  <a:pt x="318" y="0"/>
                  <a:pt x="321" y="5"/>
                </a:cubicBezTo>
                <a:cubicBezTo>
                  <a:pt x="344" y="41"/>
                  <a:pt x="344" y="41"/>
                  <a:pt x="344" y="41"/>
                </a:cubicBezTo>
                <a:cubicBezTo>
                  <a:pt x="347" y="45"/>
                  <a:pt x="354" y="45"/>
                  <a:pt x="357" y="41"/>
                </a:cubicBezTo>
                <a:close/>
              </a:path>
            </a:pathLst>
          </a:custGeom>
          <a:solidFill>
            <a:srgbClr val="50BE8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
        <p:nvSpPr>
          <p:cNvPr id="73" name="Freeform 30"/>
          <p:cNvSpPr/>
          <p:nvPr userDrawn="1"/>
        </p:nvSpPr>
        <p:spPr bwMode="auto">
          <a:xfrm>
            <a:off x="1824760" y="4554250"/>
            <a:ext cx="667279" cy="594329"/>
          </a:xfrm>
          <a:custGeom>
            <a:gdLst>
              <a:gd name="T0" fmla="*/ 0 w 311"/>
              <a:gd name="T1" fmla="*/ 0 h 277"/>
              <a:gd name="T2" fmla="*/ 0 w 311"/>
              <a:gd name="T3" fmla="*/ 85 h 277"/>
              <a:gd name="T4" fmla="*/ 14 w 311"/>
              <a:gd name="T5" fmla="*/ 85 h 277"/>
              <a:gd name="T6" fmla="*/ 76 w 311"/>
              <a:gd name="T7" fmla="*/ 277 h 277"/>
              <a:gd name="T8" fmla="*/ 234 w 311"/>
              <a:gd name="T9" fmla="*/ 277 h 277"/>
              <a:gd name="T10" fmla="*/ 296 w 311"/>
              <a:gd name="T11" fmla="*/ 85 h 277"/>
              <a:gd name="T12" fmla="*/ 311 w 311"/>
              <a:gd name="T13" fmla="*/ 85 h 277"/>
              <a:gd name="T14" fmla="*/ 311 w 311"/>
              <a:gd name="T15" fmla="*/ 0 h 277"/>
              <a:gd name="T16" fmla="*/ 0 w 311"/>
              <a:gd name="T17" fmla="*/ 0 h 27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277">
                <a:moveTo>
                  <a:pt x="0" y="0"/>
                </a:moveTo>
                <a:lnTo>
                  <a:pt x="0" y="85"/>
                </a:lnTo>
                <a:lnTo>
                  <a:pt x="14" y="85"/>
                </a:lnTo>
                <a:lnTo>
                  <a:pt x="76" y="277"/>
                </a:lnTo>
                <a:lnTo>
                  <a:pt x="234" y="277"/>
                </a:lnTo>
                <a:lnTo>
                  <a:pt x="296" y="85"/>
                </a:lnTo>
                <a:lnTo>
                  <a:pt x="311" y="85"/>
                </a:lnTo>
                <a:lnTo>
                  <a:pt x="31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stStyle>
          <a:p>
            <a:endParaRPr lang="fr-FR"/>
          </a:p>
        </p:txBody>
      </p:sp>
    </p:spTree>
    <p:extLst>
      <p:ext uri="{BB962C8B-B14F-4D97-AF65-F5344CB8AC3E}">
        <p14:creationId xmlns="" xmlns:p14="http://schemas.microsoft.com/office/powerpoint/2010/main" val="1722196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Layout>
</file>

<file path=ppt/slideLayouts/slideLayout2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userDrawn="1">
  <p:cSld name="image pleine page">
    <p:spTree>
      <p:nvGrpSpPr>
        <p:cNvPr id="1" name=""/>
        <p:cNvGrpSpPr/>
        <p:nvPr/>
      </p:nvGrpSpPr>
      <p:grpSpPr>
        <a:xfrm>
          <a:off x="0" y="0"/>
          <a:ext cx="0" cy="0"/>
        </a:xfrm>
      </p:grpSpPr>
      <p:sp>
        <p:nvSpPr>
          <p:cNvPr id="4" name="Espace réservé du texte 3"/>
          <p:cNvSpPr>
            <a:spLocks noGrp="1"/>
          </p:cNvSpPr>
          <p:nvPr>
            <p:ph type="body" sz="quarter" idx="11"/>
          </p:nvPr>
        </p:nvSpPr>
        <p:spPr>
          <a:xfrm>
            <a:off x="1051763" y="3273828"/>
            <a:ext cx="7085013" cy="1295400"/>
          </a:xfrm>
          <a:prstGeom prst="rect">
            <a:avLst/>
          </a:prstGeom>
        </p:spPr>
        <p:txBody>
          <a:bodyPr/>
          <a:lstStyle>
            <a:lvl1pPr marL="0" indent="0">
              <a:spcAft>
                <a:spcPct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p:txBody>
      </p:sp>
      <p:sp>
        <p:nvSpPr>
          <p:cNvPr id="3" name="Espace réservé pour une image  2"/>
          <p:cNvSpPr>
            <a:spLocks noGrp="1"/>
          </p:cNvSpPr>
          <p:nvPr>
            <p:ph type="pic" sz="quarter" idx="12"/>
          </p:nvPr>
        </p:nvSpPr>
        <p:spPr>
          <a:xfrm>
            <a:off x="0" y="0"/>
            <a:ext cx="9144000" cy="5143500"/>
          </a:xfrm>
          <a:prstGeom prst="rect">
            <a:avLst/>
          </a:prstGeom>
        </p:spPr>
        <p:txBody>
          <a:bodyPr rtlCol="0">
            <a:normAutofit/>
          </a:bodyPr>
          <a:lstStyle>
            <a:lvl1pPr marL="0" indent="0">
              <a:buNone/>
              <a:defRPr baseline="0"/>
            </a:lvl1pPr>
          </a:lstStyle>
          <a:p>
            <a:pPr lvl="0"/>
            <a:r>
              <a:rPr lang="fr-FR" noProof="0" smtClean="0"/>
              <a:t>Cliquez sur l'icône pour ajouter une image</a:t>
            </a:r>
            <a:endParaRPr lang="fr-FR" noProof="0"/>
          </a:p>
        </p:txBody>
      </p:sp>
    </p:spTree>
    <p:extLst>
      <p:ext uri="{BB962C8B-B14F-4D97-AF65-F5344CB8AC3E}">
        <p14:creationId xmlns="" xmlns:p14="http://schemas.microsoft.com/office/powerpoint/2010/main" val="1340089202"/>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userDrawn="1">
  <p:cSld name="2_Disposition personnalisée">
    <p:spTree>
      <p:nvGrpSpPr>
        <p:cNvPr id="1" name=""/>
        <p:cNvGrpSpPr/>
        <p:nvPr/>
      </p:nvGrpSpPr>
      <p:grpSpPr>
        <a:xfrm>
          <a:off x="0" y="0"/>
          <a:ext cx="0" cy="0"/>
        </a:xfrm>
      </p:grpSpPr>
      <p:sp>
        <p:nvSpPr>
          <p:cNvPr id="4" name="Espace réservé du contenu 3"/>
          <p:cNvSpPr>
            <a:spLocks noGrp="1"/>
          </p:cNvSpPr>
          <p:nvPr>
            <p:ph sz="quarter" idx="10"/>
          </p:nvPr>
        </p:nvSpPr>
        <p:spPr>
          <a:xfrm>
            <a:off x="360000" y="1620000"/>
            <a:ext cx="3600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
        <p:nvSpPr>
          <p:cNvPr id="5" name="Espace réservé du contenu 3"/>
          <p:cNvSpPr>
            <a:spLocks noGrp="1"/>
          </p:cNvSpPr>
          <p:nvPr>
            <p:ph sz="quarter" idx="11"/>
          </p:nvPr>
        </p:nvSpPr>
        <p:spPr>
          <a:xfrm>
            <a:off x="5040000" y="1620000"/>
            <a:ext cx="3600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Tree>
    <p:extLst>
      <p:ext uri="{BB962C8B-B14F-4D97-AF65-F5344CB8AC3E}">
        <p14:creationId xmlns="" xmlns:p14="http://schemas.microsoft.com/office/powerpoint/2010/main" val="846876873"/>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78E8F788-90C2-49D8-8DEC-30FA5DD6807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userDrawn="1">
  <p:cSld name="1_Disposition personnalisée">
    <p:spTree>
      <p:nvGrpSpPr>
        <p:cNvPr id="1" name=""/>
        <p:cNvGrpSpPr/>
        <p:nvPr/>
      </p:nvGrpSpPr>
      <p:grpSpPr>
        <a:xfrm>
          <a:off x="0" y="0"/>
          <a: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4" name="Espace réservé du contenu 3"/>
          <p:cNvSpPr>
            <a:spLocks noGrp="1"/>
          </p:cNvSpPr>
          <p:nvPr>
            <p:ph sz="quarter" idx="10"/>
          </p:nvPr>
        </p:nvSpPr>
        <p:spPr>
          <a:xfrm>
            <a:off x="0" y="1620000"/>
            <a:ext cx="3024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
        <p:nvSpPr>
          <p:cNvPr id="5" name="Espace réservé du contenu 3"/>
          <p:cNvSpPr>
            <a:spLocks noGrp="1"/>
          </p:cNvSpPr>
          <p:nvPr>
            <p:ph sz="quarter" idx="11"/>
          </p:nvPr>
        </p:nvSpPr>
        <p:spPr>
          <a:xfrm>
            <a:off x="3060000" y="1620000"/>
            <a:ext cx="3024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
        <p:nvSpPr>
          <p:cNvPr id="6" name="Espace réservé du contenu 3"/>
          <p:cNvSpPr>
            <a:spLocks noGrp="1"/>
          </p:cNvSpPr>
          <p:nvPr>
            <p:ph sz="quarter" idx="12"/>
          </p:nvPr>
        </p:nvSpPr>
        <p:spPr>
          <a:xfrm>
            <a:off x="6120000" y="1620000"/>
            <a:ext cx="3024000" cy="2025000"/>
          </a:xfrm>
          <a:prstGeom prst="rect">
            <a:avLst/>
          </a:prstGeom>
        </p:spPr>
        <p:txBody>
          <a:bodyPr/>
          <a:lstStyle>
            <a:lvl2pPr marL="457200" indent="0">
              <a:buNone/>
              <a:defRPr/>
            </a:lvl2pPr>
            <a:lvl3pPr marL="958850" indent="0">
              <a:buNone/>
              <a:defRPr/>
            </a:lvl3pPr>
            <a:lvl4pPr marL="1377950" indent="0">
              <a:buNone/>
              <a:defRPr/>
            </a:lvl4pPr>
            <a:lvl5pPr marL="1828800" indent="0">
              <a:buNone/>
              <a:defRPr/>
            </a:lvl5pPr>
          </a:lstStyle>
          <a:p>
            <a:pPr lvl="0"/>
            <a:r>
              <a:rPr lang="fr-FR" smtClean="0"/>
              <a:t>Modifiez les styles du texte du masque</a:t>
            </a:r>
          </a:p>
        </p:txBody>
      </p:sp>
    </p:spTree>
    <p:extLst>
      <p:ext uri="{BB962C8B-B14F-4D97-AF65-F5344CB8AC3E}">
        <p14:creationId xmlns="" xmlns:p14="http://schemas.microsoft.com/office/powerpoint/2010/main" val="348596155"/>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cSld name="Titre et contenu">
    <p:spTree>
      <p:nvGrpSpPr>
        <p:cNvPr id="1" name=""/>
        <p:cNvGrpSpPr/>
        <p:nvPr/>
      </p:nvGrpSpPr>
      <p:grpSpPr>
        <a:xfrm>
          <a:off x="0" y="0"/>
          <a: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457200" y="1200151"/>
            <a:ext cx="8229600" cy="3394472"/>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4767263"/>
            <a:ext cx="2133600" cy="273844"/>
          </a:xfrm>
          <a:prstGeom prst="rect">
            <a:avLst/>
          </a:prstGeom>
        </p:spPr>
        <p:txBody>
          <a:bodyPr/>
          <a:lstStyle>
            <a:defPPr>
              <a:defRPr lang="en-US"/>
            </a:defPPr>
          </a:lstStyle>
          <a:p>
            <a:fld id="{C50DA1DE-737D-4BB8-81A3-211A3736CF5C}" type="datetimeFigureOut">
              <a:rPr lang="fr-FR" smtClean="0"/>
              <a:t>18/03/2019</a:t>
            </a:fld>
            <a:endParaRPr lang="fr-FR"/>
          </a:p>
        </p:txBody>
      </p:sp>
      <p:sp>
        <p:nvSpPr>
          <p:cNvPr id="5" name="Espace réservé du pied de page 4"/>
          <p:cNvSpPr>
            <a:spLocks noGrp="1"/>
          </p:cNvSpPr>
          <p:nvPr>
            <p:ph type="ftr" sz="quarter" idx="11"/>
          </p:nvPr>
        </p:nvSpPr>
        <p:spPr>
          <a:xfrm>
            <a:off x="3124200" y="4767263"/>
            <a:ext cx="2895600" cy="273844"/>
          </a:xfrm>
          <a:prstGeom prst="rect">
            <a:avLst/>
          </a:prstGeom>
        </p:spPr>
        <p:txBody>
          <a:bodyPr/>
          <a:lstStyle>
            <a:defPPr>
              <a:defRPr lang="en-US"/>
            </a:defPPr>
          </a:lstStyle>
          <a:p>
            <a:endParaRPr lang="fr-FR"/>
          </a:p>
        </p:txBody>
      </p:sp>
      <p:sp>
        <p:nvSpPr>
          <p:cNvPr id="6" name="Espace réservé du numéro de diapositive 5"/>
          <p:cNvSpPr>
            <a:spLocks noGrp="1"/>
          </p:cNvSpPr>
          <p:nvPr>
            <p:ph type="sldNum" sz="quarter" idx="12"/>
          </p:nvPr>
        </p:nvSpPr>
        <p:spPr>
          <a:xfrm>
            <a:off x="6553200" y="4767263"/>
            <a:ext cx="2133600" cy="273844"/>
          </a:xfrm>
          <a:prstGeom prst="rect">
            <a:avLst/>
          </a:prstGeom>
        </p:spPr>
        <p:txBody>
          <a:bodyPr/>
          <a:lstStyle>
            <a:defPPr>
              <a:defRPr lang="en-US"/>
            </a:defPPr>
          </a:lstStyle>
          <a:p>
            <a:fld id="{DB6A8930-0740-4454-8080-62DAA0D02934}" type="slidenum">
              <a:rPr lang="fr-FR" smtClean="0"/>
              <a:t>‹N°›</a:t>
            </a:fld>
            <a:endParaRPr lang="fr-FR"/>
          </a:p>
        </p:txBody>
      </p:sp>
    </p:spTree>
    <p:extLst>
      <p:ext uri="{BB962C8B-B14F-4D97-AF65-F5344CB8AC3E}">
        <p14:creationId xmlns="" xmlns:p14="http://schemas.microsoft.com/office/powerpoint/2010/main" val="293092858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5B944E29-51DF-456D-BE44-AC2FD953B2D8}"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EB9E39F3-3ED5-44B4-BEDB-574EF34C53D0}"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221CD675-16A7-4F0B-9994-4FA36C59F86F}"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6151D9B0-C577-4686-9E12-30DCD97F79D2}"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FA2BDCB6-114D-4A2D-9F15-3E2C9419334C}"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BC213E22-6C1D-4AA6-879B-006E51CC1ACB}"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slideLayout" Target="../slideLayouts/slideLayout28.xml" /><Relationship Id="rId18" Type="http://schemas.openxmlformats.org/officeDocument/2006/relationships/slideLayout" Target="../slideLayouts/slideLayout29.xml" /><Relationship Id="rId19" Type="http://schemas.openxmlformats.org/officeDocument/2006/relationships/slideLayout" Target="../slideLayouts/slideLayout30.xml" /><Relationship Id="rId2" Type="http://schemas.openxmlformats.org/officeDocument/2006/relationships/slideLayout" Target="../slideLayouts/slideLayout13.xml" /><Relationship Id="rId20" Type="http://schemas.openxmlformats.org/officeDocument/2006/relationships/slideLayout" Target="../slideLayouts/slideLayout31.xml" /><Relationship Id="rId21" Type="http://schemas.openxmlformats.org/officeDocument/2006/relationships/theme" Target="../theme/theme2.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320400" y="277200"/>
            <a:ext cx="8515350" cy="324036"/>
          </a:xfrm>
          <a:prstGeom prst="rect">
            <a:avLst/>
          </a:prstGeom>
        </p:spPr>
        <p:txBody>
          <a:bodyPr vert="horz" lIns="0" tIns="0" rIns="0" bIns="0" rtlCol="0" anchor="t" anchorCtr="0">
            <a:noAutofit/>
          </a:bodyPr>
          <a:lstStyle/>
          <a:p>
            <a:r>
              <a:rPr lang="fr-FR" noProof="0"/>
              <a:t>Cliquez pour modifier le titre</a:t>
            </a:r>
          </a:p>
        </p:txBody>
      </p:sp>
      <p:sp>
        <p:nvSpPr>
          <p:cNvPr id="9" name="Text Placeholder 10"/>
          <p:cNvSpPr txBox="1"/>
          <p:nvPr/>
        </p:nvSpPr>
        <p:spPr>
          <a:xfrm>
            <a:off x="314325" y="4535485"/>
            <a:ext cx="275010" cy="334961"/>
          </a:xfrm>
          <a:prstGeom prst="rect">
            <a:avLst/>
          </a:prstGeom>
        </p:spPr>
        <p:txBody>
          <a:bodyPr wrap="square" lIns="7200" tIns="0" rIns="0" bIns="0" anchor="b">
            <a:normAutofit/>
          </a:bodyPr>
          <a:lstStyle>
            <a:defPPr>
              <a:defRPr lang="en-US"/>
            </a:defPPr>
            <a:lvl1pPr marL="0" marR="0" indent="0" algn="l" defTabSz="914400" rtl="0" eaLnBrk="1" fontAlgn="base" latinLnBrk="0" hangingPunct="1">
              <a:lnSpc>
                <a:spcPct val="100000"/>
              </a:lnSpc>
              <a:spcBef>
                <a:spcPct val="0"/>
              </a:spcBef>
              <a:spcAft>
                <a:spcPct val="0"/>
              </a:spcAft>
              <a:buClr>
                <a:schemeClr val="tx1"/>
              </a:buClr>
              <a:buSzTx/>
              <a:buFont typeface="Helvetica 75" panose="020b0804020202020204" pitchFamily="34" charset="0"/>
              <a:buNone/>
              <a:defRPr lang="fr-FR" sz="1200" kern="1200" baseline="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defRPr/>
              </a:pPr>
              <a:t>0</a:t>
            </a:fld>
            <a:endParaRPr kumimoji="0" lang="fr-FR" sz="800" b="0" i="0" u="none" strike="noStrike" kern="1200" cap="none" spc="0" normalizeH="0" baseline="0" noProof="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69"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itchFamily="34" charset="0"/>
        <a:buChar char="–"/>
        <a:defRPr sz="1400" kern="1200">
          <a:solidFill>
            <a:schemeClr val="tx1"/>
          </a:solidFill>
          <a:latin typeface="Helvetica 55 Roman" panose="000b0500000000000000"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9.png" /><Relationship Id="rId3" Type="http://schemas.openxmlformats.org/officeDocument/2006/relationships/image" Target="../media/image20.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1.png" /><Relationship Id="rId3" Type="http://schemas.openxmlformats.org/officeDocument/2006/relationships/image" Target="../media/image22.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23.png" /><Relationship Id="rId3" Type="http://schemas.openxmlformats.org/officeDocument/2006/relationships/image" Target="../media/image24.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image" Target="../media/image25.png" /><Relationship Id="rId3" Type="http://schemas.openxmlformats.org/officeDocument/2006/relationships/image" Target="../media/image26.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27.png" /><Relationship Id="rId3" Type="http://schemas.openxmlformats.org/officeDocument/2006/relationships/image" Target="../media/image28.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9.png" /><Relationship Id="rId3" Type="http://schemas.openxmlformats.org/officeDocument/2006/relationships/image" Target="../media/image30.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image" Target="../media/image31.png" /><Relationship Id="rId3" Type="http://schemas.openxmlformats.org/officeDocument/2006/relationships/image" Target="../media/image32.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image" Target="../media/image33.png" /><Relationship Id="rId3" Type="http://schemas.openxmlformats.org/officeDocument/2006/relationships/image" Target="../media/image34.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7.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4.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5.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9.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0.xml" /></Relationships>
</file>

<file path=ppt/slides/slide1.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0"/>
          </p:nvPr>
        </p:nvSpPr>
        <p:spPr/>
        <p:txBody>
          <a:bodyPr/>
          <a:lstStyle/>
          <a:p>
            <a:r>
              <a:rPr lang="fr-FR" smtClean="0"/>
              <a:t>5 rue Lefebvre, 61800 MULHOUSE</a:t>
            </a:r>
            <a:endParaRPr lang="fr-FR"/>
          </a:p>
        </p:txBody>
      </p:sp>
      <p:sp>
        <p:nvSpPr>
          <p:cNvPr id="3" name="Espace réservé du texte 2"/>
          <p:cNvSpPr>
            <a:spLocks noGrp="1"/>
          </p:cNvSpPr>
          <p:nvPr>
            <p:ph type="body" sz="quarter" idx="11"/>
          </p:nvPr>
        </p:nvSpPr>
        <p:spPr/>
        <p:txBody>
          <a:bodyPr/>
          <a:lstStyle/>
          <a:p>
            <a:r>
              <a:rPr lang="fr-FR" smtClean="0"/>
              <a:t>SOCOTEC</a:t>
            </a:r>
            <a:endParaRPr lang="fr-FR"/>
          </a:p>
        </p:txBody>
      </p:sp>
      <p:sp>
        <p:nvSpPr>
          <p:cNvPr id="4"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5"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711508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0.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322390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1.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3 rue Lefebvre, </a:t>
            </a:r>
          </a:p>
          <a:p>
            <a:r>
              <a:rPr lang="fr-FR" smtClean="0"/>
              <a:t>68100 Mulhouse</a:t>
            </a:r>
            <a:endParaRPr lang="fr-FR"/>
          </a:p>
        </p:txBody>
      </p:sp>
      <p:sp>
        <p:nvSpPr>
          <p:cNvPr id="3"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603467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2.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Espace réservé du texte 3"/>
          <p:cNvSpPr>
            <a:spLocks noGrp="1"/>
          </p:cNvSpPr>
          <p:nvPr>
            <p:ph type="body" sz="quarter" idx="12"/>
          </p:nvPr>
        </p:nvSpPr>
        <p:spPr/>
        <p:txBody>
          <a:bodyPr/>
          <a:lstStyle/>
          <a:p>
            <a:r>
              <a:rPr lang="fr-FR" smtClean="0"/>
              <a:t>R+4</a:t>
            </a:r>
            <a:endParaRPr lang="fr-FR"/>
          </a:p>
        </p:txBody>
      </p:sp>
      <p:pic>
        <p:nvPicPr>
          <p:cNvPr id="5" name="Picture 11"/>
          <p:cNvPicPr>
            <a:picLocks noGrp="1"/>
          </p:cNvPicPr>
          <p:nvPr>
            <p:ph type="pic" sz="quarter" idx="10"/>
          </p:nvPr>
        </p:nvPicPr>
        <p:blipFill>
          <a:blip r:embed="rId2"/>
          <a:srcRect l="13057" r="13057"/>
          <a:stretch>
            <a:fillRect/>
          </a:stretch>
        </p:blipFill>
        <p:spPr>
          <a:prstGeom prst="rect">
            <a:avLst/>
          </a:prstGeom>
          <a:noFill/>
          <a:ln w="0">
            <a:noFill/>
          </a:ln>
        </p:spPr>
      </p:pic>
      <p:pic>
        <p:nvPicPr>
          <p:cNvPr id="6" name="Picture 12"/>
          <p:cNvPicPr>
            <a:picLocks noGrp="1"/>
          </p:cNvPicPr>
          <p:nvPr>
            <p:ph type="pic" sz="quarter" idx="11"/>
          </p:nvPr>
        </p:nvPicPr>
        <p:blipFill>
          <a:blip r:embed="rId3"/>
          <a:srcRect l="12835" r="12835"/>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808131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3.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13"/>
          <p:cNvPicPr>
            <a:picLocks noGrp="1"/>
          </p:cNvPicPr>
          <p:nvPr>
            <p:ph type="pic" sz="quarter" idx="10"/>
          </p:nvPr>
        </p:nvPicPr>
        <p:blipFill>
          <a:blip r:embed="rId2"/>
          <a:srcRect l="12995" r="12995"/>
          <a:stretch>
            <a:fillRect/>
          </a:stretch>
        </p:blipFill>
        <p:spPr>
          <a:prstGeom prst="rect">
            <a:avLst/>
          </a:prstGeom>
          <a:noFill/>
          <a:ln w="0">
            <a:noFill/>
          </a:ln>
        </p:spPr>
      </p:pic>
      <p:pic>
        <p:nvPicPr>
          <p:cNvPr id="6" name="Picture 15"/>
          <p:cNvPicPr>
            <a:picLocks noGrp="1"/>
          </p:cNvPicPr>
          <p:nvPr>
            <p:ph type="pic" sz="quarter" idx="11"/>
          </p:nvPr>
        </p:nvPicPr>
        <p:blipFill>
          <a:blip r:embed="rId3"/>
          <a:srcRect l="12798" r="12798"/>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608878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4.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14"/>
          <p:cNvPicPr>
            <a:picLocks noGrp="1"/>
          </p:cNvPicPr>
          <p:nvPr>
            <p:ph type="pic" sz="quarter" idx="10"/>
          </p:nvPr>
        </p:nvPicPr>
        <p:blipFill>
          <a:blip r:embed="rId2"/>
          <a:srcRect l="12835" r="12835"/>
          <a:stretch>
            <a:fillRect/>
          </a:stretch>
        </p:blipFill>
        <p:spPr>
          <a:prstGeom prst="rect">
            <a:avLst/>
          </a:prstGeom>
          <a:noFill/>
          <a:ln w="0">
            <a:noFill/>
          </a:ln>
        </p:spPr>
      </p:pic>
      <p:pic>
        <p:nvPicPr>
          <p:cNvPr id="6" name="Picture 16"/>
          <p:cNvPicPr>
            <a:picLocks noGrp="1"/>
          </p:cNvPicPr>
          <p:nvPr>
            <p:ph type="pic" sz="quarter" idx="11"/>
          </p:nvPr>
        </p:nvPicPr>
        <p:blipFill>
          <a:blip r:embed="rId3"/>
          <a:srcRect l="12636" r="12636"/>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439147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5.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9"/>
          <p:cNvPicPr>
            <a:picLocks noGrp="1"/>
          </p:cNvPicPr>
          <p:nvPr>
            <p:ph type="pic" sz="quarter" idx="10"/>
          </p:nvPr>
        </p:nvPicPr>
        <p:blipFill>
          <a:blip r:embed="rId2"/>
          <a:srcRect l="12934" r="12934"/>
          <a:stretch>
            <a:fillRect/>
          </a:stretch>
        </p:blipFill>
        <p:spPr>
          <a:prstGeom prst="rect">
            <a:avLst/>
          </a:prstGeom>
          <a:noFill/>
          <a:ln w="0">
            <a:noFill/>
          </a:ln>
        </p:spPr>
      </p:pic>
      <p:pic>
        <p:nvPicPr>
          <p:cNvPr id="6" name="Picture 10"/>
          <p:cNvPicPr>
            <a:picLocks noGrp="1"/>
          </p:cNvPicPr>
          <p:nvPr>
            <p:ph type="pic" sz="quarter" idx="11"/>
          </p:nvPr>
        </p:nvPicPr>
        <p:blipFill>
          <a:blip r:embed="rId3"/>
          <a:srcRect l="13033" r="13033"/>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199991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6.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Espace réservé du texte 3"/>
          <p:cNvSpPr>
            <a:spLocks noGrp="1"/>
          </p:cNvSpPr>
          <p:nvPr>
            <p:ph type="body" sz="quarter" idx="12"/>
          </p:nvPr>
        </p:nvSpPr>
        <p:spPr/>
        <p:txBody>
          <a:bodyPr/>
          <a:lstStyle/>
          <a:p>
            <a:r>
              <a:rPr lang="fr-FR" smtClean="0"/>
              <a:t>R+4</a:t>
            </a:r>
            <a:endParaRPr lang="fr-FR"/>
          </a:p>
        </p:txBody>
      </p:sp>
      <p:pic>
        <p:nvPicPr>
          <p:cNvPr id="5" name="Picture 11"/>
          <p:cNvPicPr>
            <a:picLocks noGrp="1"/>
          </p:cNvPicPr>
          <p:nvPr>
            <p:ph type="pic" sz="quarter" idx="10"/>
          </p:nvPr>
        </p:nvPicPr>
        <p:blipFill>
          <a:blip r:embed="rId2"/>
          <a:srcRect l="13057" r="13057"/>
          <a:stretch>
            <a:fillRect/>
          </a:stretch>
        </p:blipFill>
        <p:spPr>
          <a:prstGeom prst="rect">
            <a:avLst/>
          </a:prstGeom>
          <a:noFill/>
          <a:ln w="0">
            <a:noFill/>
          </a:ln>
        </p:spPr>
      </p:pic>
      <p:pic>
        <p:nvPicPr>
          <p:cNvPr id="6" name="Picture 12"/>
          <p:cNvPicPr>
            <a:picLocks noGrp="1"/>
          </p:cNvPicPr>
          <p:nvPr>
            <p:ph type="pic" sz="quarter" idx="11"/>
          </p:nvPr>
        </p:nvPicPr>
        <p:blipFill>
          <a:blip r:embed="rId3"/>
          <a:srcRect l="12835" r="12835"/>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808131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7.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13"/>
          <p:cNvPicPr>
            <a:picLocks noGrp="1"/>
          </p:cNvPicPr>
          <p:nvPr>
            <p:ph type="pic" sz="quarter" idx="10"/>
          </p:nvPr>
        </p:nvPicPr>
        <p:blipFill>
          <a:blip r:embed="rId2"/>
          <a:srcRect l="12995" r="12995"/>
          <a:stretch>
            <a:fillRect/>
          </a:stretch>
        </p:blipFill>
        <p:spPr>
          <a:prstGeom prst="rect">
            <a:avLst/>
          </a:prstGeom>
          <a:noFill/>
          <a:ln w="0">
            <a:noFill/>
          </a:ln>
        </p:spPr>
      </p:pic>
      <p:pic>
        <p:nvPicPr>
          <p:cNvPr id="6" name="Picture 15"/>
          <p:cNvPicPr>
            <a:picLocks noGrp="1"/>
          </p:cNvPicPr>
          <p:nvPr>
            <p:ph type="pic" sz="quarter" idx="11"/>
          </p:nvPr>
        </p:nvPicPr>
        <p:blipFill>
          <a:blip r:embed="rId3"/>
          <a:srcRect l="12798" r="12798"/>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608878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8.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14"/>
          <p:cNvPicPr>
            <a:picLocks noGrp="1"/>
          </p:cNvPicPr>
          <p:nvPr>
            <p:ph type="pic" sz="quarter" idx="10"/>
          </p:nvPr>
        </p:nvPicPr>
        <p:blipFill>
          <a:blip r:embed="rId2"/>
          <a:srcRect l="12835" r="12835"/>
          <a:stretch>
            <a:fillRect/>
          </a:stretch>
        </p:blipFill>
        <p:spPr>
          <a:prstGeom prst="rect">
            <a:avLst/>
          </a:prstGeom>
          <a:noFill/>
          <a:ln w="0">
            <a:noFill/>
          </a:ln>
        </p:spPr>
      </p:pic>
      <p:pic>
        <p:nvPicPr>
          <p:cNvPr id="6" name="Picture 16"/>
          <p:cNvPicPr>
            <a:picLocks noGrp="1"/>
          </p:cNvPicPr>
          <p:nvPr>
            <p:ph type="pic" sz="quarter" idx="11"/>
          </p:nvPr>
        </p:nvPicPr>
        <p:blipFill>
          <a:blip r:embed="rId3"/>
          <a:srcRect l="12636" r="12636"/>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439147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19.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2"/>
          </p:nvPr>
        </p:nvSpPr>
        <p:spPr/>
        <p:txBody>
          <a:bodyPr/>
          <a:lstStyle/>
          <a:p>
            <a:r>
              <a:rPr lang="fr-FR" smtClean="0"/>
              <a:t>R+4</a:t>
            </a:r>
            <a:endParaRPr lang="fr-FR"/>
          </a:p>
        </p:txBody>
      </p:sp>
      <p:pic>
        <p:nvPicPr>
          <p:cNvPr id="5" name="Picture 9"/>
          <p:cNvPicPr>
            <a:picLocks noGrp="1"/>
          </p:cNvPicPr>
          <p:nvPr>
            <p:ph type="pic" sz="quarter" idx="10"/>
          </p:nvPr>
        </p:nvPicPr>
        <p:blipFill>
          <a:blip r:embed="rId2"/>
          <a:srcRect l="12934" r="12934"/>
          <a:stretch>
            <a:fillRect/>
          </a:stretch>
        </p:blipFill>
        <p:spPr>
          <a:prstGeom prst="rect">
            <a:avLst/>
          </a:prstGeom>
          <a:noFill/>
          <a:ln w="0">
            <a:noFill/>
          </a:ln>
        </p:spPr>
      </p:pic>
      <p:pic>
        <p:nvPicPr>
          <p:cNvPr id="6" name="Picture 10"/>
          <p:cNvPicPr>
            <a:picLocks noGrp="1"/>
          </p:cNvPicPr>
          <p:nvPr>
            <p:ph type="pic" sz="quarter" idx="11"/>
          </p:nvPr>
        </p:nvPicPr>
        <p:blipFill>
          <a:blip r:embed="rId3"/>
          <a:srcRect l="13033" r="13033"/>
          <a:stretch>
            <a:fillRect/>
          </a:stretch>
        </p:blipFill>
        <p:spPr>
          <a:prstGeom prst="rect">
            <a:avLst/>
          </a:prstGeom>
          <a:noFill/>
          <a:ln w="0">
            <a:noFill/>
          </a:ln>
        </p:spPr>
      </p:pic>
      <p:sp>
        <p:nvSpPr>
          <p:cNvPr id="7"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8"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199991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2.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831881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20.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2991538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3.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0"/>
          </p:nvPr>
        </p:nvSpPr>
        <p:spPr/>
        <p:txBody>
          <a:bodyPr/>
          <a:lstStyle/>
          <a:p>
            <a:r>
              <a:rPr lang="fr-FR" smtClean="0"/>
              <a:t>SOCOTEC MULHOUSE</a:t>
            </a:r>
            <a:endParaRPr lang="fr-FR"/>
          </a:p>
        </p:txBody>
      </p:sp>
      <p:sp>
        <p:nvSpPr>
          <p:cNvPr id="3" name="Espace réservé du texte 2"/>
          <p:cNvSpPr>
            <a:spLocks noGrp="1"/>
          </p:cNvSpPr>
          <p:nvPr>
            <p:ph type="body" sz="quarter" idx="11"/>
          </p:nvPr>
        </p:nvSpPr>
        <p:spPr/>
        <p:txBody>
          <a:bodyPr/>
          <a:lstStyle/>
          <a:p>
            <a:r>
              <a:rPr lang="fr-FR" smtClean="0"/>
              <a:t>3 rue Lefebvre</a:t>
            </a:r>
            <a:endParaRPr lang="fr-FR"/>
          </a:p>
        </p:txBody>
      </p:sp>
      <p:sp>
        <p:nvSpPr>
          <p:cNvPr id="4" name="Espace réservé du texte 3"/>
          <p:cNvSpPr>
            <a:spLocks noGrp="1"/>
          </p:cNvSpPr>
          <p:nvPr>
            <p:ph type="body" sz="quarter" idx="12"/>
          </p:nvPr>
        </p:nvSpPr>
        <p:spPr/>
        <p:txBody>
          <a:bodyPr/>
          <a:lstStyle/>
          <a:p>
            <a:r>
              <a:rPr lang="fr-FR" smtClean="0"/>
              <a:t>68100</a:t>
            </a:r>
            <a:endParaRPr lang="fr-FR"/>
          </a:p>
        </p:txBody>
      </p:sp>
      <p:sp>
        <p:nvSpPr>
          <p:cNvPr id="5" name="Espace réservé du texte 4"/>
          <p:cNvSpPr>
            <a:spLocks noGrp="1"/>
          </p:cNvSpPr>
          <p:nvPr>
            <p:ph type="body" sz="quarter" idx="13"/>
          </p:nvPr>
        </p:nvSpPr>
        <p:spPr/>
        <p:txBody>
          <a:bodyPr/>
          <a:lstStyle/>
          <a:p>
            <a:r>
              <a:rPr lang="fr-FR" smtClean="0"/>
              <a:t>Mulhouse</a:t>
            </a:r>
            <a:endParaRPr lang="fr-FR"/>
          </a:p>
        </p:txBody>
      </p:sp>
      <p:sp>
        <p:nvSpPr>
          <p:cNvPr id="6" name="Espace réservé du texte 5"/>
          <p:cNvSpPr>
            <a:spLocks noGrp="1"/>
          </p:cNvSpPr>
          <p:nvPr>
            <p:ph type="body" sz="quarter" idx="14"/>
          </p:nvPr>
        </p:nvSpPr>
        <p:spPr/>
        <p:txBody>
          <a:bodyPr/>
          <a:lstStyle/>
          <a:p>
            <a:r>
              <a:rPr lang="fr-FR" smtClean="0"/>
              <a:t>18/03/2019</a:t>
            </a:r>
            <a:endParaRPr lang="fr-FR"/>
          </a:p>
        </p:txBody>
      </p:sp>
      <p:sp>
        <p:nvSpPr>
          <p:cNvPr id="7" name="Espace réservé du texte 6"/>
          <p:cNvSpPr>
            <a:spLocks noGrp="1"/>
          </p:cNvSpPr>
          <p:nvPr>
            <p:ph type="body" sz="quarter" idx="15"/>
          </p:nvPr>
        </p:nvSpPr>
        <p:spPr/>
        <p:txBody>
          <a:bodyPr/>
          <a:lstStyle/>
          <a:p>
            <a:r>
              <a:rPr lang="fr-FR" smtClean="0"/>
              <a:t>Jean-Baptiste ROUSSEL / David SANNA</a:t>
            </a:r>
            <a:endParaRPr lang="fr-FR"/>
          </a:p>
        </p:txBody>
      </p:sp>
      <p:sp>
        <p:nvSpPr>
          <p:cNvPr id="8" name="Espace réservé du texte 7"/>
          <p:cNvSpPr>
            <a:spLocks noGrp="1"/>
          </p:cNvSpPr>
          <p:nvPr>
            <p:ph type="body" sz="quarter" idx="16"/>
          </p:nvPr>
        </p:nvSpPr>
        <p:spPr/>
        <p:txBody>
          <a:bodyPr/>
          <a:lstStyle/>
          <a:p>
            <a:r>
              <a:rPr lang="fr-FR" err="1" smtClean="0"/>
              <a:t>Sebastien MEYER</a:t>
            </a:r>
            <a:endParaRPr lang="fr-FR"/>
          </a:p>
        </p:txBody>
      </p:sp>
      <p:sp>
        <p:nvSpPr>
          <p:cNvPr id="9" name="Espace réservé du texte 8"/>
          <p:cNvSpPr>
            <a:spLocks noGrp="1"/>
          </p:cNvSpPr>
          <p:nvPr>
            <p:ph type="body" sz="quarter" idx="17"/>
          </p:nvPr>
        </p:nvSpPr>
        <p:spPr/>
        <p:txBody>
          <a:bodyPr/>
          <a:lstStyle/>
          <a:p>
            <a:r>
              <a:rPr lang="fr-FR" smtClean="0"/>
              <a:t>06 61 30 14 20</a:t>
            </a:r>
            <a:endParaRPr lang="fr-FR"/>
          </a:p>
        </p:txBody>
      </p:sp>
      <p:sp>
        <p:nvSpPr>
          <p:cNvPr id="10"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11"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587026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4.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1"/>
          </p:nvPr>
        </p:nvSpPr>
        <p:spPr/>
        <p:txBody>
          <a:bodyPr/>
          <a:lstStyle/>
          <a:p>
            <a:r>
              <a:rPr lang="fr-FR" smtClean="0"/>
              <a:t>Les mesures ont été effectuées dans les futurs locaux de la société SOCOTEC à Mulhouse. Ces locaux sont situés au 4</a:t>
            </a:r>
            <a:r>
              <a:rPr lang="fr-FR" baseline="30000" smtClean="0"/>
              <a:t>ème</a:t>
            </a:r>
            <a:r>
              <a:rPr lang="fr-FR" smtClean="0"/>
              <a:t> étage d’un bâtiment proche du centre-ville de Mulhouse.</a:t>
            </a:r>
            <a:endParaRPr lang="fr-FR"/>
          </a:p>
        </p:txBody>
      </p:sp>
      <p:sp>
        <p:nvSpPr>
          <p:cNvPr id="3"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029138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5.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Espace réservé du texte 1"/>
          <p:cNvSpPr>
            <a:spLocks noGrp="1"/>
          </p:cNvSpPr>
          <p:nvPr>
            <p:ph type="body" sz="quarter" idx="11"/>
          </p:nvPr>
        </p:nvSpPr>
        <p:spPr/>
        <p:txBody>
          <a:bodyPr/>
          <a:lstStyle/>
          <a:p>
            <a:endParaRPr lang="fr-FR"/>
          </a:p>
        </p:txBody>
      </p:sp>
      <p:sp>
        <p:nvSpPr>
          <p:cNvPr id="3"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272364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6.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382225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7.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164946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8.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3816284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slides/slide9.xml><?xml version="1.0" encoding="utf-8"?>
<p:sld xmlns:mc="http://schemas.openxmlformats.org/markup-compatibility/2006"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p:cNvSpPr txBox="1">
            <a:spLocks noGrp="1" noSelect="1" noRot="1" noMove="1"/>
          </p:cNvSpPr>
          <p:nvPr/>
        </p:nvSpPr>
        <p:spPr>
          <a:xfrm>
            <a:off x="1366520" y="1786890"/>
            <a:ext cx="6411372" cy="1569660"/>
          </a:xfrm>
          <a:prstGeom prst="rect">
            <a:avLst/>
          </a:prstGeom>
          <a:noFill/>
        </p:spPr>
        <p:txBody>
          <a:bodyPr wrap="none" rtlCol="0" anchor="ctr" anchorCtr="1">
            <a:spAutoFit/>
          </a:bodyPr>
          <a:lstStyle>
            <a:defPPr>
              <a:defRPr lang="en-US"/>
            </a:defPPr>
            <a:lvl1pPr marL="0" algn="l" defTabSz="914400" rtl="0" eaLnBrk="1" latinLnBrk="0" hangingPunct="1">
              <a:lnSpc>
                <a:spcPct val="150000"/>
              </a:lnSpc>
              <a:spcBef>
                <a:spcPct val="0"/>
              </a:spcBef>
              <a:spcAft>
                <a:spcPct val="0"/>
              </a:spcAft>
              <a:defRPr lang="en-US" sz="3200" b="1" kern="1200" noProof="1">
                <a:solidFill>
                  <a:prstClr val="red">
                    <a:lumOff val="30000"/>
                    <a:alpha val="40000"/>
                  </a:prstClr>
                </a:solidFill>
                <a:effectLst>
                  <a:outerShdw blurRad="50800" dist="38100" algn="tr" rotWithShape="0">
                    <a:prstClr val="black">
                      <a:alpha val="80000"/>
                    </a:prstClr>
                  </a:outerShdw>
                </a:effectLst>
                <a:latin typeface="Calibri" panose="020f0502020204030204" pitchFamily="34" charset="0"/>
                <a:ea typeface="+mn-ea"/>
                <a:cs typeface="+mn-cs"/>
              </a:defRPr>
            </a:lvl1pPr>
          </a:lstStyle>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p:txBody>
      </p:sp>
    </p:spTree>
    <p:extLst>
      <p:ext uri="{BB962C8B-B14F-4D97-AF65-F5344CB8AC3E}">
        <p14:creationId xmlns:p14="http://schemas.microsoft.com/office/powerpoint/2010/main" val="761133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sld>
</file>

<file path=ppt/tags/tag1.xml><?xml version="1.0" encoding="utf-8"?>
<p:tagLst xmlns:p="http://schemas.openxmlformats.org/presentationml/2006/main">
  <p:tag name="AS_NET" val="4.0.30319.42000"/>
  <p:tag name="AS_OS" val="Microsoft Windows NT 6.2.9200.0"/>
  <p:tag name="AS_RELEASE_DATE" val="2019.05.17"/>
  <p:tag name="AS_TITLE" val="Aspose.Slides for .NET 4.0 Client Profile"/>
  <p:tag name="AS_VERSION" val="19.5"/>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Template - Rapport LSI Client OSM BEFORE - V2">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Arial" pitchFamily="34" charset="0"/>
        <a:cs typeface="Arial" pitchFamily="34" charset="0"/>
      </a:majorFont>
      <a:minorFont>
        <a:latin typeface="Helvetica 75 Bold"/>
        <a:ea typeface="Arial" pitchFamily="34" charset="0"/>
        <a:cs typeface="Arial" pitchFamily="34" charset="0"/>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t" anchorCtr="0">
        <a:noAutofit/>
      </a:bodyPr>
      <a:lstStyle>
        <a:defPPr>
          <a:defRPr sz="2600" dirty="0" smtClean="0">
            <a:solidFill>
              <a:schemeClr val="bg1"/>
            </a:solidFill>
          </a:defRPr>
        </a:defPPr>
      </a:lstStyle>
    </a:txDef>
  </a:objectDefaults>
  <a:extLst>
    <a:ext uri="{05A4C25C-085E-4340-85A3-A5531E510DB2}">
      <thm15:themeFamily xmlns:thm15="http://schemas.microsoft.com/office/thememl/2012/main" xmlns="" name="OFR_OBS-template_external.potx" id="{8E63A4C0-0D5B-4AB0-9B17-28650E3A1109}" vid="{213D95EF-7056-43E0-9767-0E799F788926}"/>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81</Paragraphs>
  <Slides>20</Slides>
  <Notes>0</Notes>
  <TotalTime>1</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20</vt:i4>
      </vt:variant>
    </vt:vector>
  </HeadingPairs>
  <TitlesOfParts>
    <vt:vector baseType="lpstr" size="30">
      <vt:lpstr>Arial</vt:lpstr>
      <vt:lpstr>Calibri</vt:lpstr>
      <vt:lpstr>Helvetica 75</vt:lpstr>
      <vt:lpstr>Helvetica 45 Light</vt:lpstr>
      <vt:lpstr>Helvetica 75 Bold</vt:lpstr>
      <vt:lpstr>Wingdings</vt:lpstr>
      <vt:lpstr>Helvetica 55 Roman</vt:lpstr>
      <vt:lpstr>HelveticaNeueLT Std</vt:lpstr>
      <vt:lpstr>Helvetica 35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2019-06-13T17:46:10.735</cp:lastPrinted>
  <dcterms:created xsi:type="dcterms:W3CDTF">2019-06-13T15:46:10Z</dcterms:created>
  <dcterms:modified xsi:type="dcterms:W3CDTF">2019-06-13T15:46:15Z</dcterms:modified>
</cp:coreProperties>
</file>