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9" r:id="rId7"/>
    <p:sldId id="270" r:id="rId8"/>
    <p:sldId id="277" r:id="rId9"/>
    <p:sldId id="280" r:id="rId10"/>
    <p:sldId id="276" r:id="rId11"/>
    <p:sldId id="281" r:id="rId12"/>
    <p:sldId id="261" r:id="rId13"/>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A61"/>
    <a:srgbClr val="3198E5"/>
    <a:srgbClr val="00A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46B42-2FC1-4B92-9294-F66A6D649F57}" v="3" dt="2025-06-19T15:05:29.92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4" d="100"/>
          <a:sy n="184" d="100"/>
        </p:scale>
        <p:origin x="3594" y="3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Merigot" userId="b117704c-0ef7-415c-ac0a-0a066c0f1710" providerId="ADAL" clId="{C4AA058E-88DD-4294-8A1F-1D807596BC84}"/>
    <pc:docChg chg="undo custSel addSld delSld modSld">
      <pc:chgData name="Alexandre Merigot" userId="b117704c-0ef7-415c-ac0a-0a066c0f1710" providerId="ADAL" clId="{C4AA058E-88DD-4294-8A1F-1D807596BC84}" dt="2025-05-30T12:03:11.826" v="280" actId="1076"/>
      <pc:docMkLst>
        <pc:docMk/>
      </pc:docMkLst>
      <pc:sldChg chg="modSp mod">
        <pc:chgData name="Alexandre Merigot" userId="b117704c-0ef7-415c-ac0a-0a066c0f1710" providerId="ADAL" clId="{C4AA058E-88DD-4294-8A1F-1D807596BC84}" dt="2025-05-30T12:03:11.826" v="280" actId="1076"/>
        <pc:sldMkLst>
          <pc:docMk/>
          <pc:sldMk cId="285527331" sldId="257"/>
        </pc:sldMkLst>
        <pc:spChg chg="mod">
          <ac:chgData name="Alexandre Merigot" userId="b117704c-0ef7-415c-ac0a-0a066c0f1710" providerId="ADAL" clId="{C4AA058E-88DD-4294-8A1F-1D807596BC84}" dt="2025-05-30T12:03:11.826" v="280" actId="1076"/>
          <ac:spMkLst>
            <pc:docMk/>
            <pc:sldMk cId="285527331" sldId="257"/>
            <ac:spMk id="3" creationId="{00000000-0000-0000-0000-000000000000}"/>
          </ac:spMkLst>
        </pc:spChg>
      </pc:sldChg>
      <pc:sldChg chg="modSp mod modNotesTx">
        <pc:chgData name="Alexandre Merigot" userId="b117704c-0ef7-415c-ac0a-0a066c0f1710" providerId="ADAL" clId="{C4AA058E-88DD-4294-8A1F-1D807596BC84}" dt="2025-05-30T09:32:47.843" v="276" actId="14100"/>
        <pc:sldMkLst>
          <pc:docMk/>
          <pc:sldMk cId="46006872" sldId="267"/>
        </pc:sldMkLst>
      </pc:sldChg>
      <pc:sldChg chg="addSp delSp modSp del mod">
        <pc:chgData name="Alexandre Merigot" userId="b117704c-0ef7-415c-ac0a-0a066c0f1710" providerId="ADAL" clId="{C4AA058E-88DD-4294-8A1F-1D807596BC84}" dt="2025-05-22T12:46:43.424" v="5" actId="47"/>
        <pc:sldMkLst>
          <pc:docMk/>
          <pc:sldMk cId="609379632" sldId="268"/>
        </pc:sldMkLst>
      </pc:sldChg>
      <pc:sldChg chg="modSp mod">
        <pc:chgData name="Alexandre Merigot" userId="b117704c-0ef7-415c-ac0a-0a066c0f1710" providerId="ADAL" clId="{C4AA058E-88DD-4294-8A1F-1D807596BC84}" dt="2025-05-22T12:49:01.841" v="195" actId="20577"/>
        <pc:sldMkLst>
          <pc:docMk/>
          <pc:sldMk cId="2406979064" sldId="270"/>
        </pc:sldMkLst>
        <pc:spChg chg="mod">
          <ac:chgData name="Alexandre Merigot" userId="b117704c-0ef7-415c-ac0a-0a066c0f1710" providerId="ADAL" clId="{C4AA058E-88DD-4294-8A1F-1D807596BC84}" dt="2025-05-22T12:49:01.841" v="195" actId="20577"/>
          <ac:spMkLst>
            <pc:docMk/>
            <pc:sldMk cId="2406979064" sldId="270"/>
            <ac:spMk id="2" creationId="{6F62E5C6-38B0-2E8E-593A-26BCDE7C1FC9}"/>
          </ac:spMkLst>
        </pc:spChg>
      </pc:sldChg>
      <pc:sldChg chg="modSp mod">
        <pc:chgData name="Alexandre Merigot" userId="b117704c-0ef7-415c-ac0a-0a066c0f1710" providerId="ADAL" clId="{C4AA058E-88DD-4294-8A1F-1D807596BC84}" dt="2025-05-30T09:03:41.728" v="229" actId="14100"/>
        <pc:sldMkLst>
          <pc:docMk/>
          <pc:sldMk cId="2648038526" sldId="271"/>
        </pc:sldMkLst>
        <pc:spChg chg="mod">
          <ac:chgData name="Alexandre Merigot" userId="b117704c-0ef7-415c-ac0a-0a066c0f1710" providerId="ADAL" clId="{C4AA058E-88DD-4294-8A1F-1D807596BC84}" dt="2025-05-22T12:48:37.008" v="190" actId="20577"/>
          <ac:spMkLst>
            <pc:docMk/>
            <pc:sldMk cId="2648038526" sldId="271"/>
            <ac:spMk id="2" creationId="{D5C29AFF-FD30-7715-2378-2D39F402CFAA}"/>
          </ac:spMkLst>
        </pc:spChg>
        <pc:spChg chg="mod">
          <ac:chgData name="Alexandre Merigot" userId="b117704c-0ef7-415c-ac0a-0a066c0f1710" providerId="ADAL" clId="{C4AA058E-88DD-4294-8A1F-1D807596BC84}" dt="2025-05-30T09:03:41.728" v="229" actId="14100"/>
          <ac:spMkLst>
            <pc:docMk/>
            <pc:sldMk cId="2648038526" sldId="271"/>
            <ac:spMk id="3" creationId="{38349014-62C4-7E17-78E3-AEA65DEDEBEB}"/>
          </ac:spMkLst>
        </pc:spChg>
        <pc:picChg chg="mod">
          <ac:chgData name="Alexandre Merigot" userId="b117704c-0ef7-415c-ac0a-0a066c0f1710" providerId="ADAL" clId="{C4AA058E-88DD-4294-8A1F-1D807596BC84}" dt="2025-05-30T09:02:10.012" v="201" actId="1076"/>
          <ac:picMkLst>
            <pc:docMk/>
            <pc:sldMk cId="2648038526" sldId="271"/>
            <ac:picMk id="6" creationId="{85AF4CF6-D84B-08C8-9F93-43470C6059E8}"/>
          </ac:picMkLst>
        </pc:picChg>
      </pc:sldChg>
      <pc:sldChg chg="del">
        <pc:chgData name="Alexandre Merigot" userId="b117704c-0ef7-415c-ac0a-0a066c0f1710" providerId="ADAL" clId="{C4AA058E-88DD-4294-8A1F-1D807596BC84}" dt="2025-05-22T12:48:25.358" v="187" actId="47"/>
        <pc:sldMkLst>
          <pc:docMk/>
          <pc:sldMk cId="3444126891" sldId="273"/>
        </pc:sldMkLst>
      </pc:sldChg>
      <pc:sldChg chg="del">
        <pc:chgData name="Alexandre Merigot" userId="b117704c-0ef7-415c-ac0a-0a066c0f1710" providerId="ADAL" clId="{C4AA058E-88DD-4294-8A1F-1D807596BC84}" dt="2025-05-22T12:48:25.981" v="188" actId="47"/>
        <pc:sldMkLst>
          <pc:docMk/>
          <pc:sldMk cId="1001989019" sldId="275"/>
        </pc:sldMkLst>
      </pc:sldChg>
      <pc:sldChg chg="modSp mod modNotesTx">
        <pc:chgData name="Alexandre Merigot" userId="b117704c-0ef7-415c-ac0a-0a066c0f1710" providerId="ADAL" clId="{C4AA058E-88DD-4294-8A1F-1D807596BC84}" dt="2025-05-30T09:03:22.788" v="228" actId="6549"/>
        <pc:sldMkLst>
          <pc:docMk/>
          <pc:sldMk cId="225634981" sldId="276"/>
        </pc:sldMkLst>
        <pc:spChg chg="mod">
          <ac:chgData name="Alexandre Merigot" userId="b117704c-0ef7-415c-ac0a-0a066c0f1710" providerId="ADAL" clId="{C4AA058E-88DD-4294-8A1F-1D807596BC84}" dt="2025-05-22T12:48:48.249" v="193" actId="1076"/>
          <ac:spMkLst>
            <pc:docMk/>
            <pc:sldMk cId="225634981" sldId="276"/>
            <ac:spMk id="2" creationId="{0EA8DCF1-27E4-BF8B-DFB3-849EF36DCFB4}"/>
          </ac:spMkLst>
        </pc:spChg>
      </pc:sldChg>
      <pc:sldChg chg="addSp delSp modSp new mod">
        <pc:chgData name="Alexandre Merigot" userId="b117704c-0ef7-415c-ac0a-0a066c0f1710" providerId="ADAL" clId="{C4AA058E-88DD-4294-8A1F-1D807596BC84}" dt="2025-05-30T09:02:51.234" v="227" actId="208"/>
        <pc:sldMkLst>
          <pc:docMk/>
          <pc:sldMk cId="2487322101" sldId="277"/>
        </pc:sldMkLst>
        <pc:spChg chg="mod">
          <ac:chgData name="Alexandre Merigot" userId="b117704c-0ef7-415c-ac0a-0a066c0f1710" providerId="ADAL" clId="{C4AA058E-88DD-4294-8A1F-1D807596BC84}" dt="2025-05-30T09:02:23.235" v="203"/>
          <ac:spMkLst>
            <pc:docMk/>
            <pc:sldMk cId="2487322101" sldId="277"/>
            <ac:spMk id="2" creationId="{74995021-B920-C1B0-C898-51FBDF6A2553}"/>
          </ac:spMkLst>
        </pc:spChg>
        <pc:spChg chg="mod">
          <ac:chgData name="Alexandre Merigot" userId="b117704c-0ef7-415c-ac0a-0a066c0f1710" providerId="ADAL" clId="{C4AA058E-88DD-4294-8A1F-1D807596BC84}" dt="2025-05-30T09:02:27.210" v="215" actId="20577"/>
          <ac:spMkLst>
            <pc:docMk/>
            <pc:sldMk cId="2487322101" sldId="277"/>
            <ac:spMk id="4" creationId="{BC31AF1D-73B2-BA7B-48A4-46F6DD6E633B}"/>
          </ac:spMkLst>
        </pc:spChg>
        <pc:spChg chg="add mod">
          <ac:chgData name="Alexandre Merigot" userId="b117704c-0ef7-415c-ac0a-0a066c0f1710" providerId="ADAL" clId="{C4AA058E-88DD-4294-8A1F-1D807596BC84}" dt="2025-05-30T09:02:51.234" v="227" actId="208"/>
          <ac:spMkLst>
            <pc:docMk/>
            <pc:sldMk cId="2487322101" sldId="277"/>
            <ac:spMk id="7" creationId="{C0EC412D-DEE0-D999-A1CE-8EEE2B4FF9AA}"/>
          </ac:spMkLst>
        </pc:spChg>
        <pc:picChg chg="add mod">
          <ac:chgData name="Alexandre Merigot" userId="b117704c-0ef7-415c-ac0a-0a066c0f1710" providerId="ADAL" clId="{C4AA058E-88DD-4294-8A1F-1D807596BC84}" dt="2025-05-30T09:02:40.726" v="222" actId="1076"/>
          <ac:picMkLst>
            <pc:docMk/>
            <pc:sldMk cId="2487322101" sldId="277"/>
            <ac:picMk id="6" creationId="{5A155476-EE68-1872-AFD4-7201D940CC40}"/>
          </ac:picMkLst>
        </pc:picChg>
      </pc:sldChg>
      <pc:sldChg chg="delSp modSp new mod">
        <pc:chgData name="Alexandre Merigot" userId="b117704c-0ef7-415c-ac0a-0a066c0f1710" providerId="ADAL" clId="{C4AA058E-88DD-4294-8A1F-1D807596BC84}" dt="2025-05-30T09:32:20.487" v="254" actId="478"/>
        <pc:sldMkLst>
          <pc:docMk/>
          <pc:sldMk cId="3348074604" sldId="278"/>
        </pc:sldMkLst>
      </pc:sldChg>
      <pc:sldChg chg="delSp modSp new del mod">
        <pc:chgData name="Alexandre Merigot" userId="b117704c-0ef7-415c-ac0a-0a066c0f1710" providerId="ADAL" clId="{C4AA058E-88DD-4294-8A1F-1D807596BC84}" dt="2025-05-30T12:02:53.427" v="277" actId="47"/>
        <pc:sldMkLst>
          <pc:docMk/>
          <pc:sldMk cId="1623631513" sldId="279"/>
        </pc:sldMkLst>
      </pc:sldChg>
    </pc:docChg>
  </pc:docChgLst>
  <pc:docChgLst>
    <pc:chgData name="Clément Mendes" userId="S::clement.mendes@epitech.eu::e30b3ebd-10d1-4d7d-b8c3-962ec95b3a67" providerId="AD" clId="Web-{03D7346E-CCEC-1510-2F8C-A4E7F24C2F45}"/>
    <pc:docChg chg="modSld">
      <pc:chgData name="Clément Mendes" userId="S::clement.mendes@epitech.eu::e30b3ebd-10d1-4d7d-b8c3-962ec95b3a67" providerId="AD" clId="Web-{03D7346E-CCEC-1510-2F8C-A4E7F24C2F45}" dt="2025-03-14T13:30:38.659" v="13" actId="20577"/>
      <pc:docMkLst>
        <pc:docMk/>
      </pc:docMkLst>
      <pc:sldChg chg="modSp">
        <pc:chgData name="Clément Mendes" userId="S::clement.mendes@epitech.eu::e30b3ebd-10d1-4d7d-b8c3-962ec95b3a67" providerId="AD" clId="Web-{03D7346E-CCEC-1510-2F8C-A4E7F24C2F45}" dt="2025-03-14T13:30:38.659" v="13" actId="20577"/>
        <pc:sldMkLst>
          <pc:docMk/>
          <pc:sldMk cId="46006872" sldId="267"/>
        </pc:sldMkLst>
      </pc:sldChg>
    </pc:docChg>
  </pc:docChgLst>
  <pc:docChgLst>
    <pc:chgData name="Alexandre Merigot" userId="b117704c-0ef7-415c-ac0a-0a066c0f1710" providerId="ADAL" clId="{1B16171B-0E5A-43D4-8E5E-E3CABE18EF79}"/>
    <pc:docChg chg="undo custSel addSld delSld modSld sldOrd">
      <pc:chgData name="Alexandre Merigot" userId="b117704c-0ef7-415c-ac0a-0a066c0f1710" providerId="ADAL" clId="{1B16171B-0E5A-43D4-8E5E-E3CABE18EF79}" dt="2025-03-13T16:26:34.802" v="3854" actId="1076"/>
      <pc:docMkLst>
        <pc:docMk/>
      </pc:docMkLst>
      <pc:sldChg chg="addSp delSp modSp mod">
        <pc:chgData name="Alexandre Merigot" userId="b117704c-0ef7-415c-ac0a-0a066c0f1710" providerId="ADAL" clId="{1B16171B-0E5A-43D4-8E5E-E3CABE18EF79}" dt="2025-03-13T15:21:14.691" v="1823" actId="790"/>
        <pc:sldMkLst>
          <pc:docMk/>
          <pc:sldMk cId="2678664042" sldId="256"/>
        </pc:sldMkLst>
      </pc:sldChg>
      <pc:sldChg chg="modSp mod">
        <pc:chgData name="Alexandre Merigot" userId="b117704c-0ef7-415c-ac0a-0a066c0f1710" providerId="ADAL" clId="{1B16171B-0E5A-43D4-8E5E-E3CABE18EF79}" dt="2025-03-13T15:27:09.322" v="2320" actId="1076"/>
        <pc:sldMkLst>
          <pc:docMk/>
          <pc:sldMk cId="285527331" sldId="257"/>
        </pc:sldMkLst>
      </pc:sldChg>
      <pc:sldChg chg="delSp modSp del mod">
        <pc:chgData name="Alexandre Merigot" userId="b117704c-0ef7-415c-ac0a-0a066c0f1710" providerId="ADAL" clId="{1B16171B-0E5A-43D4-8E5E-E3CABE18EF79}" dt="2025-03-13T15:31:16.608" v="2549" actId="47"/>
        <pc:sldMkLst>
          <pc:docMk/>
          <pc:sldMk cId="3581340210" sldId="258"/>
        </pc:sldMkLst>
      </pc:sldChg>
      <pc:sldChg chg="addSp delSp modSp mod modAnim">
        <pc:chgData name="Alexandre Merigot" userId="b117704c-0ef7-415c-ac0a-0a066c0f1710" providerId="ADAL" clId="{1B16171B-0E5A-43D4-8E5E-E3CABE18EF79}" dt="2025-03-13T15:35:58.617" v="2589"/>
        <pc:sldMkLst>
          <pc:docMk/>
          <pc:sldMk cId="1554283246" sldId="259"/>
        </pc:sldMkLst>
      </pc:sldChg>
      <pc:sldChg chg="delSp modSp add del mod">
        <pc:chgData name="Alexandre Merigot" userId="b117704c-0ef7-415c-ac0a-0a066c0f1710" providerId="ADAL" clId="{1B16171B-0E5A-43D4-8E5E-E3CABE18EF79}" dt="2025-03-13T15:32:45.018" v="2586" actId="14100"/>
        <pc:sldMkLst>
          <pc:docMk/>
          <pc:sldMk cId="2647164006" sldId="261"/>
        </pc:sldMkLst>
      </pc:sldChg>
      <pc:sldChg chg="modSp del mod">
        <pc:chgData name="Alexandre Merigot" userId="b117704c-0ef7-415c-ac0a-0a066c0f1710" providerId="ADAL" clId="{1B16171B-0E5A-43D4-8E5E-E3CABE18EF79}" dt="2025-03-13T15:31:08.628" v="2543" actId="47"/>
        <pc:sldMkLst>
          <pc:docMk/>
          <pc:sldMk cId="254268587" sldId="262"/>
        </pc:sldMkLst>
      </pc:sldChg>
      <pc:sldChg chg="modSp del mod">
        <pc:chgData name="Alexandre Merigot" userId="b117704c-0ef7-415c-ac0a-0a066c0f1710" providerId="ADAL" clId="{1B16171B-0E5A-43D4-8E5E-E3CABE18EF79}" dt="2025-03-13T15:31:08.836" v="2544" actId="47"/>
        <pc:sldMkLst>
          <pc:docMk/>
          <pc:sldMk cId="1592037520" sldId="263"/>
        </pc:sldMkLst>
      </pc:sldChg>
      <pc:sldChg chg="addSp modSp del">
        <pc:chgData name="Alexandre Merigot" userId="b117704c-0ef7-415c-ac0a-0a066c0f1710" providerId="ADAL" clId="{1B16171B-0E5A-43D4-8E5E-E3CABE18EF79}" dt="2025-03-13T15:31:59.361" v="2565" actId="47"/>
        <pc:sldMkLst>
          <pc:docMk/>
          <pc:sldMk cId="2639436419" sldId="264"/>
        </pc:sldMkLst>
      </pc:sldChg>
      <pc:sldChg chg="modSp del mod">
        <pc:chgData name="Alexandre Merigot" userId="b117704c-0ef7-415c-ac0a-0a066c0f1710" providerId="ADAL" clId="{1B16171B-0E5A-43D4-8E5E-E3CABE18EF79}" dt="2025-03-13T15:31:09.170" v="2545" actId="47"/>
        <pc:sldMkLst>
          <pc:docMk/>
          <pc:sldMk cId="2362763898" sldId="265"/>
        </pc:sldMkLst>
      </pc:sldChg>
      <pc:sldChg chg="modSp del mod">
        <pc:chgData name="Alexandre Merigot" userId="b117704c-0ef7-415c-ac0a-0a066c0f1710" providerId="ADAL" clId="{1B16171B-0E5A-43D4-8E5E-E3CABE18EF79}" dt="2025-03-13T15:31:09.493" v="2546" actId="47"/>
        <pc:sldMkLst>
          <pc:docMk/>
          <pc:sldMk cId="3298095456" sldId="266"/>
        </pc:sldMkLst>
      </pc:sldChg>
      <pc:sldChg chg="addSp delSp modSp mod modAnim modNotesTx">
        <pc:chgData name="Alexandre Merigot" userId="b117704c-0ef7-415c-ac0a-0a066c0f1710" providerId="ADAL" clId="{1B16171B-0E5A-43D4-8E5E-E3CABE18EF79}" dt="2025-03-13T15:31:56.022" v="2564" actId="20577"/>
        <pc:sldMkLst>
          <pc:docMk/>
          <pc:sldMk cId="46006872" sldId="267"/>
        </pc:sldMkLst>
      </pc:sldChg>
      <pc:sldChg chg="addSp delSp modSp mod">
        <pc:chgData name="Alexandre Merigot" userId="b117704c-0ef7-415c-ac0a-0a066c0f1710" providerId="ADAL" clId="{1B16171B-0E5A-43D4-8E5E-E3CABE18EF79}" dt="2025-03-13T15:21:14.691" v="1823" actId="790"/>
        <pc:sldMkLst>
          <pc:docMk/>
          <pc:sldMk cId="862737020" sldId="268"/>
        </pc:sldMkLst>
      </pc:sldChg>
      <pc:sldChg chg="addSp delSp modSp add mod">
        <pc:chgData name="Alexandre Merigot" userId="b117704c-0ef7-415c-ac0a-0a066c0f1710" providerId="ADAL" clId="{1B16171B-0E5A-43D4-8E5E-E3CABE18EF79}" dt="2025-03-13T15:21:14.691" v="1823" actId="790"/>
        <pc:sldMkLst>
          <pc:docMk/>
          <pc:sldMk cId="3556007025" sldId="269"/>
        </pc:sldMkLst>
      </pc:sldChg>
      <pc:sldChg chg="addSp delSp modSp add del mod delAnim">
        <pc:chgData name="Alexandre Merigot" userId="b117704c-0ef7-415c-ac0a-0a066c0f1710" providerId="ADAL" clId="{1B16171B-0E5A-43D4-8E5E-E3CABE18EF79}" dt="2025-03-13T16:26:34.802" v="3854" actId="1076"/>
        <pc:sldMkLst>
          <pc:docMk/>
          <pc:sldMk cId="3868240247" sldId="270"/>
        </pc:sldMkLst>
      </pc:sldChg>
      <pc:sldChg chg="addSp delSp modSp add del mod delAnim">
        <pc:chgData name="Alexandre Merigot" userId="b117704c-0ef7-415c-ac0a-0a066c0f1710" providerId="ADAL" clId="{1B16171B-0E5A-43D4-8E5E-E3CABE18EF79}" dt="2025-03-13T15:29:32.266" v="2408" actId="47"/>
        <pc:sldMkLst>
          <pc:docMk/>
          <pc:sldMk cId="1651494240" sldId="271"/>
        </pc:sldMkLst>
      </pc:sldChg>
      <pc:sldChg chg="addSp delSp modSp add mod ord addAnim delAnim modAnim">
        <pc:chgData name="Alexandre Merigot" userId="b117704c-0ef7-415c-ac0a-0a066c0f1710" providerId="ADAL" clId="{1B16171B-0E5A-43D4-8E5E-E3CABE18EF79}" dt="2025-03-13T16:15:55.496" v="3446" actId="20577"/>
        <pc:sldMkLst>
          <pc:docMk/>
          <pc:sldMk cId="2855643874" sldId="272"/>
        </pc:sldMkLst>
      </pc:sldChg>
      <pc:sldChg chg="modSp add mod ord">
        <pc:chgData name="Alexandre Merigot" userId="b117704c-0ef7-415c-ac0a-0a066c0f1710" providerId="ADAL" clId="{1B16171B-0E5A-43D4-8E5E-E3CABE18EF79}" dt="2025-03-13T15:30:56.045" v="2526"/>
        <pc:sldMkLst>
          <pc:docMk/>
          <pc:sldMk cId="3180937809" sldId="273"/>
        </pc:sldMkLst>
      </pc:sldChg>
      <pc:sldChg chg="add">
        <pc:chgData name="Alexandre Merigot" userId="b117704c-0ef7-415c-ac0a-0a066c0f1710" providerId="ADAL" clId="{1B16171B-0E5A-43D4-8E5E-E3CABE18EF79}" dt="2025-03-13T15:30:40.348" v="2491"/>
        <pc:sldMkLst>
          <pc:docMk/>
          <pc:sldMk cId="806600355" sldId="274"/>
        </pc:sldMkLst>
      </pc:sldChg>
      <pc:sldChg chg="add">
        <pc:chgData name="Alexandre Merigot" userId="b117704c-0ef7-415c-ac0a-0a066c0f1710" providerId="ADAL" clId="{1B16171B-0E5A-43D4-8E5E-E3CABE18EF79}" dt="2025-03-13T16:22:34.702" v="3743"/>
        <pc:sldMkLst>
          <pc:docMk/>
          <pc:sldMk cId="3045903687" sldId="275"/>
        </pc:sldMkLst>
      </pc:sldChg>
    </pc:docChg>
  </pc:docChgLst>
  <pc:docChgLst>
    <pc:chgData name="Alexandre Merigot" userId="b117704c-0ef7-415c-ac0a-0a066c0f1710" providerId="ADAL" clId="{938CE9DE-86DE-4D61-963A-B88CEEB3B052}"/>
    <pc:docChg chg="undo custSel addSld delSld modSld sldOrd">
      <pc:chgData name="Alexandre Merigot" userId="b117704c-0ef7-415c-ac0a-0a066c0f1710" providerId="ADAL" clId="{938CE9DE-86DE-4D61-963A-B88CEEB3B052}" dt="2025-04-10T12:06:28.155" v="1218" actId="14100"/>
      <pc:docMkLst>
        <pc:docMk/>
      </pc:docMkLst>
      <pc:sldChg chg="modSp mod">
        <pc:chgData name="Alexandre Merigot" userId="b117704c-0ef7-415c-ac0a-0a066c0f1710" providerId="ADAL" clId="{938CE9DE-86DE-4D61-963A-B88CEEB3B052}" dt="2025-04-04T12:24:55.182" v="630" actId="790"/>
        <pc:sldMkLst>
          <pc:docMk/>
          <pc:sldMk cId="2678664042" sldId="256"/>
        </pc:sldMkLst>
        <pc:spChg chg="mod">
          <ac:chgData name="Alexandre Merigot" userId="b117704c-0ef7-415c-ac0a-0a066c0f1710" providerId="ADAL" clId="{938CE9DE-86DE-4D61-963A-B88CEEB3B052}" dt="2025-04-04T12:24:55.182" v="630" actId="790"/>
          <ac:spMkLst>
            <pc:docMk/>
            <pc:sldMk cId="2678664042" sldId="256"/>
            <ac:spMk id="2" creationId="{00000000-0000-0000-0000-000000000000}"/>
          </ac:spMkLst>
        </pc:spChg>
        <pc:spChg chg="mod">
          <ac:chgData name="Alexandre Merigot" userId="b117704c-0ef7-415c-ac0a-0a066c0f1710" providerId="ADAL" clId="{938CE9DE-86DE-4D61-963A-B88CEEB3B052}" dt="2025-04-04T12:24:55.182" v="630" actId="790"/>
          <ac:spMkLst>
            <pc:docMk/>
            <pc:sldMk cId="2678664042" sldId="256"/>
            <ac:spMk id="3" creationId="{00000000-0000-0000-0000-000000000000}"/>
          </ac:spMkLst>
        </pc:spChg>
        <pc:spChg chg="mod">
          <ac:chgData name="Alexandre Merigot" userId="b117704c-0ef7-415c-ac0a-0a066c0f1710" providerId="ADAL" clId="{938CE9DE-86DE-4D61-963A-B88CEEB3B052}" dt="2025-04-04T12:24:55.182" v="630" actId="790"/>
          <ac:spMkLst>
            <pc:docMk/>
            <pc:sldMk cId="2678664042" sldId="256"/>
            <ac:spMk id="4" creationId="{EAF66961-8085-F96F-0880-0788C99942EF}"/>
          </ac:spMkLst>
        </pc:spChg>
      </pc:sldChg>
      <pc:sldChg chg="modSp mod ord">
        <pc:chgData name="Alexandre Merigot" userId="b117704c-0ef7-415c-ac0a-0a066c0f1710" providerId="ADAL" clId="{938CE9DE-86DE-4D61-963A-B88CEEB3B052}" dt="2025-04-10T12:05:32.318" v="1212" actId="21"/>
        <pc:sldMkLst>
          <pc:docMk/>
          <pc:sldMk cId="285527331" sldId="257"/>
        </pc:sldMkLst>
        <pc:spChg chg="mod">
          <ac:chgData name="Alexandre Merigot" userId="b117704c-0ef7-415c-ac0a-0a066c0f1710" providerId="ADAL" clId="{938CE9DE-86DE-4D61-963A-B88CEEB3B052}" dt="2025-04-10T12:05:32.318" v="1212" actId="21"/>
          <ac:spMkLst>
            <pc:docMk/>
            <pc:sldMk cId="285527331" sldId="257"/>
            <ac:spMk id="3" creationId="{00000000-0000-0000-0000-000000000000}"/>
          </ac:spMkLst>
        </pc:spChg>
        <pc:spChg chg="mod">
          <ac:chgData name="Alexandre Merigot" userId="b117704c-0ef7-415c-ac0a-0a066c0f1710" providerId="ADAL" clId="{938CE9DE-86DE-4D61-963A-B88CEEB3B052}" dt="2025-04-04T12:24:55.182" v="630" actId="790"/>
          <ac:spMkLst>
            <pc:docMk/>
            <pc:sldMk cId="285527331" sldId="257"/>
            <ac:spMk id="4" creationId="{00000000-0000-0000-0000-000000000000}"/>
          </ac:spMkLst>
        </pc:spChg>
      </pc:sldChg>
      <pc:sldChg chg="add del">
        <pc:chgData name="Alexandre Merigot" userId="b117704c-0ef7-415c-ac0a-0a066c0f1710" providerId="ADAL" clId="{938CE9DE-86DE-4D61-963A-B88CEEB3B052}" dt="2025-04-04T12:14:21.981" v="55" actId="47"/>
        <pc:sldMkLst>
          <pc:docMk/>
          <pc:sldMk cId="1554283246" sldId="259"/>
        </pc:sldMkLst>
      </pc:sldChg>
      <pc:sldChg chg="modSp mod">
        <pc:chgData name="Alexandre Merigot" userId="b117704c-0ef7-415c-ac0a-0a066c0f1710" providerId="ADAL" clId="{938CE9DE-86DE-4D61-963A-B88CEEB3B052}" dt="2025-04-04T12:24:55.182" v="630" actId="790"/>
        <pc:sldMkLst>
          <pc:docMk/>
          <pc:sldMk cId="2647164006" sldId="261"/>
        </pc:sldMkLst>
        <pc:spChg chg="mod">
          <ac:chgData name="Alexandre Merigot" userId="b117704c-0ef7-415c-ac0a-0a066c0f1710" providerId="ADAL" clId="{938CE9DE-86DE-4D61-963A-B88CEEB3B052}" dt="2025-04-04T12:24:55.182" v="630" actId="790"/>
          <ac:spMkLst>
            <pc:docMk/>
            <pc:sldMk cId="2647164006" sldId="261"/>
            <ac:spMk id="3" creationId="{00000000-0000-0000-0000-000000000000}"/>
          </ac:spMkLst>
        </pc:spChg>
      </pc:sldChg>
      <pc:sldChg chg="addSp modSp add del mod ord">
        <pc:chgData name="Alexandre Merigot" userId="b117704c-0ef7-415c-ac0a-0a066c0f1710" providerId="ADAL" clId="{938CE9DE-86DE-4D61-963A-B88CEEB3B052}" dt="2025-04-04T12:24:55.182" v="630" actId="790"/>
        <pc:sldMkLst>
          <pc:docMk/>
          <pc:sldMk cId="46006872" sldId="267"/>
        </pc:sldMkLst>
        <pc:spChg chg="mod">
          <ac:chgData name="Alexandre Merigot" userId="b117704c-0ef7-415c-ac0a-0a066c0f1710" providerId="ADAL" clId="{938CE9DE-86DE-4D61-963A-B88CEEB3B052}" dt="2025-04-04T12:24:55.182" v="630" actId="790"/>
          <ac:spMkLst>
            <pc:docMk/>
            <pc:sldMk cId="46006872" sldId="267"/>
            <ac:spMk id="3" creationId="{29EA8E37-8F06-4813-3C17-A8C9D4FA0C2F}"/>
          </ac:spMkLst>
        </pc:spChg>
        <pc:spChg chg="mod">
          <ac:chgData name="Alexandre Merigot" userId="b117704c-0ef7-415c-ac0a-0a066c0f1710" providerId="ADAL" clId="{938CE9DE-86DE-4D61-963A-B88CEEB3B052}" dt="2025-04-04T12:24:55.182" v="630" actId="790"/>
          <ac:spMkLst>
            <pc:docMk/>
            <pc:sldMk cId="46006872" sldId="267"/>
            <ac:spMk id="4" creationId="{533C1531-FF65-ED69-6651-6B01F5AFAEC0}"/>
          </ac:spMkLst>
        </pc:spChg>
        <pc:spChg chg="mod">
          <ac:chgData name="Alexandre Merigot" userId="b117704c-0ef7-415c-ac0a-0a066c0f1710" providerId="ADAL" clId="{938CE9DE-86DE-4D61-963A-B88CEEB3B052}" dt="2025-04-04T12:24:55.182" v="630" actId="790"/>
          <ac:spMkLst>
            <pc:docMk/>
            <pc:sldMk cId="46006872" sldId="267"/>
            <ac:spMk id="5" creationId="{596C3CEA-FCA8-E4A9-40E2-F7A185A84016}"/>
          </ac:spMkLst>
        </pc:spChg>
        <pc:spChg chg="mod">
          <ac:chgData name="Alexandre Merigot" userId="b117704c-0ef7-415c-ac0a-0a066c0f1710" providerId="ADAL" clId="{938CE9DE-86DE-4D61-963A-B88CEEB3B052}" dt="2025-04-04T12:24:55.182" v="630" actId="790"/>
          <ac:spMkLst>
            <pc:docMk/>
            <pc:sldMk cId="46006872" sldId="267"/>
            <ac:spMk id="6" creationId="{F7552AA6-70C4-6C9E-2EAF-44299E303F1C}"/>
          </ac:spMkLst>
        </pc:spChg>
        <pc:spChg chg="mod">
          <ac:chgData name="Alexandre Merigot" userId="b117704c-0ef7-415c-ac0a-0a066c0f1710" providerId="ADAL" clId="{938CE9DE-86DE-4D61-963A-B88CEEB3B052}" dt="2025-04-04T12:24:55.182" v="630" actId="790"/>
          <ac:spMkLst>
            <pc:docMk/>
            <pc:sldMk cId="46006872" sldId="267"/>
            <ac:spMk id="7" creationId="{A3A3E470-40A1-6F11-7C85-E61BCBA2CAA2}"/>
          </ac:spMkLst>
        </pc:spChg>
        <pc:spChg chg="mod">
          <ac:chgData name="Alexandre Merigot" userId="b117704c-0ef7-415c-ac0a-0a066c0f1710" providerId="ADAL" clId="{938CE9DE-86DE-4D61-963A-B88CEEB3B052}" dt="2025-04-04T12:24:55.182" v="630" actId="790"/>
          <ac:spMkLst>
            <pc:docMk/>
            <pc:sldMk cId="46006872" sldId="267"/>
            <ac:spMk id="8" creationId="{CB47DEE2-203D-AF10-F55C-B6095FF410FC}"/>
          </ac:spMkLst>
        </pc:spChg>
        <pc:spChg chg="mod">
          <ac:chgData name="Alexandre Merigot" userId="b117704c-0ef7-415c-ac0a-0a066c0f1710" providerId="ADAL" clId="{938CE9DE-86DE-4D61-963A-B88CEEB3B052}" dt="2025-04-04T12:24:55.182" v="630" actId="790"/>
          <ac:spMkLst>
            <pc:docMk/>
            <pc:sldMk cId="46006872" sldId="267"/>
            <ac:spMk id="9" creationId="{BA25CC9F-1E69-16BD-229D-055ED6CD13A1}"/>
          </ac:spMkLst>
        </pc:spChg>
        <pc:spChg chg="mod">
          <ac:chgData name="Alexandre Merigot" userId="b117704c-0ef7-415c-ac0a-0a066c0f1710" providerId="ADAL" clId="{938CE9DE-86DE-4D61-963A-B88CEEB3B052}" dt="2025-04-04T12:24:55.182" v="630" actId="790"/>
          <ac:spMkLst>
            <pc:docMk/>
            <pc:sldMk cId="46006872" sldId="267"/>
            <ac:spMk id="11" creationId="{33A4B55D-85FE-C0AA-C9C9-6E0AD86C0623}"/>
          </ac:spMkLst>
        </pc:spChg>
        <pc:spChg chg="mod">
          <ac:chgData name="Alexandre Merigot" userId="b117704c-0ef7-415c-ac0a-0a066c0f1710" providerId="ADAL" clId="{938CE9DE-86DE-4D61-963A-B88CEEB3B052}" dt="2025-04-04T12:24:55.182" v="630" actId="790"/>
          <ac:spMkLst>
            <pc:docMk/>
            <pc:sldMk cId="46006872" sldId="267"/>
            <ac:spMk id="12" creationId="{9EE92FFE-7D5C-2B44-27BF-5ECBA9730BB1}"/>
          </ac:spMkLst>
        </pc:spChg>
        <pc:picChg chg="mod ord">
          <ac:chgData name="Alexandre Merigot" userId="b117704c-0ef7-415c-ac0a-0a066c0f1710" providerId="ADAL" clId="{938CE9DE-86DE-4D61-963A-B88CEEB3B052}" dt="2025-04-04T12:24:45.367" v="628" actId="167"/>
          <ac:picMkLst>
            <pc:docMk/>
            <pc:sldMk cId="46006872" sldId="267"/>
            <ac:picMk id="14" creationId="{518B8804-1BAC-35C7-778B-7513EE2F9204}"/>
          </ac:picMkLst>
        </pc:picChg>
      </pc:sldChg>
      <pc:sldChg chg="modSp new mod">
        <pc:chgData name="Alexandre Merigot" userId="b117704c-0ef7-415c-ac0a-0a066c0f1710" providerId="ADAL" clId="{938CE9DE-86DE-4D61-963A-B88CEEB3B052}" dt="2025-04-10T08:45:47.244" v="1074" actId="20577"/>
        <pc:sldMkLst>
          <pc:docMk/>
          <pc:sldMk cId="609379632" sldId="268"/>
        </pc:sldMkLst>
      </pc:sldChg>
      <pc:sldChg chg="del">
        <pc:chgData name="Alexandre Merigot" userId="b117704c-0ef7-415c-ac0a-0a066c0f1710" providerId="ADAL" clId="{938CE9DE-86DE-4D61-963A-B88CEEB3B052}" dt="2025-04-04T12:13:57.798" v="38" actId="47"/>
        <pc:sldMkLst>
          <pc:docMk/>
          <pc:sldMk cId="862737020" sldId="268"/>
        </pc:sldMkLst>
      </pc:sldChg>
      <pc:sldChg chg="new del">
        <pc:chgData name="Alexandre Merigot" userId="b117704c-0ef7-415c-ac0a-0a066c0f1710" providerId="ADAL" clId="{938CE9DE-86DE-4D61-963A-B88CEEB3B052}" dt="2025-04-04T12:16:23.941" v="144" actId="47"/>
        <pc:sldMkLst>
          <pc:docMk/>
          <pc:sldMk cId="2925250640" sldId="269"/>
        </pc:sldMkLst>
      </pc:sldChg>
      <pc:sldChg chg="addSp delSp modSp add mod">
        <pc:chgData name="Alexandre Merigot" userId="b117704c-0ef7-415c-ac0a-0a066c0f1710" providerId="ADAL" clId="{938CE9DE-86DE-4D61-963A-B88CEEB3B052}" dt="2025-04-10T08:51:08.290" v="1211" actId="1076"/>
        <pc:sldMkLst>
          <pc:docMk/>
          <pc:sldMk cId="2406979064" sldId="270"/>
        </pc:sldMkLst>
        <pc:spChg chg="mod">
          <ac:chgData name="Alexandre Merigot" userId="b117704c-0ef7-415c-ac0a-0a066c0f1710" providerId="ADAL" clId="{938CE9DE-86DE-4D61-963A-B88CEEB3B052}" dt="2025-04-04T12:24:55.182" v="630" actId="790"/>
          <ac:spMkLst>
            <pc:docMk/>
            <pc:sldMk cId="2406979064" sldId="270"/>
            <ac:spMk id="2" creationId="{6F62E5C6-38B0-2E8E-593A-26BCDE7C1FC9}"/>
          </ac:spMkLst>
        </pc:spChg>
        <pc:spChg chg="mod">
          <ac:chgData name="Alexandre Merigot" userId="b117704c-0ef7-415c-ac0a-0a066c0f1710" providerId="ADAL" clId="{938CE9DE-86DE-4D61-963A-B88CEEB3B052}" dt="2025-04-10T08:39:37.664" v="988" actId="20577"/>
          <ac:spMkLst>
            <pc:docMk/>
            <pc:sldMk cId="2406979064" sldId="270"/>
            <ac:spMk id="4" creationId="{F34E2BB7-73D3-8E24-C2C9-293C923F2D12}"/>
          </ac:spMkLst>
        </pc:spChg>
        <pc:spChg chg="add mod">
          <ac:chgData name="Alexandre Merigot" userId="b117704c-0ef7-415c-ac0a-0a066c0f1710" providerId="ADAL" clId="{938CE9DE-86DE-4D61-963A-B88CEEB3B052}" dt="2025-04-10T08:46:51.015" v="1126" actId="1076"/>
          <ac:spMkLst>
            <pc:docMk/>
            <pc:sldMk cId="2406979064" sldId="270"/>
            <ac:spMk id="11" creationId="{032ADCA5-3B41-BDE4-A5AA-6987A6636AFC}"/>
          </ac:spMkLst>
        </pc:spChg>
        <pc:spChg chg="add mod">
          <ac:chgData name="Alexandre Merigot" userId="b117704c-0ef7-415c-ac0a-0a066c0f1710" providerId="ADAL" clId="{938CE9DE-86DE-4D61-963A-B88CEEB3B052}" dt="2025-04-10T08:47:35.171" v="1136" actId="1076"/>
          <ac:spMkLst>
            <pc:docMk/>
            <pc:sldMk cId="2406979064" sldId="270"/>
            <ac:spMk id="12" creationId="{7FBE5D1E-96E8-34E5-F511-79CBC3843BA5}"/>
          </ac:spMkLst>
        </pc:spChg>
        <pc:spChg chg="add mod">
          <ac:chgData name="Alexandre Merigot" userId="b117704c-0ef7-415c-ac0a-0a066c0f1710" providerId="ADAL" clId="{938CE9DE-86DE-4D61-963A-B88CEEB3B052}" dt="2025-04-10T08:48:17.463" v="1151" actId="1076"/>
          <ac:spMkLst>
            <pc:docMk/>
            <pc:sldMk cId="2406979064" sldId="270"/>
            <ac:spMk id="13" creationId="{6027D5DF-3A04-DB70-5705-3CDD2A702F0B}"/>
          </ac:spMkLst>
        </pc:spChg>
        <pc:spChg chg="add mod">
          <ac:chgData name="Alexandre Merigot" userId="b117704c-0ef7-415c-ac0a-0a066c0f1710" providerId="ADAL" clId="{938CE9DE-86DE-4D61-963A-B88CEEB3B052}" dt="2025-04-10T08:51:08.290" v="1211" actId="1076"/>
          <ac:spMkLst>
            <pc:docMk/>
            <pc:sldMk cId="2406979064" sldId="270"/>
            <ac:spMk id="15" creationId="{A00C834F-6289-A885-F6D0-2CBC462DF3E5}"/>
          </ac:spMkLst>
        </pc:spChg>
        <pc:spChg chg="add mod">
          <ac:chgData name="Alexandre Merigot" userId="b117704c-0ef7-415c-ac0a-0a066c0f1710" providerId="ADAL" clId="{938CE9DE-86DE-4D61-963A-B88CEEB3B052}" dt="2025-04-10T08:50:45.528" v="1203" actId="403"/>
          <ac:spMkLst>
            <pc:docMk/>
            <pc:sldMk cId="2406979064" sldId="270"/>
            <ac:spMk id="17" creationId="{601C909C-042D-6E1A-3013-B3A91A9E11A1}"/>
          </ac:spMkLst>
        </pc:spChg>
        <pc:spChg chg="add mod">
          <ac:chgData name="Alexandre Merigot" userId="b117704c-0ef7-415c-ac0a-0a066c0f1710" providerId="ADAL" clId="{938CE9DE-86DE-4D61-963A-B88CEEB3B052}" dt="2025-04-10T08:50:42.292" v="1202" actId="14100"/>
          <ac:spMkLst>
            <pc:docMk/>
            <pc:sldMk cId="2406979064" sldId="270"/>
            <ac:spMk id="19" creationId="{91E69590-4B43-119C-46A8-DAD01CD9BF14}"/>
          </ac:spMkLst>
        </pc:spChg>
        <pc:picChg chg="add mod modCrop">
          <ac:chgData name="Alexandre Merigot" userId="b117704c-0ef7-415c-ac0a-0a066c0f1710" providerId="ADAL" clId="{938CE9DE-86DE-4D61-963A-B88CEEB3B052}" dt="2025-04-10T08:45:29.224" v="1072" actId="1076"/>
          <ac:picMkLst>
            <pc:docMk/>
            <pc:sldMk cId="2406979064" sldId="270"/>
            <ac:picMk id="6" creationId="{28A45B8D-A5E8-3EC8-4925-B59D85C97F11}"/>
          </ac:picMkLst>
        </pc:picChg>
        <pc:picChg chg="add mod modCrop">
          <ac:chgData name="Alexandre Merigot" userId="b117704c-0ef7-415c-ac0a-0a066c0f1710" providerId="ADAL" clId="{938CE9DE-86DE-4D61-963A-B88CEEB3B052}" dt="2025-04-10T08:45:29.224" v="1072" actId="1076"/>
          <ac:picMkLst>
            <pc:docMk/>
            <pc:sldMk cId="2406979064" sldId="270"/>
            <ac:picMk id="8" creationId="{1E7B7B34-95B1-2E84-859B-EF69F5875A11}"/>
          </ac:picMkLst>
        </pc:picChg>
        <pc:picChg chg="add mod modCrop">
          <ac:chgData name="Alexandre Merigot" userId="b117704c-0ef7-415c-ac0a-0a066c0f1710" providerId="ADAL" clId="{938CE9DE-86DE-4D61-963A-B88CEEB3B052}" dt="2025-04-10T08:45:33.981" v="1073" actId="1076"/>
          <ac:picMkLst>
            <pc:docMk/>
            <pc:sldMk cId="2406979064" sldId="270"/>
            <ac:picMk id="10" creationId="{E8B7A161-B101-01E4-8048-C060850E62FF}"/>
          </ac:picMkLst>
        </pc:picChg>
      </pc:sldChg>
      <pc:sldChg chg="addSp modSp add mod">
        <pc:chgData name="Alexandre Merigot" userId="b117704c-0ef7-415c-ac0a-0a066c0f1710" providerId="ADAL" clId="{938CE9DE-86DE-4D61-963A-B88CEEB3B052}" dt="2025-04-10T12:05:46.655" v="1215" actId="14100"/>
        <pc:sldMkLst>
          <pc:docMk/>
          <pc:sldMk cId="2648038526" sldId="271"/>
        </pc:sldMkLst>
        <pc:spChg chg="mod">
          <ac:chgData name="Alexandre Merigot" userId="b117704c-0ef7-415c-ac0a-0a066c0f1710" providerId="ADAL" clId="{938CE9DE-86DE-4D61-963A-B88CEEB3B052}" dt="2025-04-04T12:24:55.182" v="630" actId="790"/>
          <ac:spMkLst>
            <pc:docMk/>
            <pc:sldMk cId="2648038526" sldId="271"/>
            <ac:spMk id="2" creationId="{D5C29AFF-FD30-7715-2378-2D39F402CFAA}"/>
          </ac:spMkLst>
        </pc:spChg>
        <pc:spChg chg="mod">
          <ac:chgData name="Alexandre Merigot" userId="b117704c-0ef7-415c-ac0a-0a066c0f1710" providerId="ADAL" clId="{938CE9DE-86DE-4D61-963A-B88CEEB3B052}" dt="2025-04-10T12:05:46.655" v="1215" actId="14100"/>
          <ac:spMkLst>
            <pc:docMk/>
            <pc:sldMk cId="2648038526" sldId="271"/>
            <ac:spMk id="3" creationId="{38349014-62C4-7E17-78E3-AEA65DEDEBEB}"/>
          </ac:spMkLst>
        </pc:spChg>
        <pc:spChg chg="mod">
          <ac:chgData name="Alexandre Merigot" userId="b117704c-0ef7-415c-ac0a-0a066c0f1710" providerId="ADAL" clId="{938CE9DE-86DE-4D61-963A-B88CEEB3B052}" dt="2025-04-04T12:43:11.068" v="838" actId="20577"/>
          <ac:spMkLst>
            <pc:docMk/>
            <pc:sldMk cId="2648038526" sldId="271"/>
            <ac:spMk id="4" creationId="{C683BCD2-7667-2C40-7807-ADDCE6C970A5}"/>
          </ac:spMkLst>
        </pc:spChg>
        <pc:picChg chg="add mod">
          <ac:chgData name="Alexandre Merigot" userId="b117704c-0ef7-415c-ac0a-0a066c0f1710" providerId="ADAL" clId="{938CE9DE-86DE-4D61-963A-B88CEEB3B052}" dt="2025-04-10T07:48:51.394" v="935" actId="1076"/>
          <ac:picMkLst>
            <pc:docMk/>
            <pc:sldMk cId="2648038526" sldId="271"/>
            <ac:picMk id="6" creationId="{85AF4CF6-D84B-08C8-9F93-43470C6059E8}"/>
          </ac:picMkLst>
        </pc:picChg>
      </pc:sldChg>
      <pc:sldChg chg="modSp add del mod">
        <pc:chgData name="Alexandre Merigot" userId="b117704c-0ef7-415c-ac0a-0a066c0f1710" providerId="ADAL" clId="{938CE9DE-86DE-4D61-963A-B88CEEB3B052}" dt="2025-04-10T12:05:34.675" v="1213" actId="47"/>
        <pc:sldMkLst>
          <pc:docMk/>
          <pc:sldMk cId="1171346418" sldId="272"/>
        </pc:sldMkLst>
      </pc:sldChg>
      <pc:sldChg chg="addSp delSp modSp add mod ord">
        <pc:chgData name="Alexandre Merigot" userId="b117704c-0ef7-415c-ac0a-0a066c0f1710" providerId="ADAL" clId="{938CE9DE-86DE-4D61-963A-B88CEEB3B052}" dt="2025-04-04T12:35:42.719" v="648"/>
        <pc:sldMkLst>
          <pc:docMk/>
          <pc:sldMk cId="3444126891" sldId="273"/>
        </pc:sldMkLst>
      </pc:sldChg>
      <pc:sldChg chg="modSp add del mod ord">
        <pc:chgData name="Alexandre Merigot" userId="b117704c-0ef7-415c-ac0a-0a066c0f1710" providerId="ADAL" clId="{938CE9DE-86DE-4D61-963A-B88CEEB3B052}" dt="2025-04-10T08:39:41.353" v="989" actId="47"/>
        <pc:sldMkLst>
          <pc:docMk/>
          <pc:sldMk cId="2011406254" sldId="274"/>
        </pc:sldMkLst>
      </pc:sldChg>
      <pc:sldChg chg="addSp delSp modSp add mod ord">
        <pc:chgData name="Alexandre Merigot" userId="b117704c-0ef7-415c-ac0a-0a066c0f1710" providerId="ADAL" clId="{938CE9DE-86DE-4D61-963A-B88CEEB3B052}" dt="2025-04-04T12:35:42.719" v="648"/>
        <pc:sldMkLst>
          <pc:docMk/>
          <pc:sldMk cId="1001989019" sldId="275"/>
        </pc:sldMkLst>
      </pc:sldChg>
      <pc:sldChg chg="add del">
        <pc:chgData name="Alexandre Merigot" userId="b117704c-0ef7-415c-ac0a-0a066c0f1710" providerId="ADAL" clId="{938CE9DE-86DE-4D61-963A-B88CEEB3B052}" dt="2025-04-04T12:14:18.719" v="51" actId="47"/>
        <pc:sldMkLst>
          <pc:docMk/>
          <pc:sldMk cId="3045903687" sldId="275"/>
        </pc:sldMkLst>
      </pc:sldChg>
      <pc:sldChg chg="modSp add mod">
        <pc:chgData name="Alexandre Merigot" userId="b117704c-0ef7-415c-ac0a-0a066c0f1710" providerId="ADAL" clId="{938CE9DE-86DE-4D61-963A-B88CEEB3B052}" dt="2025-04-10T12:06:28.155" v="1218" actId="14100"/>
        <pc:sldMkLst>
          <pc:docMk/>
          <pc:sldMk cId="225634981" sldId="276"/>
        </pc:sldMkLst>
        <pc:spChg chg="mod">
          <ac:chgData name="Alexandre Merigot" userId="b117704c-0ef7-415c-ac0a-0a066c0f1710" providerId="ADAL" clId="{938CE9DE-86DE-4D61-963A-B88CEEB3B052}" dt="2025-04-10T12:06:28.155" v="1218" actId="14100"/>
          <ac:spMkLst>
            <pc:docMk/>
            <pc:sldMk cId="225634981" sldId="276"/>
            <ac:spMk id="2" creationId="{0EA8DCF1-27E4-BF8B-DFB3-849EF36DCFB4}"/>
          </ac:spMkLst>
        </pc:spChg>
      </pc:sldChg>
      <pc:sldChg chg="new del">
        <pc:chgData name="Alexandre Merigot" userId="b117704c-0ef7-415c-ac0a-0a066c0f1710" providerId="ADAL" clId="{938CE9DE-86DE-4D61-963A-B88CEEB3B052}" dt="2025-04-04T12:23:40.020" v="625" actId="47"/>
        <pc:sldMkLst>
          <pc:docMk/>
          <pc:sldMk cId="2194813205" sldId="276"/>
        </pc:sldMkLst>
      </pc:sldChg>
      <pc:sldChg chg="add del">
        <pc:chgData name="Alexandre Merigot" userId="b117704c-0ef7-415c-ac0a-0a066c0f1710" providerId="ADAL" clId="{938CE9DE-86DE-4D61-963A-B88CEEB3B052}" dt="2025-04-04T12:14:19.506" v="53" actId="47"/>
        <pc:sldMkLst>
          <pc:docMk/>
          <pc:sldMk cId="2659556816" sldId="278"/>
        </pc:sldMkLst>
      </pc:sldChg>
      <pc:sldChg chg="add del">
        <pc:chgData name="Alexandre Merigot" userId="b117704c-0ef7-415c-ac0a-0a066c0f1710" providerId="ADAL" clId="{938CE9DE-86DE-4D61-963A-B88CEEB3B052}" dt="2025-04-04T12:14:19.089" v="52" actId="47"/>
        <pc:sldMkLst>
          <pc:docMk/>
          <pc:sldMk cId="3628821210" sldId="279"/>
        </pc:sldMkLst>
      </pc:sldChg>
      <pc:sldChg chg="add del">
        <pc:chgData name="Alexandre Merigot" userId="b117704c-0ef7-415c-ac0a-0a066c0f1710" providerId="ADAL" clId="{938CE9DE-86DE-4D61-963A-B88CEEB3B052}" dt="2025-04-04T12:14:20.108" v="54" actId="47"/>
        <pc:sldMkLst>
          <pc:docMk/>
          <pc:sldMk cId="396104379" sldId="280"/>
        </pc:sldMkLst>
      </pc:sldChg>
    </pc:docChg>
  </pc:docChgLst>
  <pc:docChgLst>
    <pc:chgData name="Valentin Fiche" userId="S::valentin.fiche@epitech.eu::10fa033f-687c-4ce2-9322-5a033da410e4" providerId="AD" clId="Web-{6659607B-A4BC-BBB7-AE49-5369A3FC8073}"/>
    <pc:docChg chg="addSld delSld modSld">
      <pc:chgData name="Valentin Fiche" userId="S::valentin.fiche@epitech.eu::10fa033f-687c-4ce2-9322-5a033da410e4" providerId="AD" clId="Web-{6659607B-A4BC-BBB7-AE49-5369A3FC8073}" dt="2025-05-30T11:45:01.254" v="102" actId="20577"/>
      <pc:docMkLst>
        <pc:docMk/>
      </pc:docMkLst>
      <pc:sldChg chg="addSp delSp modSp add del">
        <pc:chgData name="Valentin Fiche" userId="S::valentin.fiche@epitech.eu::10fa033f-687c-4ce2-9322-5a033da410e4" providerId="AD" clId="Web-{6659607B-A4BC-BBB7-AE49-5369A3FC8073}" dt="2025-05-30T11:40:00.385" v="24"/>
        <pc:sldMkLst>
          <pc:docMk/>
          <pc:sldMk cId="3348074604" sldId="278"/>
        </pc:sldMkLst>
      </pc:sldChg>
      <pc:sldChg chg="addSp delSp modSp add del replId">
        <pc:chgData name="Valentin Fiche" userId="S::valentin.fiche@epitech.eu::10fa033f-687c-4ce2-9322-5a033da410e4" providerId="AD" clId="Web-{6659607B-A4BC-BBB7-AE49-5369A3FC8073}" dt="2025-05-30T11:45:01.254" v="102" actId="20577"/>
        <pc:sldMkLst>
          <pc:docMk/>
          <pc:sldMk cId="682586008" sldId="280"/>
        </pc:sldMkLst>
        <pc:spChg chg="mod">
          <ac:chgData name="Valentin Fiche" userId="S::valentin.fiche@epitech.eu::10fa033f-687c-4ce2-9322-5a033da410e4" providerId="AD" clId="Web-{6659607B-A4BC-BBB7-AE49-5369A3FC8073}" dt="2025-05-30T11:45:01.254" v="102" actId="20577"/>
          <ac:spMkLst>
            <pc:docMk/>
            <pc:sldMk cId="682586008" sldId="280"/>
            <ac:spMk id="3" creationId="{472E912C-FC23-1D43-DFB2-FF5C5AE8CBDA}"/>
          </ac:spMkLst>
        </pc:spChg>
        <pc:spChg chg="mod">
          <ac:chgData name="Valentin Fiche" userId="S::valentin.fiche@epitech.eu::10fa033f-687c-4ce2-9322-5a033da410e4" providerId="AD" clId="Web-{6659607B-A4BC-BBB7-AE49-5369A3FC8073}" dt="2025-05-30T11:44:30.925" v="87" actId="20577"/>
          <ac:spMkLst>
            <pc:docMk/>
            <pc:sldMk cId="682586008" sldId="280"/>
            <ac:spMk id="4" creationId="{58AED67D-40BD-352E-504C-13A37CFB58E4}"/>
          </ac:spMkLst>
        </pc:spChg>
        <pc:picChg chg="add mod">
          <ac:chgData name="Valentin Fiche" userId="S::valentin.fiche@epitech.eu::10fa033f-687c-4ce2-9322-5a033da410e4" providerId="AD" clId="Web-{6659607B-A4BC-BBB7-AE49-5369A3FC8073}" dt="2025-05-30T11:44:05.081" v="85" actId="1076"/>
          <ac:picMkLst>
            <pc:docMk/>
            <pc:sldMk cId="682586008" sldId="280"/>
            <ac:picMk id="5" creationId="{36409757-C6DC-8277-4813-F623E57EF2D8}"/>
          </ac:picMkLst>
        </pc:picChg>
      </pc:sldChg>
      <pc:sldChg chg="modSp add del replId">
        <pc:chgData name="Valentin Fiche" userId="S::valentin.fiche@epitech.eu::10fa033f-687c-4ce2-9322-5a033da410e4" providerId="AD" clId="Web-{6659607B-A4BC-BBB7-AE49-5369A3FC8073}" dt="2025-05-30T11:44:36.535" v="88"/>
        <pc:sldMkLst>
          <pc:docMk/>
          <pc:sldMk cId="132291038" sldId="281"/>
        </pc:sldMkLst>
      </pc:sldChg>
    </pc:docChg>
  </pc:docChgLst>
  <pc:docChgLst>
    <pc:chgData name="Alexandre Merigot" userId="b117704c-0ef7-415c-ac0a-0a066c0f1710" providerId="ADAL" clId="{20BBB9B6-A648-4294-A017-3B8510A0590D}"/>
    <pc:docChg chg="undo custSel addSld modSld sldOrd">
      <pc:chgData name="Alexandre Merigot" userId="b117704c-0ef7-415c-ac0a-0a066c0f1710" providerId="ADAL" clId="{20BBB9B6-A648-4294-A017-3B8510A0590D}" dt="2025-03-13T14:29:48.624" v="2086" actId="20577"/>
      <pc:docMkLst>
        <pc:docMk/>
      </pc:docMkLst>
      <pc:sldChg chg="modSp mod">
        <pc:chgData name="Alexandre Merigot" userId="b117704c-0ef7-415c-ac0a-0a066c0f1710" providerId="ADAL" clId="{20BBB9B6-A648-4294-A017-3B8510A0590D}" dt="2025-03-13T14:11:15.623" v="1101" actId="790"/>
        <pc:sldMkLst>
          <pc:docMk/>
          <pc:sldMk cId="2678664042" sldId="256"/>
        </pc:sldMkLst>
      </pc:sldChg>
      <pc:sldChg chg="modSp mod">
        <pc:chgData name="Alexandre Merigot" userId="b117704c-0ef7-415c-ac0a-0a066c0f1710" providerId="ADAL" clId="{20BBB9B6-A648-4294-A017-3B8510A0590D}" dt="2025-03-13T14:11:15.623" v="1101" actId="790"/>
        <pc:sldMkLst>
          <pc:docMk/>
          <pc:sldMk cId="285527331" sldId="257"/>
        </pc:sldMkLst>
      </pc:sldChg>
      <pc:sldChg chg="modSp mod">
        <pc:chgData name="Alexandre Merigot" userId="b117704c-0ef7-415c-ac0a-0a066c0f1710" providerId="ADAL" clId="{20BBB9B6-A648-4294-A017-3B8510A0590D}" dt="2025-03-13T14:11:15.623" v="1101" actId="790"/>
        <pc:sldMkLst>
          <pc:docMk/>
          <pc:sldMk cId="3581340210" sldId="258"/>
        </pc:sldMkLst>
      </pc:sldChg>
      <pc:sldChg chg="modSp mod">
        <pc:chgData name="Alexandre Merigot" userId="b117704c-0ef7-415c-ac0a-0a066c0f1710" providerId="ADAL" clId="{20BBB9B6-A648-4294-A017-3B8510A0590D}" dt="2025-03-13T14:11:15.623" v="1101" actId="790"/>
        <pc:sldMkLst>
          <pc:docMk/>
          <pc:sldMk cId="1554283246" sldId="259"/>
        </pc:sldMkLst>
      </pc:sldChg>
      <pc:sldChg chg="modSp mod">
        <pc:chgData name="Alexandre Merigot" userId="b117704c-0ef7-415c-ac0a-0a066c0f1710" providerId="ADAL" clId="{20BBB9B6-A648-4294-A017-3B8510A0590D}" dt="2025-03-13T14:11:15.623" v="1101" actId="790"/>
        <pc:sldMkLst>
          <pc:docMk/>
          <pc:sldMk cId="2647164006" sldId="261"/>
        </pc:sldMkLst>
      </pc:sldChg>
      <pc:sldChg chg="modSp mod">
        <pc:chgData name="Alexandre Merigot" userId="b117704c-0ef7-415c-ac0a-0a066c0f1710" providerId="ADAL" clId="{20BBB9B6-A648-4294-A017-3B8510A0590D}" dt="2025-03-13T14:11:15.623" v="1101" actId="790"/>
        <pc:sldMkLst>
          <pc:docMk/>
          <pc:sldMk cId="254268587" sldId="262"/>
        </pc:sldMkLst>
      </pc:sldChg>
      <pc:sldChg chg="modSp mod">
        <pc:chgData name="Alexandre Merigot" userId="b117704c-0ef7-415c-ac0a-0a066c0f1710" providerId="ADAL" clId="{20BBB9B6-A648-4294-A017-3B8510A0590D}" dt="2025-03-13T14:11:15.623" v="1101" actId="790"/>
        <pc:sldMkLst>
          <pc:docMk/>
          <pc:sldMk cId="1592037520" sldId="263"/>
        </pc:sldMkLst>
      </pc:sldChg>
      <pc:sldChg chg="ord">
        <pc:chgData name="Alexandre Merigot" userId="b117704c-0ef7-415c-ac0a-0a066c0f1710" providerId="ADAL" clId="{20BBB9B6-A648-4294-A017-3B8510A0590D}" dt="2025-03-13T14:03:28.744" v="708"/>
        <pc:sldMkLst>
          <pc:docMk/>
          <pc:sldMk cId="2639436419" sldId="264"/>
        </pc:sldMkLst>
      </pc:sldChg>
      <pc:sldChg chg="modSp mod">
        <pc:chgData name="Alexandre Merigot" userId="b117704c-0ef7-415c-ac0a-0a066c0f1710" providerId="ADAL" clId="{20BBB9B6-A648-4294-A017-3B8510A0590D}" dt="2025-03-13T14:11:15.623" v="1101" actId="790"/>
        <pc:sldMkLst>
          <pc:docMk/>
          <pc:sldMk cId="2362763898" sldId="265"/>
        </pc:sldMkLst>
      </pc:sldChg>
      <pc:sldChg chg="modSp mod">
        <pc:chgData name="Alexandre Merigot" userId="b117704c-0ef7-415c-ac0a-0a066c0f1710" providerId="ADAL" clId="{20BBB9B6-A648-4294-A017-3B8510A0590D}" dt="2025-03-13T14:11:15.623" v="1101" actId="790"/>
        <pc:sldMkLst>
          <pc:docMk/>
          <pc:sldMk cId="3298095456" sldId="266"/>
        </pc:sldMkLst>
      </pc:sldChg>
      <pc:sldChg chg="addSp delSp modSp add mod ord modNotesTx">
        <pc:chgData name="Alexandre Merigot" userId="b117704c-0ef7-415c-ac0a-0a066c0f1710" providerId="ADAL" clId="{20BBB9B6-A648-4294-A017-3B8510A0590D}" dt="2025-03-13T14:11:15.623" v="1101" actId="790"/>
        <pc:sldMkLst>
          <pc:docMk/>
          <pc:sldMk cId="46006872" sldId="267"/>
        </pc:sldMkLst>
      </pc:sldChg>
      <pc:sldChg chg="addSp delSp modSp add mod ord modNotesTx">
        <pc:chgData name="Alexandre Merigot" userId="b117704c-0ef7-415c-ac0a-0a066c0f1710" providerId="ADAL" clId="{20BBB9B6-A648-4294-A017-3B8510A0590D}" dt="2025-03-13T14:29:48.624" v="2086" actId="20577"/>
        <pc:sldMkLst>
          <pc:docMk/>
          <pc:sldMk cId="862737020" sldId="268"/>
        </pc:sldMkLst>
      </pc:sldChg>
    </pc:docChg>
  </pc:docChgLst>
  <pc:docChgLst>
    <pc:chgData name="Alexandre Merigot" userId="b117704c-0ef7-415c-ac0a-0a066c0f1710" providerId="ADAL" clId="{0546654E-EB33-4171-913C-605F4D0C240E}"/>
    <pc:docChg chg="undo custSel addSld delSld modSld">
      <pc:chgData name="Alexandre Merigot" userId="b117704c-0ef7-415c-ac0a-0a066c0f1710" providerId="ADAL" clId="{0546654E-EB33-4171-913C-605F4D0C240E}" dt="2025-03-14T10:22:22.919" v="1729" actId="47"/>
      <pc:docMkLst>
        <pc:docMk/>
      </pc:docMkLst>
      <pc:sldChg chg="addSp delSp modSp mod">
        <pc:chgData name="Alexandre Merigot" userId="b117704c-0ef7-415c-ac0a-0a066c0f1710" providerId="ADAL" clId="{0546654E-EB33-4171-913C-605F4D0C240E}" dt="2025-03-14T10:14:10.643" v="1505" actId="790"/>
        <pc:sldMkLst>
          <pc:docMk/>
          <pc:sldMk cId="2678664042" sldId="256"/>
        </pc:sldMkLst>
      </pc:sldChg>
      <pc:sldChg chg="modSp mod">
        <pc:chgData name="Alexandre Merigot" userId="b117704c-0ef7-415c-ac0a-0a066c0f1710" providerId="ADAL" clId="{0546654E-EB33-4171-913C-605F4D0C240E}" dt="2025-03-14T10:14:10.643" v="1505" actId="790"/>
        <pc:sldMkLst>
          <pc:docMk/>
          <pc:sldMk cId="285527331" sldId="257"/>
        </pc:sldMkLst>
      </pc:sldChg>
      <pc:sldChg chg="addSp delSp modSp mod delAnim modAnim">
        <pc:chgData name="Alexandre Merigot" userId="b117704c-0ef7-415c-ac0a-0a066c0f1710" providerId="ADAL" clId="{0546654E-EB33-4171-913C-605F4D0C240E}" dt="2025-03-14T10:14:10.643" v="1505" actId="790"/>
        <pc:sldMkLst>
          <pc:docMk/>
          <pc:sldMk cId="1554283246" sldId="259"/>
        </pc:sldMkLst>
      </pc:sldChg>
      <pc:sldChg chg="modSp mod">
        <pc:chgData name="Alexandre Merigot" userId="b117704c-0ef7-415c-ac0a-0a066c0f1710" providerId="ADAL" clId="{0546654E-EB33-4171-913C-605F4D0C240E}" dt="2025-03-14T10:14:10.643" v="1505" actId="790"/>
        <pc:sldMkLst>
          <pc:docMk/>
          <pc:sldMk cId="2647164006" sldId="261"/>
        </pc:sldMkLst>
      </pc:sldChg>
      <pc:sldChg chg="addSp delSp modSp mod delAnim">
        <pc:chgData name="Alexandre Merigot" userId="b117704c-0ef7-415c-ac0a-0a066c0f1710" providerId="ADAL" clId="{0546654E-EB33-4171-913C-605F4D0C240E}" dt="2025-03-14T10:14:10.643" v="1505" actId="790"/>
        <pc:sldMkLst>
          <pc:docMk/>
          <pc:sldMk cId="46006872" sldId="267"/>
        </pc:sldMkLst>
      </pc:sldChg>
      <pc:sldChg chg="addSp delSp modSp mod">
        <pc:chgData name="Alexandre Merigot" userId="b117704c-0ef7-415c-ac0a-0a066c0f1710" providerId="ADAL" clId="{0546654E-EB33-4171-913C-605F4D0C240E}" dt="2025-03-14T10:14:10.643" v="1505" actId="790"/>
        <pc:sldMkLst>
          <pc:docMk/>
          <pc:sldMk cId="862737020" sldId="268"/>
        </pc:sldMkLst>
      </pc:sldChg>
      <pc:sldChg chg="del">
        <pc:chgData name="Alexandre Merigot" userId="b117704c-0ef7-415c-ac0a-0a066c0f1710" providerId="ADAL" clId="{0546654E-EB33-4171-913C-605F4D0C240E}" dt="2025-03-14T08:47:12.595" v="949" actId="47"/>
        <pc:sldMkLst>
          <pc:docMk/>
          <pc:sldMk cId="3556007025" sldId="269"/>
        </pc:sldMkLst>
      </pc:sldChg>
      <pc:sldChg chg="del">
        <pc:chgData name="Alexandre Merigot" userId="b117704c-0ef7-415c-ac0a-0a066c0f1710" providerId="ADAL" clId="{0546654E-EB33-4171-913C-605F4D0C240E}" dt="2025-03-14T08:36:22.941" v="220" actId="47"/>
        <pc:sldMkLst>
          <pc:docMk/>
          <pc:sldMk cId="3868240247" sldId="270"/>
        </pc:sldMkLst>
      </pc:sldChg>
      <pc:sldChg chg="del">
        <pc:chgData name="Alexandre Merigot" userId="b117704c-0ef7-415c-ac0a-0a066c0f1710" providerId="ADAL" clId="{0546654E-EB33-4171-913C-605F4D0C240E}" dt="2025-03-14T08:36:20.230" v="219" actId="47"/>
        <pc:sldMkLst>
          <pc:docMk/>
          <pc:sldMk cId="2855643874" sldId="272"/>
        </pc:sldMkLst>
      </pc:sldChg>
      <pc:sldChg chg="del">
        <pc:chgData name="Alexandre Merigot" userId="b117704c-0ef7-415c-ac0a-0a066c0f1710" providerId="ADAL" clId="{0546654E-EB33-4171-913C-605F4D0C240E}" dt="2025-03-14T08:36:18.357" v="217" actId="47"/>
        <pc:sldMkLst>
          <pc:docMk/>
          <pc:sldMk cId="3180937809" sldId="273"/>
        </pc:sldMkLst>
      </pc:sldChg>
      <pc:sldChg chg="del">
        <pc:chgData name="Alexandre Merigot" userId="b117704c-0ef7-415c-ac0a-0a066c0f1710" providerId="ADAL" clId="{0546654E-EB33-4171-913C-605F4D0C240E}" dt="2025-03-14T08:36:19.498" v="218" actId="47"/>
        <pc:sldMkLst>
          <pc:docMk/>
          <pc:sldMk cId="806600355" sldId="274"/>
        </pc:sldMkLst>
      </pc:sldChg>
      <pc:sldChg chg="addSp delSp modSp mod">
        <pc:chgData name="Alexandre Merigot" userId="b117704c-0ef7-415c-ac0a-0a066c0f1710" providerId="ADAL" clId="{0546654E-EB33-4171-913C-605F4D0C240E}" dt="2025-03-14T10:16:45.343" v="1587"/>
        <pc:sldMkLst>
          <pc:docMk/>
          <pc:sldMk cId="3045903687" sldId="275"/>
        </pc:sldMkLst>
      </pc:sldChg>
      <pc:sldChg chg="new del">
        <pc:chgData name="Alexandre Merigot" userId="b117704c-0ef7-415c-ac0a-0a066c0f1710" providerId="ADAL" clId="{0546654E-EB33-4171-913C-605F4D0C240E}" dt="2025-03-14T08:36:30.785" v="222" actId="47"/>
        <pc:sldMkLst>
          <pc:docMk/>
          <pc:sldMk cId="198877404" sldId="276"/>
        </pc:sldMkLst>
      </pc:sldChg>
      <pc:sldChg chg="addSp delSp modSp new del mod">
        <pc:chgData name="Alexandre Merigot" userId="b117704c-0ef7-415c-ac0a-0a066c0f1710" providerId="ADAL" clId="{0546654E-EB33-4171-913C-605F4D0C240E}" dt="2025-03-14T10:14:42.280" v="1515" actId="47"/>
        <pc:sldMkLst>
          <pc:docMk/>
          <pc:sldMk cId="1367695224" sldId="276"/>
        </pc:sldMkLst>
      </pc:sldChg>
      <pc:sldChg chg="add del">
        <pc:chgData name="Alexandre Merigot" userId="b117704c-0ef7-415c-ac0a-0a066c0f1710" providerId="ADAL" clId="{0546654E-EB33-4171-913C-605F4D0C240E}" dt="2025-03-14T08:54:23.233" v="1180" actId="47"/>
        <pc:sldMkLst>
          <pc:docMk/>
          <pc:sldMk cId="2017681703" sldId="276"/>
        </pc:sldMkLst>
      </pc:sldChg>
      <pc:sldChg chg="addSp delSp modSp add del mod">
        <pc:chgData name="Alexandre Merigot" userId="b117704c-0ef7-415c-ac0a-0a066c0f1710" providerId="ADAL" clId="{0546654E-EB33-4171-913C-605F4D0C240E}" dt="2025-03-14T10:22:22.919" v="1729" actId="47"/>
        <pc:sldMkLst>
          <pc:docMk/>
          <pc:sldMk cId="2578885501" sldId="277"/>
        </pc:sldMkLst>
      </pc:sldChg>
      <pc:sldChg chg="delSp modSp add mod">
        <pc:chgData name="Alexandre Merigot" userId="b117704c-0ef7-415c-ac0a-0a066c0f1710" providerId="ADAL" clId="{0546654E-EB33-4171-913C-605F4D0C240E}" dt="2025-03-14T10:17:10.302" v="1592" actId="478"/>
        <pc:sldMkLst>
          <pc:docMk/>
          <pc:sldMk cId="2659556816" sldId="278"/>
        </pc:sldMkLst>
      </pc:sldChg>
      <pc:sldChg chg="addSp delSp modSp add mod">
        <pc:chgData name="Alexandre Merigot" userId="b117704c-0ef7-415c-ac0a-0a066c0f1710" providerId="ADAL" clId="{0546654E-EB33-4171-913C-605F4D0C240E}" dt="2025-03-14T10:22:13.003" v="1728" actId="1076"/>
        <pc:sldMkLst>
          <pc:docMk/>
          <pc:sldMk cId="3628821210" sldId="279"/>
        </pc:sldMkLst>
      </pc:sldChg>
    </pc:docChg>
  </pc:docChgLst>
  <pc:docChgLst>
    <pc:chgData name="Alexandre Merigot" userId="b117704c-0ef7-415c-ac0a-0a066c0f1710" providerId="ADAL" clId="{1A546B42-2FC1-4B92-9294-F66A6D649F57}"/>
    <pc:docChg chg="undo custSel addSld delSld modSld sldOrd">
      <pc:chgData name="Alexandre Merigot" userId="b117704c-0ef7-415c-ac0a-0a066c0f1710" providerId="ADAL" clId="{1A546B42-2FC1-4B92-9294-F66A6D649F57}" dt="2025-06-19T15:06:35.875" v="160" actId="2711"/>
      <pc:docMkLst>
        <pc:docMk/>
      </pc:docMkLst>
      <pc:sldChg chg="modSp mod ord">
        <pc:chgData name="Alexandre Merigot" userId="b117704c-0ef7-415c-ac0a-0a066c0f1710" providerId="ADAL" clId="{1A546B42-2FC1-4B92-9294-F66A6D649F57}" dt="2025-06-19T15:05:43.510" v="147" actId="2711"/>
        <pc:sldMkLst>
          <pc:docMk/>
          <pc:sldMk cId="285527331" sldId="257"/>
        </pc:sldMkLst>
        <pc:spChg chg="mod">
          <ac:chgData name="Alexandre Merigot" userId="b117704c-0ef7-415c-ac0a-0a066c0f1710" providerId="ADAL" clId="{1A546B42-2FC1-4B92-9294-F66A6D649F57}" dt="2025-06-19T15:03:36.743" v="77" actId="20577"/>
          <ac:spMkLst>
            <pc:docMk/>
            <pc:sldMk cId="285527331" sldId="257"/>
            <ac:spMk id="3" creationId="{00000000-0000-0000-0000-000000000000}"/>
          </ac:spMkLst>
        </pc:spChg>
        <pc:spChg chg="mod">
          <ac:chgData name="Alexandre Merigot" userId="b117704c-0ef7-415c-ac0a-0a066c0f1710" providerId="ADAL" clId="{1A546B42-2FC1-4B92-9294-F66A6D649F57}" dt="2025-06-19T15:05:43.510" v="147" actId="2711"/>
          <ac:spMkLst>
            <pc:docMk/>
            <pc:sldMk cId="285527331" sldId="257"/>
            <ac:spMk id="4" creationId="{00000000-0000-0000-0000-000000000000}"/>
          </ac:spMkLst>
        </pc:spChg>
      </pc:sldChg>
      <pc:sldChg chg="modSp add mod">
        <pc:chgData name="Alexandre Merigot" userId="b117704c-0ef7-415c-ac0a-0a066c0f1710" providerId="ADAL" clId="{1A546B42-2FC1-4B92-9294-F66A6D649F57}" dt="2025-06-19T15:05:48.526" v="148" actId="2711"/>
        <pc:sldMkLst>
          <pc:docMk/>
          <pc:sldMk cId="1554283246" sldId="259"/>
        </pc:sldMkLst>
        <pc:spChg chg="mod">
          <ac:chgData name="Alexandre Merigot" userId="b117704c-0ef7-415c-ac0a-0a066c0f1710" providerId="ADAL" clId="{1A546B42-2FC1-4B92-9294-F66A6D649F57}" dt="2025-06-19T15:05:48.526" v="148" actId="2711"/>
          <ac:spMkLst>
            <pc:docMk/>
            <pc:sldMk cId="1554283246" sldId="259"/>
            <ac:spMk id="5" creationId="{00000000-0000-0000-0000-000000000000}"/>
          </ac:spMkLst>
        </pc:spChg>
      </pc:sldChg>
      <pc:sldChg chg="delSp del mod">
        <pc:chgData name="Alexandre Merigot" userId="b117704c-0ef7-415c-ac0a-0a066c0f1710" providerId="ADAL" clId="{1A546B42-2FC1-4B92-9294-F66A6D649F57}" dt="2025-06-19T15:06:10.075" v="152" actId="47"/>
        <pc:sldMkLst>
          <pc:docMk/>
          <pc:sldMk cId="46006872" sldId="267"/>
        </pc:sldMkLst>
        <pc:spChg chg="del">
          <ac:chgData name="Alexandre Merigot" userId="b117704c-0ef7-415c-ac0a-0a066c0f1710" providerId="ADAL" clId="{1A546B42-2FC1-4B92-9294-F66A6D649F57}" dt="2025-06-19T15:03:07.731" v="0" actId="478"/>
          <ac:spMkLst>
            <pc:docMk/>
            <pc:sldMk cId="46006872" sldId="267"/>
            <ac:spMk id="2" creationId="{F8152DB3-0BED-7B00-23BC-DC3D54044FD3}"/>
          </ac:spMkLst>
        </pc:spChg>
      </pc:sldChg>
      <pc:sldChg chg="addSp delSp modSp mod ord">
        <pc:chgData name="Alexandre Merigot" userId="b117704c-0ef7-415c-ac0a-0a066c0f1710" providerId="ADAL" clId="{1A546B42-2FC1-4B92-9294-F66A6D649F57}" dt="2025-06-19T15:04:55.202" v="110" actId="478"/>
        <pc:sldMkLst>
          <pc:docMk/>
          <pc:sldMk cId="2406979064" sldId="270"/>
        </pc:sldMkLst>
        <pc:spChg chg="del">
          <ac:chgData name="Alexandre Merigot" userId="b117704c-0ef7-415c-ac0a-0a066c0f1710" providerId="ADAL" clId="{1A546B42-2FC1-4B92-9294-F66A6D649F57}" dt="2025-06-19T15:04:37.355" v="86" actId="478"/>
          <ac:spMkLst>
            <pc:docMk/>
            <pc:sldMk cId="2406979064" sldId="270"/>
            <ac:spMk id="2" creationId="{6F62E5C6-38B0-2E8E-593A-26BCDE7C1FC9}"/>
          </ac:spMkLst>
        </pc:spChg>
        <pc:spChg chg="mod">
          <ac:chgData name="Alexandre Merigot" userId="b117704c-0ef7-415c-ac0a-0a066c0f1710" providerId="ADAL" clId="{1A546B42-2FC1-4B92-9294-F66A6D649F57}" dt="2025-06-19T15:04:48.409" v="108" actId="20577"/>
          <ac:spMkLst>
            <pc:docMk/>
            <pc:sldMk cId="2406979064" sldId="270"/>
            <ac:spMk id="4" creationId="{F34E2BB7-73D3-8E24-C2C9-293C923F2D12}"/>
          </ac:spMkLst>
        </pc:spChg>
        <pc:spChg chg="add del mod">
          <ac:chgData name="Alexandre Merigot" userId="b117704c-0ef7-415c-ac0a-0a066c0f1710" providerId="ADAL" clId="{1A546B42-2FC1-4B92-9294-F66A6D649F57}" dt="2025-06-19T15:04:55.202" v="110" actId="478"/>
          <ac:spMkLst>
            <pc:docMk/>
            <pc:sldMk cId="2406979064" sldId="270"/>
            <ac:spMk id="5" creationId="{23CDB67E-AD33-C5FD-2C56-7E619F6E1831}"/>
          </ac:spMkLst>
        </pc:spChg>
      </pc:sldChg>
      <pc:sldChg chg="del">
        <pc:chgData name="Alexandre Merigot" userId="b117704c-0ef7-415c-ac0a-0a066c0f1710" providerId="ADAL" clId="{1A546B42-2FC1-4B92-9294-F66A6D649F57}" dt="2025-06-19T15:06:01.612" v="149" actId="47"/>
        <pc:sldMkLst>
          <pc:docMk/>
          <pc:sldMk cId="2648038526" sldId="271"/>
        </pc:sldMkLst>
      </pc:sldChg>
      <pc:sldChg chg="addSp delSp modSp mod">
        <pc:chgData name="Alexandre Merigot" userId="b117704c-0ef7-415c-ac0a-0a066c0f1710" providerId="ADAL" clId="{1A546B42-2FC1-4B92-9294-F66A6D649F57}" dt="2025-06-19T15:06:35.875" v="160" actId="2711"/>
        <pc:sldMkLst>
          <pc:docMk/>
          <pc:sldMk cId="225634981" sldId="276"/>
        </pc:sldMkLst>
        <pc:spChg chg="del">
          <ac:chgData name="Alexandre Merigot" userId="b117704c-0ef7-415c-ac0a-0a066c0f1710" providerId="ADAL" clId="{1A546B42-2FC1-4B92-9294-F66A6D649F57}" dt="2025-06-19T15:06:26.959" v="155" actId="478"/>
          <ac:spMkLst>
            <pc:docMk/>
            <pc:sldMk cId="225634981" sldId="276"/>
            <ac:spMk id="2" creationId="{0EA8DCF1-27E4-BF8B-DFB3-849EF36DCFB4}"/>
          </ac:spMkLst>
        </pc:spChg>
        <pc:spChg chg="del">
          <ac:chgData name="Alexandre Merigot" userId="b117704c-0ef7-415c-ac0a-0a066c0f1710" providerId="ADAL" clId="{1A546B42-2FC1-4B92-9294-F66A6D649F57}" dt="2025-06-19T15:06:26.959" v="155" actId="478"/>
          <ac:spMkLst>
            <pc:docMk/>
            <pc:sldMk cId="225634981" sldId="276"/>
            <ac:spMk id="3" creationId="{8375732E-F64C-6588-7283-2FC14DC2F21E}"/>
          </ac:spMkLst>
        </pc:spChg>
        <pc:spChg chg="mod">
          <ac:chgData name="Alexandre Merigot" userId="b117704c-0ef7-415c-ac0a-0a066c0f1710" providerId="ADAL" clId="{1A546B42-2FC1-4B92-9294-F66A6D649F57}" dt="2025-06-19T15:06:35.875" v="160" actId="2711"/>
          <ac:spMkLst>
            <pc:docMk/>
            <pc:sldMk cId="225634981" sldId="276"/>
            <ac:spMk id="4" creationId="{ECC2FFFA-F81B-AA38-CB79-B5DADFC83980}"/>
          </ac:spMkLst>
        </pc:spChg>
        <pc:spChg chg="del">
          <ac:chgData name="Alexandre Merigot" userId="b117704c-0ef7-415c-ac0a-0a066c0f1710" providerId="ADAL" clId="{1A546B42-2FC1-4B92-9294-F66A6D649F57}" dt="2025-06-19T15:06:26.959" v="155" actId="478"/>
          <ac:spMkLst>
            <pc:docMk/>
            <pc:sldMk cId="225634981" sldId="276"/>
            <ac:spMk id="5" creationId="{3DB08A89-E04C-F007-3F38-FC7C0A6DBA22}"/>
          </ac:spMkLst>
        </pc:spChg>
        <pc:spChg chg="del">
          <ac:chgData name="Alexandre Merigot" userId="b117704c-0ef7-415c-ac0a-0a066c0f1710" providerId="ADAL" clId="{1A546B42-2FC1-4B92-9294-F66A6D649F57}" dt="2025-06-19T15:06:26.959" v="155" actId="478"/>
          <ac:spMkLst>
            <pc:docMk/>
            <pc:sldMk cId="225634981" sldId="276"/>
            <ac:spMk id="6" creationId="{02F72AF5-A7EA-DD97-F558-D4842346937A}"/>
          </ac:spMkLst>
        </pc:spChg>
        <pc:spChg chg="del">
          <ac:chgData name="Alexandre Merigot" userId="b117704c-0ef7-415c-ac0a-0a066c0f1710" providerId="ADAL" clId="{1A546B42-2FC1-4B92-9294-F66A6D649F57}" dt="2025-06-19T15:06:26.959" v="155" actId="478"/>
          <ac:spMkLst>
            <pc:docMk/>
            <pc:sldMk cId="225634981" sldId="276"/>
            <ac:spMk id="7" creationId="{8E49F9B0-87FA-1D3E-27BF-E3C00CD70CFD}"/>
          </ac:spMkLst>
        </pc:spChg>
        <pc:spChg chg="del">
          <ac:chgData name="Alexandre Merigot" userId="b117704c-0ef7-415c-ac0a-0a066c0f1710" providerId="ADAL" clId="{1A546B42-2FC1-4B92-9294-F66A6D649F57}" dt="2025-06-19T15:06:26.959" v="155" actId="478"/>
          <ac:spMkLst>
            <pc:docMk/>
            <pc:sldMk cId="225634981" sldId="276"/>
            <ac:spMk id="8" creationId="{2870ACC8-D077-BC24-AF60-8B5A3673C91E}"/>
          </ac:spMkLst>
        </pc:spChg>
        <pc:spChg chg="del">
          <ac:chgData name="Alexandre Merigot" userId="b117704c-0ef7-415c-ac0a-0a066c0f1710" providerId="ADAL" clId="{1A546B42-2FC1-4B92-9294-F66A6D649F57}" dt="2025-06-19T15:06:26.959" v="155" actId="478"/>
          <ac:spMkLst>
            <pc:docMk/>
            <pc:sldMk cId="225634981" sldId="276"/>
            <ac:spMk id="9" creationId="{B810B3BC-A748-F0F0-89DA-3B3EF789931B}"/>
          </ac:spMkLst>
        </pc:spChg>
        <pc:spChg chg="del">
          <ac:chgData name="Alexandre Merigot" userId="b117704c-0ef7-415c-ac0a-0a066c0f1710" providerId="ADAL" clId="{1A546B42-2FC1-4B92-9294-F66A6D649F57}" dt="2025-06-19T15:06:26.959" v="155" actId="478"/>
          <ac:spMkLst>
            <pc:docMk/>
            <pc:sldMk cId="225634981" sldId="276"/>
            <ac:spMk id="11" creationId="{1DDE4F75-B7E1-7976-AB36-695546F68BFE}"/>
          </ac:spMkLst>
        </pc:spChg>
        <pc:spChg chg="del">
          <ac:chgData name="Alexandre Merigot" userId="b117704c-0ef7-415c-ac0a-0a066c0f1710" providerId="ADAL" clId="{1A546B42-2FC1-4B92-9294-F66A6D649F57}" dt="2025-06-19T15:06:26.959" v="155" actId="478"/>
          <ac:spMkLst>
            <pc:docMk/>
            <pc:sldMk cId="225634981" sldId="276"/>
            <ac:spMk id="12" creationId="{164F21BB-174F-701A-E4C6-C591F1D9A92C}"/>
          </ac:spMkLst>
        </pc:spChg>
        <pc:spChg chg="add mod">
          <ac:chgData name="Alexandre Merigot" userId="b117704c-0ef7-415c-ac0a-0a066c0f1710" providerId="ADAL" clId="{1A546B42-2FC1-4B92-9294-F66A6D649F57}" dt="2025-06-19T15:06:26.959" v="155" actId="478"/>
          <ac:spMkLst>
            <pc:docMk/>
            <pc:sldMk cId="225634981" sldId="276"/>
            <ac:spMk id="13" creationId="{13A14160-991C-7AAF-017D-5180F384D261}"/>
          </ac:spMkLst>
        </pc:spChg>
      </pc:sldChg>
      <pc:sldChg chg="addSp delSp modSp mod ord">
        <pc:chgData name="Alexandre Merigot" userId="b117704c-0ef7-415c-ac0a-0a066c0f1710" providerId="ADAL" clId="{1A546B42-2FC1-4B92-9294-F66A6D649F57}" dt="2025-06-19T15:05:33.087" v="146" actId="403"/>
        <pc:sldMkLst>
          <pc:docMk/>
          <pc:sldMk cId="2487322101" sldId="277"/>
        </pc:sldMkLst>
        <pc:spChg chg="del">
          <ac:chgData name="Alexandre Merigot" userId="b117704c-0ef7-415c-ac0a-0a066c0f1710" providerId="ADAL" clId="{1A546B42-2FC1-4B92-9294-F66A6D649F57}" dt="2025-06-19T15:04:58.156" v="111" actId="478"/>
          <ac:spMkLst>
            <pc:docMk/>
            <pc:sldMk cId="2487322101" sldId="277"/>
            <ac:spMk id="2" creationId="{74995021-B920-C1B0-C898-51FBDF6A2553}"/>
          </ac:spMkLst>
        </pc:spChg>
        <pc:spChg chg="mod">
          <ac:chgData name="Alexandre Merigot" userId="b117704c-0ef7-415c-ac0a-0a066c0f1710" providerId="ADAL" clId="{1A546B42-2FC1-4B92-9294-F66A6D649F57}" dt="2025-06-19T15:05:33.087" v="146" actId="403"/>
          <ac:spMkLst>
            <pc:docMk/>
            <pc:sldMk cId="2487322101" sldId="277"/>
            <ac:spMk id="4" creationId="{BC31AF1D-73B2-BA7B-48A4-46F6DD6E633B}"/>
          </ac:spMkLst>
        </pc:spChg>
        <pc:spChg chg="del">
          <ac:chgData name="Alexandre Merigot" userId="b117704c-0ef7-415c-ac0a-0a066c0f1710" providerId="ADAL" clId="{1A546B42-2FC1-4B92-9294-F66A6D649F57}" dt="2025-06-19T15:04:33.039" v="85" actId="478"/>
          <ac:spMkLst>
            <pc:docMk/>
            <pc:sldMk cId="2487322101" sldId="277"/>
            <ac:spMk id="7" creationId="{C0EC412D-DEE0-D999-A1CE-8EEE2B4FF9AA}"/>
          </ac:spMkLst>
        </pc:spChg>
        <pc:spChg chg="add del mod">
          <ac:chgData name="Alexandre Merigot" userId="b117704c-0ef7-415c-ac0a-0a066c0f1710" providerId="ADAL" clId="{1A546B42-2FC1-4B92-9294-F66A6D649F57}" dt="2025-06-19T15:05:00.625" v="112" actId="478"/>
          <ac:spMkLst>
            <pc:docMk/>
            <pc:sldMk cId="2487322101" sldId="277"/>
            <ac:spMk id="8" creationId="{C02032CF-3429-24BE-4C48-A620BDEB25D6}"/>
          </ac:spMkLst>
        </pc:spChg>
        <pc:picChg chg="add mod">
          <ac:chgData name="Alexandre Merigot" userId="b117704c-0ef7-415c-ac0a-0a066c0f1710" providerId="ADAL" clId="{1A546B42-2FC1-4B92-9294-F66A6D649F57}" dt="2025-06-19T15:05:15.911" v="139" actId="1076"/>
          <ac:picMkLst>
            <pc:docMk/>
            <pc:sldMk cId="2487322101" sldId="277"/>
            <ac:picMk id="3" creationId="{5F088A2C-D2A2-5626-D4D1-F89ACBEBBD17}"/>
          </ac:picMkLst>
        </pc:picChg>
        <pc:picChg chg="del">
          <ac:chgData name="Alexandre Merigot" userId="b117704c-0ef7-415c-ac0a-0a066c0f1710" providerId="ADAL" clId="{1A546B42-2FC1-4B92-9294-F66A6D649F57}" dt="2025-06-19T15:04:31.172" v="83" actId="478"/>
          <ac:picMkLst>
            <pc:docMk/>
            <pc:sldMk cId="2487322101" sldId="277"/>
            <ac:picMk id="6" creationId="{5A155476-EE68-1872-AFD4-7201D940CC40}"/>
          </ac:picMkLst>
        </pc:picChg>
      </pc:sldChg>
      <pc:sldChg chg="addSp delSp modSp mod ord">
        <pc:chgData name="Alexandre Merigot" userId="b117704c-0ef7-415c-ac0a-0a066c0f1710" providerId="ADAL" clId="{1A546B42-2FC1-4B92-9294-F66A6D649F57}" dt="2025-06-19T15:06:21.106" v="154" actId="478"/>
        <pc:sldMkLst>
          <pc:docMk/>
          <pc:sldMk cId="682586008" sldId="280"/>
        </pc:sldMkLst>
        <pc:spChg chg="del">
          <ac:chgData name="Alexandre Merigot" userId="b117704c-0ef7-415c-ac0a-0a066c0f1710" providerId="ADAL" clId="{1A546B42-2FC1-4B92-9294-F66A6D649F57}" dt="2025-06-19T15:06:19.444" v="153" actId="478"/>
          <ac:spMkLst>
            <pc:docMk/>
            <pc:sldMk cId="682586008" sldId="280"/>
            <ac:spMk id="2" creationId="{35F35F6B-DE5B-58AB-18FB-44D5F67CEDFB}"/>
          </ac:spMkLst>
        </pc:spChg>
        <pc:spChg chg="add del mod">
          <ac:chgData name="Alexandre Merigot" userId="b117704c-0ef7-415c-ac0a-0a066c0f1710" providerId="ADAL" clId="{1A546B42-2FC1-4B92-9294-F66A6D649F57}" dt="2025-06-19T15:06:21.106" v="154" actId="478"/>
          <ac:spMkLst>
            <pc:docMk/>
            <pc:sldMk cId="682586008" sldId="280"/>
            <ac:spMk id="7" creationId="{C2A7C120-036B-A7AC-5163-47C7FA510FE8}"/>
          </ac:spMkLst>
        </pc:spChg>
      </pc:sldChg>
    </pc:docChg>
  </pc:docChgLst>
  <pc:docChgLst>
    <pc:chgData name="Clément Mendes" userId="S::clement.mendes@epitech.eu::e30b3ebd-10d1-4d7d-b8c3-962ec95b3a67" providerId="AD" clId="Web-{BC4B259C-DBEA-4A70-ABD2-48A31795A522}"/>
    <pc:docChg chg="addSld delSld modSld">
      <pc:chgData name="Clément Mendes" userId="S::clement.mendes@epitech.eu::e30b3ebd-10d1-4d7d-b8c3-962ec95b3a67" providerId="AD" clId="Web-{BC4B259C-DBEA-4A70-ABD2-48A31795A522}" dt="2025-03-20T09:40:01.052" v="547" actId="20577"/>
      <pc:docMkLst>
        <pc:docMk/>
      </pc:docMkLst>
      <pc:sldChg chg="modSp">
        <pc:chgData name="Clément Mendes" userId="S::clement.mendes@epitech.eu::e30b3ebd-10d1-4d7d-b8c3-962ec95b3a67" providerId="AD" clId="Web-{BC4B259C-DBEA-4A70-ABD2-48A31795A522}" dt="2025-03-20T09:08:57.587" v="362" actId="20577"/>
        <pc:sldMkLst>
          <pc:docMk/>
          <pc:sldMk cId="46006872" sldId="267"/>
        </pc:sldMkLst>
      </pc:sldChg>
      <pc:sldChg chg="addSp delSp modSp">
        <pc:chgData name="Clément Mendes" userId="S::clement.mendes@epitech.eu::e30b3ebd-10d1-4d7d-b8c3-962ec95b3a67" providerId="AD" clId="Web-{BC4B259C-DBEA-4A70-ABD2-48A31795A522}" dt="2025-03-20T09:40:01.052" v="547" actId="20577"/>
        <pc:sldMkLst>
          <pc:docMk/>
          <pc:sldMk cId="2659556816" sldId="278"/>
        </pc:sldMkLst>
      </pc:sldChg>
      <pc:sldChg chg="add replId">
        <pc:chgData name="Clément Mendes" userId="S::clement.mendes@epitech.eu::e30b3ebd-10d1-4d7d-b8c3-962ec95b3a67" providerId="AD" clId="Web-{BC4B259C-DBEA-4A70-ABD2-48A31795A522}" dt="2025-03-20T09:03:20.201" v="288"/>
        <pc:sldMkLst>
          <pc:docMk/>
          <pc:sldMk cId="396104379" sldId="280"/>
        </pc:sldMkLst>
      </pc:sldChg>
      <pc:sldChg chg="add del replId">
        <pc:chgData name="Clément Mendes" userId="S::clement.mendes@epitech.eu::e30b3ebd-10d1-4d7d-b8c3-962ec95b3a67" providerId="AD" clId="Web-{BC4B259C-DBEA-4A70-ABD2-48A31795A522}" dt="2025-03-20T09:35:02.355" v="426"/>
        <pc:sldMkLst>
          <pc:docMk/>
          <pc:sldMk cId="467597950" sldId="2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230A23-3E98-F64D-859B-DE462771A158}" type="datetimeFigureOut">
              <a:t>20/06/2025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8DBF0C-04E2-7C4F-92D3-BB9F31F7BD3A}" type="slidenum">
              <a:t>‹N°›</a:t>
            </a:fld>
            <a:endParaRPr lang="fr-FR"/>
          </a:p>
        </p:txBody>
      </p:sp>
    </p:spTree>
    <p:extLst>
      <p:ext uri="{BB962C8B-B14F-4D97-AF65-F5344CB8AC3E}">
        <p14:creationId xmlns:p14="http://schemas.microsoft.com/office/powerpoint/2010/main" val="3561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58716-3086-4B30-871A-DD3DE452D1F5}" type="datetimeFigureOut">
              <a:rPr lang="en-US" smtClean="0"/>
              <a:t>6/20/2025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3E718-6DA2-4A07-9856-55E149304C02}" type="slidenum">
              <a:rPr lang="en-US" smtClean="0"/>
              <a:t>‹N°›</a:t>
            </a:fld>
            <a:endParaRPr lang="en-US"/>
          </a:p>
        </p:txBody>
      </p:sp>
    </p:spTree>
    <p:extLst>
      <p:ext uri="{BB962C8B-B14F-4D97-AF65-F5344CB8AC3E}">
        <p14:creationId xmlns:p14="http://schemas.microsoft.com/office/powerpoint/2010/main" val="239981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Client : </a:t>
            </a:r>
          </a:p>
          <a:p>
            <a:pPr marL="0" indent="0">
              <a:buFontTx/>
              <a:buNone/>
            </a:pPr>
            <a:r>
              <a:rPr lang="en-US"/>
              <a:t>- Qui </a:t>
            </a:r>
            <a:r>
              <a:rPr lang="en-US" err="1"/>
              <a:t>est</a:t>
            </a:r>
            <a:r>
              <a:rPr lang="en-US"/>
              <a:t> </a:t>
            </a:r>
            <a:r>
              <a:rPr lang="en-US" err="1"/>
              <a:t>notre</a:t>
            </a:r>
            <a:r>
              <a:rPr lang="en-US"/>
              <a:t> client ?</a:t>
            </a:r>
          </a:p>
          <a:p>
            <a:pPr marL="0" indent="0">
              <a:buFontTx/>
              <a:buNone/>
            </a:pPr>
            <a:r>
              <a:rPr lang="en-US"/>
              <a:t>- Quel </a:t>
            </a:r>
            <a:r>
              <a:rPr lang="en-US" err="1"/>
              <a:t>est</a:t>
            </a:r>
            <a:r>
              <a:rPr lang="en-US"/>
              <a:t> son </a:t>
            </a:r>
            <a:r>
              <a:rPr lang="en-US" err="1"/>
              <a:t>secteur</a:t>
            </a:r>
            <a:r>
              <a:rPr lang="en-US"/>
              <a:t> </a:t>
            </a:r>
            <a:r>
              <a:rPr lang="en-US" err="1"/>
              <a:t>d’activité</a:t>
            </a:r>
            <a:r>
              <a:rPr lang="en-US"/>
              <a:t> ?</a:t>
            </a:r>
          </a:p>
          <a:p>
            <a:pPr marL="171450" indent="-171450">
              <a:buFontTx/>
              <a:buChar char="-"/>
            </a:pPr>
            <a:endParaRPr lang="en-US"/>
          </a:p>
          <a:p>
            <a:pPr marL="0" indent="0">
              <a:buFontTx/>
              <a:buNone/>
            </a:pPr>
            <a:r>
              <a:rPr lang="en-US" err="1"/>
              <a:t>Demande</a:t>
            </a:r>
            <a:r>
              <a:rPr lang="en-US"/>
              <a:t> client :</a:t>
            </a:r>
          </a:p>
          <a:p>
            <a:pPr marL="171450" indent="-171450">
              <a:buFontTx/>
              <a:buChar char="-"/>
            </a:pPr>
            <a:r>
              <a:rPr lang="en-US"/>
              <a:t>Rappel du </a:t>
            </a:r>
            <a:r>
              <a:rPr lang="en-US" err="1"/>
              <a:t>contexte</a:t>
            </a:r>
            <a:r>
              <a:rPr lang="en-US"/>
              <a:t> : </a:t>
            </a:r>
            <a:r>
              <a:rPr lang="fr-FR" noProof="0"/>
              <a:t>perte de vitesse des grands groupes traditionnels au profit des Fintechs qui évolue plus rapidement avec des offres de plus en plus compétitives</a:t>
            </a:r>
          </a:p>
          <a:p>
            <a:pPr marL="171450" indent="-171450">
              <a:buFontTx/>
              <a:buChar char="-"/>
            </a:pPr>
            <a:r>
              <a:rPr lang="fr-FR" noProof="0"/>
              <a:t>Besoin : Dans ce contexte la, le crédit agricole étudie la possibilité de fournir une solution de service de paiement simple et mondialisée. Vous nous avez mandaté pour faire une étude de marché et proposé une solution qui réponde aux besoins suivants :</a:t>
            </a:r>
          </a:p>
          <a:p>
            <a:pPr marL="628650" lvl="1" indent="-171450">
              <a:buFontTx/>
              <a:buChar char="-"/>
            </a:pPr>
            <a:r>
              <a:rPr lang="fr-FR" noProof="0"/>
              <a:t>Solution globale</a:t>
            </a:r>
          </a:p>
          <a:p>
            <a:pPr marL="628650" lvl="1" indent="-171450">
              <a:buFontTx/>
              <a:buChar char="-"/>
            </a:pPr>
            <a:r>
              <a:rPr lang="fr-FR" noProof="0"/>
              <a:t>Facilité d’utilisation</a:t>
            </a:r>
          </a:p>
          <a:p>
            <a:pPr marL="628650" lvl="1" indent="-171450">
              <a:buFontTx/>
              <a:buChar char="-"/>
            </a:pPr>
            <a:r>
              <a:rPr lang="fr-FR" noProof="0"/>
              <a:t>Disruptif par rapport au domaine bancaire traditionnel.</a:t>
            </a:r>
            <a:endParaRPr lang="en-US"/>
          </a:p>
        </p:txBody>
      </p:sp>
      <p:sp>
        <p:nvSpPr>
          <p:cNvPr id="4" name="Espace réservé du numéro de diapositive 3"/>
          <p:cNvSpPr>
            <a:spLocks noGrp="1"/>
          </p:cNvSpPr>
          <p:nvPr>
            <p:ph type="sldNum" sz="quarter" idx="5"/>
          </p:nvPr>
        </p:nvSpPr>
        <p:spPr/>
        <p:txBody>
          <a:bodyPr/>
          <a:lstStyle/>
          <a:p>
            <a:fld id="{65C3E718-6DA2-4A07-9856-55E149304C02}" type="slidenum">
              <a:rPr lang="en-US" smtClean="0"/>
              <a:t>3</a:t>
            </a:fld>
            <a:endParaRPr lang="en-US"/>
          </a:p>
        </p:txBody>
      </p:sp>
    </p:spTree>
    <p:extLst>
      <p:ext uri="{BB962C8B-B14F-4D97-AF65-F5344CB8AC3E}">
        <p14:creationId xmlns:p14="http://schemas.microsoft.com/office/powerpoint/2010/main" val="114504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FA859-EBA9-D8BB-34CB-C5FA88F627D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D2152CB-AE6B-15EF-0651-6CE05A512E7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12EEFA-72BD-AD03-E0C9-E2A66EDC1432}"/>
              </a:ext>
            </a:extLst>
          </p:cNvPr>
          <p:cNvSpPr>
            <a:spLocks noGrp="1"/>
          </p:cNvSpPr>
          <p:nvPr>
            <p:ph type="body" idx="1"/>
          </p:nvPr>
        </p:nvSpPr>
        <p:spPr/>
        <p:txBody>
          <a:bodyPr/>
          <a:lstStyle/>
          <a:p>
            <a:pPr marL="0" indent="0">
              <a:buFontTx/>
              <a:buNone/>
            </a:pPr>
            <a:endParaRPr lang="en-US"/>
          </a:p>
        </p:txBody>
      </p:sp>
      <p:sp>
        <p:nvSpPr>
          <p:cNvPr id="4" name="Espace réservé du numéro de diapositive 3">
            <a:extLst>
              <a:ext uri="{FF2B5EF4-FFF2-40B4-BE49-F238E27FC236}">
                <a16:creationId xmlns:a16="http://schemas.microsoft.com/office/drawing/2014/main" id="{80F49144-2F54-45D9-C381-C302ADB14043}"/>
              </a:ext>
            </a:extLst>
          </p:cNvPr>
          <p:cNvSpPr>
            <a:spLocks noGrp="1"/>
          </p:cNvSpPr>
          <p:nvPr>
            <p:ph type="sldNum" sz="quarter" idx="5"/>
          </p:nvPr>
        </p:nvSpPr>
        <p:spPr/>
        <p:txBody>
          <a:bodyPr/>
          <a:lstStyle/>
          <a:p>
            <a:fld id="{65C3E718-6DA2-4A07-9856-55E149304C02}" type="slidenum">
              <a:rPr lang="en-US" smtClean="0"/>
              <a:t>7</a:t>
            </a:fld>
            <a:endParaRPr lang="en-US"/>
          </a:p>
        </p:txBody>
      </p:sp>
    </p:spTree>
    <p:extLst>
      <p:ext uri="{BB962C8B-B14F-4D97-AF65-F5344CB8AC3E}">
        <p14:creationId xmlns:p14="http://schemas.microsoft.com/office/powerpoint/2010/main" val="933837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CB1DC-AFFE-10DA-DED8-404C811DA5F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92044B2-655B-9191-4DAC-30AC39BB7DC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77F5F58-FC9F-705C-2E7A-4F2B90AD5472}"/>
              </a:ext>
            </a:extLst>
          </p:cNvPr>
          <p:cNvSpPr>
            <a:spLocks noGrp="1"/>
          </p:cNvSpPr>
          <p:nvPr>
            <p:ph type="body" idx="1"/>
          </p:nvPr>
        </p:nvSpPr>
        <p:spPr/>
        <p:txBody>
          <a:bodyPr/>
          <a:lstStyle/>
          <a:p>
            <a:pPr marL="0" indent="0">
              <a:buFontTx/>
              <a:buNone/>
            </a:pPr>
            <a:endParaRPr lang="en-US"/>
          </a:p>
        </p:txBody>
      </p:sp>
      <p:sp>
        <p:nvSpPr>
          <p:cNvPr id="4" name="Espace réservé du numéro de diapositive 3">
            <a:extLst>
              <a:ext uri="{FF2B5EF4-FFF2-40B4-BE49-F238E27FC236}">
                <a16:creationId xmlns:a16="http://schemas.microsoft.com/office/drawing/2014/main" id="{51C2FE2B-5A95-3872-A6B9-259C3EF52324}"/>
              </a:ext>
            </a:extLst>
          </p:cNvPr>
          <p:cNvSpPr>
            <a:spLocks noGrp="1"/>
          </p:cNvSpPr>
          <p:nvPr>
            <p:ph type="sldNum" sz="quarter" idx="5"/>
          </p:nvPr>
        </p:nvSpPr>
        <p:spPr/>
        <p:txBody>
          <a:bodyPr/>
          <a:lstStyle/>
          <a:p>
            <a:fld id="{65C3E718-6DA2-4A07-9856-55E149304C02}" type="slidenum">
              <a:rPr lang="en-US" smtClean="0"/>
              <a:t>8</a:t>
            </a:fld>
            <a:endParaRPr lang="en-US"/>
          </a:p>
        </p:txBody>
      </p:sp>
    </p:spTree>
    <p:extLst>
      <p:ext uri="{BB962C8B-B14F-4D97-AF65-F5344CB8AC3E}">
        <p14:creationId xmlns:p14="http://schemas.microsoft.com/office/powerpoint/2010/main" val="3783606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90441" y="662334"/>
            <a:ext cx="7793216" cy="487434"/>
          </a:xfrm>
          <a:prstGeom prst="rect">
            <a:avLst/>
          </a:prstGeom>
        </p:spPr>
        <p:txBody>
          <a:bodyPr tIns="0" bIns="0" anchor="t" anchorCtr="0">
            <a:noAutofit/>
          </a:bodyPr>
          <a:lstStyle>
            <a:lvl1pPr marL="457200" indent="-457200" algn="l">
              <a:buFontTx/>
              <a:buBlip>
                <a:blip r:embed="rId3"/>
              </a:buBlip>
              <a:defRPr sz="30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TITRE DE VOTRE PRÉSENTATION</a:t>
            </a:r>
          </a:p>
        </p:txBody>
      </p:sp>
      <p:sp>
        <p:nvSpPr>
          <p:cNvPr id="3" name="Sous-titre 2"/>
          <p:cNvSpPr>
            <a:spLocks noGrp="1"/>
          </p:cNvSpPr>
          <p:nvPr>
            <p:ph type="subTitle" idx="1" hasCustomPrompt="1"/>
          </p:nvPr>
        </p:nvSpPr>
        <p:spPr>
          <a:xfrm>
            <a:off x="1181101" y="1149768"/>
            <a:ext cx="5181600" cy="338554"/>
          </a:xfrm>
          <a:prstGeom prst="rect">
            <a:avLst/>
          </a:prstGeom>
        </p:spPr>
        <p:txBody>
          <a:bodyPr wrap="square" lIns="0" tIns="0" bIns="0">
            <a:spAutoFit/>
          </a:bodyPr>
          <a:lstStyle>
            <a:lvl1pPr marL="0" indent="0" algn="l">
              <a:buNone/>
              <a:defRPr sz="220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PLACEZ VOTRE SOUS TITRE ICI</a:t>
            </a:r>
          </a:p>
        </p:txBody>
      </p:sp>
      <p:sp>
        <p:nvSpPr>
          <p:cNvPr id="4" name="Espace réservé de la date 3"/>
          <p:cNvSpPr>
            <a:spLocks noGrp="1"/>
          </p:cNvSpPr>
          <p:nvPr>
            <p:ph type="dt" sz="half" idx="10"/>
          </p:nvPr>
        </p:nvSpPr>
        <p:spPr>
          <a:xfrm>
            <a:off x="8171560" y="4767263"/>
            <a:ext cx="972440" cy="273844"/>
          </a:xfrm>
        </p:spPr>
        <p:txBody>
          <a:bodyPr/>
          <a:lstStyle>
            <a:lvl1pPr>
              <a:defRPr sz="800">
                <a:solidFill>
                  <a:srgbClr val="3198E5"/>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Tree>
    <p:extLst>
      <p:ext uri="{BB962C8B-B14F-4D97-AF65-F5344CB8AC3E}">
        <p14:creationId xmlns:p14="http://schemas.microsoft.com/office/powerpoint/2010/main" val="89069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3812977"/>
            <a:ext cx="5486400" cy="425054"/>
          </a:xfrm>
          <a:prstGeom prst="rect">
            <a:avLst/>
          </a:prstGeom>
        </p:spPr>
        <p:txBody>
          <a:bodyPr anchor="b">
            <a:noAutofit/>
          </a:bodyPr>
          <a:lstStyle>
            <a:lvl1pPr marL="457200" indent="-457200" algn="l">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Contenu</a:t>
            </a:r>
          </a:p>
        </p:txBody>
      </p:sp>
      <p:sp>
        <p:nvSpPr>
          <p:cNvPr id="3" name="Espace réservé pour une image  2"/>
          <p:cNvSpPr>
            <a:spLocks noGrp="1"/>
          </p:cNvSpPr>
          <p:nvPr>
            <p:ph type="pic" idx="1"/>
          </p:nvPr>
        </p:nvSpPr>
        <p:spPr>
          <a:xfrm>
            <a:off x="1792288" y="962121"/>
            <a:ext cx="5486400" cy="2747818"/>
          </a:xfrm>
          <a:prstGeom prst="rect">
            <a:avLst/>
          </a:prstGeom>
          <a:ln w="57150" cap="sq" cmpd="sng">
            <a:solidFill>
              <a:srgbClr val="3198E5"/>
            </a:solidFill>
            <a:miter lim="800000"/>
          </a:ln>
        </p:spPr>
        <p:txBody>
          <a:bodyPr anchor="ctr" anchorCtr="0">
            <a:normAutofit/>
          </a:bodyPr>
          <a:lstStyle>
            <a:lvl1pPr marL="0" indent="0" algn="ctr">
              <a:buNone/>
              <a:defRPr sz="1800">
                <a:solidFill>
                  <a:srgbClr val="3198E5"/>
                </a:solidFill>
                <a:latin typeface="Segoe UI Semilight" panose="020B0402040204020203" pitchFamily="34" charset="0"/>
                <a:cs typeface="Segoe UI Semilight" panose="020B04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286000" y="4238030"/>
            <a:ext cx="4992688" cy="438739"/>
          </a:xfrm>
          <a:prstGeom prst="rect">
            <a:avLst/>
          </a:prstGeom>
        </p:spPr>
        <p:txBody>
          <a:bodyPr/>
          <a:lstStyle>
            <a:lvl1pPr marL="0" indent="0">
              <a:buNone/>
              <a:defRPr sz="1400">
                <a:latin typeface="Segoe UI Semilight" panose="020B0402040204020203" pitchFamily="34" charset="0"/>
                <a:cs typeface="Segoe UI Semilight" panose="020B04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10"/>
          <p:cNvSpPr>
            <a:spLocks noGrp="1"/>
          </p:cNvSpPr>
          <p:nvPr>
            <p:ph type="body" sz="quarter" idx="15" hasCustomPrompt="1"/>
          </p:nvPr>
        </p:nvSpPr>
        <p:spPr>
          <a:xfrm>
            <a:off x="317421" y="116918"/>
            <a:ext cx="2273379" cy="241394"/>
          </a:xfrm>
          <a:prstGeom prst="rect">
            <a:avLst/>
          </a:prstGeom>
        </p:spPr>
        <p:txBody>
          <a:bodyPr lIns="0" tIns="0" rIns="0" bIns="0">
            <a:noAutofit/>
          </a:bodyPr>
          <a:lstStyle>
            <a:lvl1pPr marL="0" indent="0">
              <a:buFontTx/>
              <a:buNone/>
              <a:defRPr sz="1600">
                <a:solidFill>
                  <a:schemeClr val="bg1"/>
                </a:solidFill>
                <a:latin typeface="Segoe UI Semilight" panose="020B0402040204020203" pitchFamily="34" charset="0"/>
                <a:cs typeface="Segoe UI Semilight" panose="020B0402040204020203" pitchFamily="34" charset="0"/>
              </a:defRPr>
            </a:lvl1pPr>
          </a:lstStyle>
          <a:p>
            <a:pPr lvl="0"/>
            <a:r>
              <a:rPr lang="fr-FR"/>
              <a:t>Chapitre 1</a:t>
            </a:r>
          </a:p>
        </p:txBody>
      </p:sp>
    </p:spTree>
    <p:extLst>
      <p:ext uri="{BB962C8B-B14F-4D97-AF65-F5344CB8AC3E}">
        <p14:creationId xmlns:p14="http://schemas.microsoft.com/office/powerpoint/2010/main" val="303493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hap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0753" y="1488323"/>
            <a:ext cx="4280049" cy="1291587"/>
          </a:xfrm>
          <a:prstGeom prst="rect">
            <a:avLst/>
          </a:prstGeom>
        </p:spPr>
        <p:txBody>
          <a:bodyPr tIns="0" bIns="0" anchor="t">
            <a:normAutofit/>
          </a:bodyPr>
          <a:lstStyle>
            <a:lvl1pPr algn="l">
              <a:lnSpc>
                <a:spcPts val="3780"/>
              </a:lnSpc>
              <a:defRPr sz="3400" b="0" cap="all">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PLACEZ LE TITRE </a:t>
            </a:r>
            <a:br>
              <a:rPr lang="fr-FR"/>
            </a:br>
            <a:r>
              <a:rPr lang="fr-FR"/>
              <a:t>DU CHAPITRE ICI</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Sous-titre 2"/>
          <p:cNvSpPr>
            <a:spLocks noGrp="1"/>
          </p:cNvSpPr>
          <p:nvPr>
            <p:ph type="subTitle" idx="13" hasCustomPrompt="1"/>
          </p:nvPr>
        </p:nvSpPr>
        <p:spPr>
          <a:xfrm>
            <a:off x="3358120" y="1027282"/>
            <a:ext cx="3188535" cy="400110"/>
          </a:xfrm>
          <a:prstGeom prst="rect">
            <a:avLst/>
          </a:prstGeom>
        </p:spPr>
        <p:txBody>
          <a:bodyPr wrap="square" lIns="0" tIns="0" bIns="0">
            <a:spAutoFit/>
          </a:bodyPr>
          <a:lstStyle>
            <a:lvl1pPr marL="342900" indent="-342900" algn="l">
              <a:buSzPct val="120000"/>
              <a:buFontTx/>
              <a:buBlip>
                <a:blip r:embed="rId3"/>
              </a:buBlip>
              <a:defRPr sz="2600" baseline="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 Chapitre 1</a:t>
            </a:r>
          </a:p>
        </p:txBody>
      </p:sp>
    </p:spTree>
    <p:extLst>
      <p:ext uri="{BB962C8B-B14F-4D97-AF65-F5344CB8AC3E}">
        <p14:creationId xmlns:p14="http://schemas.microsoft.com/office/powerpoint/2010/main" val="91873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2"/>
          <p:cNvSpPr>
            <a:spLocks noGrp="1"/>
          </p:cNvSpPr>
          <p:nvPr>
            <p:ph type="body" sz="quarter" idx="14" hasCustomPrompt="1"/>
          </p:nvPr>
        </p:nvSpPr>
        <p:spPr>
          <a:xfrm>
            <a:off x="2657341" y="2281999"/>
            <a:ext cx="3309937" cy="453402"/>
          </a:xfrm>
          <a:prstGeom prst="rect">
            <a:avLst/>
          </a:prstGeom>
        </p:spPr>
        <p:txBody>
          <a:bodyPr vert="horz" lIns="0" bIns="0"/>
          <a:lstStyle>
            <a:lvl1pPr marL="342900" indent="-342900">
              <a:buSzPct val="120000"/>
              <a:buFontTx/>
              <a:buBlip>
                <a:blip r:embed="rId3"/>
              </a:buBlip>
              <a:defRPr sz="2600">
                <a:solidFill>
                  <a:srgbClr val="3198E5"/>
                </a:solidFill>
                <a:latin typeface="Segoe UI Semilight" panose="020B0402040204020203" pitchFamily="34" charset="0"/>
                <a:cs typeface="Segoe UI Semilight" panose="020B0402040204020203" pitchFamily="34" charset="0"/>
              </a:defRPr>
            </a:lvl1pPr>
          </a:lstStyle>
          <a:p>
            <a:pPr lvl="0"/>
            <a:r>
              <a:rPr lang="fr-FR"/>
              <a:t> Chapitre 1</a:t>
            </a:r>
          </a:p>
        </p:txBody>
      </p:sp>
      <p:sp>
        <p:nvSpPr>
          <p:cNvPr id="15" name="Espace réservé du texte 14"/>
          <p:cNvSpPr>
            <a:spLocks noGrp="1"/>
          </p:cNvSpPr>
          <p:nvPr>
            <p:ph type="body" sz="quarter" idx="15" hasCustomPrompt="1"/>
          </p:nvPr>
        </p:nvSpPr>
        <p:spPr>
          <a:xfrm>
            <a:off x="3168606" y="2770738"/>
            <a:ext cx="4201449" cy="1269460"/>
          </a:xfrm>
          <a:prstGeom prst="rect">
            <a:avLst/>
          </a:prstGeom>
        </p:spPr>
        <p:txBody>
          <a:bodyPr vert="horz" lIns="0" tIns="0" bIns="0"/>
          <a:lstStyle>
            <a:lvl1pPr marL="0" indent="0">
              <a:lnSpc>
                <a:spcPts val="3840"/>
              </a:lnSpc>
              <a:buFontTx/>
              <a:buNone/>
              <a:defRPr sz="34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PLACEZ LE TITRE DU CHAPITRE ICI</a:t>
            </a:r>
          </a:p>
        </p:txBody>
      </p:sp>
    </p:spTree>
    <p:extLst>
      <p:ext uri="{BB962C8B-B14F-4D97-AF65-F5344CB8AC3E}">
        <p14:creationId xmlns:p14="http://schemas.microsoft.com/office/powerpoint/2010/main" val="271222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09039" y="114258"/>
            <a:ext cx="1467142" cy="244053"/>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a:t>Chapitre 1</a:t>
            </a:r>
          </a:p>
        </p:txBody>
      </p:sp>
      <p:sp>
        <p:nvSpPr>
          <p:cNvPr id="3" name="Espace réservé du contenu 2"/>
          <p:cNvSpPr>
            <a:spLocks noGrp="1"/>
          </p:cNvSpPr>
          <p:nvPr>
            <p:ph idx="1" hasCustomPrompt="1"/>
          </p:nvPr>
        </p:nvSpPr>
        <p:spPr>
          <a:xfrm>
            <a:off x="562517" y="1119615"/>
            <a:ext cx="7887629" cy="3394472"/>
          </a:xfrm>
          <a:prstGeom prst="rect">
            <a:avLst/>
          </a:prstGeom>
        </p:spPr>
        <p:txBody>
          <a:bodyPr/>
          <a:lstStyle>
            <a:lvl1pPr marL="342900" indent="-342900">
              <a:buSzPct val="120000"/>
              <a:buFontTx/>
              <a:buBlip>
                <a:blip r:embed="rId3"/>
              </a:buBlip>
              <a:defRPr sz="26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sz="2000">
                <a:solidFill>
                  <a:srgbClr val="000000"/>
                </a:solidFill>
                <a:latin typeface="Segoe UI Semilight" panose="020B0402040204020203" pitchFamily="34" charset="0"/>
                <a:cs typeface="Segoe UI Semilight" panose="020B0402040204020203" pitchFamily="34" charset="0"/>
              </a:defRPr>
            </a:lvl2pPr>
            <a:lvl3pPr>
              <a:defRPr sz="1800">
                <a:solidFill>
                  <a:srgbClr val="000000"/>
                </a:solidFill>
                <a:latin typeface="Segoe UI Semilight" panose="020B0402040204020203" pitchFamily="34" charset="0"/>
                <a:cs typeface="Segoe UI Semilight" panose="020B0402040204020203" pitchFamily="34" charset="0"/>
              </a:defRPr>
            </a:lvl3pPr>
            <a:lvl4pPr>
              <a:defRPr sz="1600">
                <a:solidFill>
                  <a:schemeClr val="tx1"/>
                </a:solidFill>
                <a:latin typeface="Segoe UI Semilight" panose="020B0402040204020203" pitchFamily="34" charset="0"/>
                <a:cs typeface="Segoe UI Semilight" panose="020B0402040204020203" pitchFamily="34" charset="0"/>
              </a:defRPr>
            </a:lvl4pPr>
            <a:lvl5pPr>
              <a:defRPr sz="1600">
                <a:solidFill>
                  <a:schemeClr val="tx1"/>
                </a:solidFill>
                <a:latin typeface="Segoe UI Semilight" panose="020B0402040204020203" pitchFamily="34" charset="0"/>
                <a:cs typeface="Segoe UI Semilight" panose="020B0402040204020203" pitchFamily="34" charset="0"/>
              </a:defRPr>
            </a:lvl5pPr>
          </a:lstStyle>
          <a:p>
            <a:pPr lvl="0"/>
            <a:r>
              <a:rPr lang="fr-FR"/>
              <a:t>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5" name="Espace réservé du pied de page 4"/>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Tree>
    <p:extLst>
      <p:ext uri="{BB962C8B-B14F-4D97-AF65-F5344CB8AC3E}">
        <p14:creationId xmlns:p14="http://schemas.microsoft.com/office/powerpoint/2010/main" val="329466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3" name="Espace réservé du contenu 2"/>
          <p:cNvSpPr>
            <a:spLocks noGrp="1"/>
          </p:cNvSpPr>
          <p:nvPr>
            <p:ph sz="half" idx="1"/>
          </p:nvPr>
        </p:nvSpPr>
        <p:spPr>
          <a:xfrm>
            <a:off x="1087320" y="1694935"/>
            <a:ext cx="3251110" cy="2545556"/>
          </a:xfrm>
          <a:prstGeom prst="rect">
            <a:avLst/>
          </a:prstGeom>
        </p:spPr>
        <p:txBody>
          <a:bodyPr lIns="0" tIns="0" rIns="0" bIns="0">
            <a:normAutofit/>
          </a:bodyPr>
          <a:lstStyle>
            <a:lvl1pPr marL="0" indent="0">
              <a:buFontTx/>
              <a:buNone/>
              <a:defRPr sz="1400">
                <a:latin typeface="Segoe UI Semilight" panose="020B0402040204020203" pitchFamily="34" charset="0"/>
                <a:cs typeface="Segoe UI Semilight" panose="020B0402040204020203"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p:txBody>
      </p:sp>
      <p:sp>
        <p:nvSpPr>
          <p:cNvPr id="4" name="Espace réservé du contenu 3"/>
          <p:cNvSpPr>
            <a:spLocks noGrp="1"/>
          </p:cNvSpPr>
          <p:nvPr>
            <p:ph sz="half" idx="2"/>
          </p:nvPr>
        </p:nvSpPr>
        <p:spPr>
          <a:xfrm>
            <a:off x="5136530" y="1694935"/>
            <a:ext cx="3296822" cy="2545556"/>
          </a:xfrm>
          <a:prstGeom prst="rect">
            <a:avLst/>
          </a:prstGeom>
        </p:spPr>
        <p:txBody>
          <a:bodyPr vert="horz" lIns="0" tIns="0" rIns="0" bIns="0" rtlCol="0">
            <a:normAutofit/>
          </a:bodyPr>
          <a:lstStyle>
            <a:lvl1pPr marL="342900" indent="-342900">
              <a:buFontTx/>
              <a:buNone/>
              <a:defRPr lang="fr-FR" sz="1400">
                <a:latin typeface="Segoe UI Semilight" panose="020B0402040204020203" pitchFamily="34" charset="0"/>
                <a:cs typeface="Segoe UI Semilight" panose="020B0402040204020203" pitchFamily="34" charset="0"/>
              </a:defRPr>
            </a:lvl1pPr>
            <a:lvl2pPr>
              <a:defRPr lang="fr-FR" sz="2400"/>
            </a:lvl2pPr>
            <a:lvl3pPr>
              <a:defRPr lang="fr-FR" sz="2000"/>
            </a:lvl3pPr>
            <a:lvl4pPr>
              <a:defRPr lang="fr-FR" sz="1800"/>
            </a:lvl4pPr>
            <a:lvl5pPr>
              <a:defRPr lang="fr-FR" sz="1800"/>
            </a:lvl5pPr>
          </a:lstStyle>
          <a:p>
            <a:pPr marL="0" lvl="0" indent="0">
              <a:buFontTx/>
              <a:buNone/>
            </a:pPr>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2" name="Titre 11"/>
          <p:cNvSpPr>
            <a:spLocks noGrp="1"/>
          </p:cNvSpPr>
          <p:nvPr>
            <p:ph type="title" hasCustomPrompt="1"/>
          </p:nvPr>
        </p:nvSpPr>
        <p:spPr>
          <a:xfrm>
            <a:off x="314226" y="116388"/>
            <a:ext cx="2491325" cy="229512"/>
          </a:xfrm>
          <a:prstGeom prst="rect">
            <a:avLst/>
          </a:prstGeom>
        </p:spPr>
        <p:txBody>
          <a:bodyPr vert="horz" lIns="0" tIns="0" rIns="0" bIns="0" rtlCol="0" anchor="t" anchorCtr="0">
            <a:noAutofit/>
          </a:bodyPr>
          <a:lstStyle>
            <a:lvl1pPr algn="l">
              <a:lnSpc>
                <a:spcPts val="1920"/>
              </a:lnSpc>
              <a:defRPr lang="fr-FR" sz="1600">
                <a:solidFill>
                  <a:schemeClr val="bg1"/>
                </a:solidFill>
                <a:latin typeface="Segoe UI Semilight" panose="020B0402040204020203" pitchFamily="34" charset="0"/>
                <a:cs typeface="Segoe UI Semilight" panose="020B0402040204020203" pitchFamily="34" charset="0"/>
              </a:defRPr>
            </a:lvl1pPr>
          </a:lstStyle>
          <a:p>
            <a:pPr marL="0" lvl="0" algn="l"/>
            <a:r>
              <a:rPr lang="fr-FR"/>
              <a:t>Chapitre 1</a:t>
            </a:r>
          </a:p>
        </p:txBody>
      </p:sp>
      <p:sp>
        <p:nvSpPr>
          <p:cNvPr id="15" name="Espace réservé du texte 14"/>
          <p:cNvSpPr>
            <a:spLocks noGrp="1"/>
          </p:cNvSpPr>
          <p:nvPr>
            <p:ph type="body" sz="quarter" idx="15" hasCustomPrompt="1"/>
          </p:nvPr>
        </p:nvSpPr>
        <p:spPr>
          <a:xfrm>
            <a:off x="4569646" y="1105372"/>
            <a:ext cx="3124904" cy="589563"/>
          </a:xfrm>
          <a:prstGeom prst="rect">
            <a:avLst/>
          </a:prstGeom>
        </p:spPr>
        <p:txBody>
          <a:bodyPr vert="horz" lIns="91440" tIns="45720" rIns="91440" bIns="45720" rtlCol="0">
            <a:normAutofit/>
          </a:bodyPr>
          <a:lstStyle>
            <a:lvl1pPr marL="342900" indent="-342900">
              <a:buSzPct val="120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lang="fr-FR" sz="2000">
                <a:solidFill>
                  <a:srgbClr val="000000"/>
                </a:solidFill>
                <a:latin typeface="SegoeBook"/>
                <a:cs typeface="SegoeBook"/>
              </a:defRPr>
            </a:lvl2pPr>
            <a:lvl3pPr>
              <a:defRPr lang="fr-FR" sz="1800">
                <a:solidFill>
                  <a:srgbClr val="000000"/>
                </a:solidFill>
                <a:latin typeface="SegoeBook"/>
                <a:cs typeface="SegoeBook"/>
              </a:defRPr>
            </a:lvl3pPr>
            <a:lvl4pPr>
              <a:defRPr lang="fr-FR" sz="1600">
                <a:latin typeface="SegoeBook"/>
                <a:cs typeface="SegoeBook"/>
              </a:defRPr>
            </a:lvl4pPr>
            <a:lvl5pPr>
              <a:defRPr lang="fr-FR" sz="1600">
                <a:latin typeface="SegoeBook"/>
                <a:cs typeface="SegoeBook"/>
              </a:defRPr>
            </a:lvl5pPr>
          </a:lstStyle>
          <a:p>
            <a:pPr lvl="0">
              <a:buSzPct val="120000"/>
              <a:buFontTx/>
              <a:buBlip>
                <a:blip r:embed="rId3"/>
              </a:buBlip>
            </a:pPr>
            <a:r>
              <a:rPr lang="fr-FR"/>
              <a:t> Contenu</a:t>
            </a:r>
          </a:p>
        </p:txBody>
      </p:sp>
      <p:sp>
        <p:nvSpPr>
          <p:cNvPr id="16" name="Espace réservé du texte 14"/>
          <p:cNvSpPr>
            <a:spLocks noGrp="1"/>
          </p:cNvSpPr>
          <p:nvPr>
            <p:ph type="body" sz="quarter" idx="16" hasCustomPrompt="1"/>
          </p:nvPr>
        </p:nvSpPr>
        <p:spPr>
          <a:xfrm>
            <a:off x="611560" y="1105372"/>
            <a:ext cx="3124904" cy="589563"/>
          </a:xfrm>
          <a:prstGeom prst="rect">
            <a:avLst/>
          </a:prstGeom>
        </p:spPr>
        <p:txBody>
          <a:bodyPr vert="horz" lIns="91440" tIns="45720" rIns="91440" bIns="45720" rtlCol="0">
            <a:normAutofit/>
          </a:bodyPr>
          <a:lstStyle>
            <a:lvl1pPr marL="457200" indent="-457200">
              <a:buSzPct val="121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buSzPct val="120000"/>
              <a:buFontTx/>
              <a:buBlip>
                <a:blip r:embed="rId3"/>
              </a:buBlip>
            </a:pPr>
            <a:r>
              <a:rPr lang="fr-FR"/>
              <a:t>Contenu</a:t>
            </a:r>
          </a:p>
        </p:txBody>
      </p:sp>
    </p:spTree>
    <p:extLst>
      <p:ext uri="{BB962C8B-B14F-4D97-AF65-F5344CB8AC3E}">
        <p14:creationId xmlns:p14="http://schemas.microsoft.com/office/powerpoint/2010/main" val="10875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17421" y="109206"/>
            <a:ext cx="1479899" cy="225959"/>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a:t>Chapitre 1</a:t>
            </a:r>
          </a:p>
        </p:txBody>
      </p:sp>
      <p:sp>
        <p:nvSpPr>
          <p:cNvPr id="3" name="Espace réservé du texte 2"/>
          <p:cNvSpPr>
            <a:spLocks noGrp="1"/>
          </p:cNvSpPr>
          <p:nvPr>
            <p:ph type="body" idx="1" hasCustomPrompt="1"/>
          </p:nvPr>
        </p:nvSpPr>
        <p:spPr>
          <a:xfrm>
            <a:off x="457200" y="1151335"/>
            <a:ext cx="4040188"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5" name="Espace réservé du texte 4"/>
          <p:cNvSpPr>
            <a:spLocks noGrp="1"/>
          </p:cNvSpPr>
          <p:nvPr>
            <p:ph type="body" sz="quarter" idx="3" hasCustomPrompt="1"/>
          </p:nvPr>
        </p:nvSpPr>
        <p:spPr>
          <a:xfrm>
            <a:off x="4645026" y="1151335"/>
            <a:ext cx="3813123"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7" name="Espace réservé de la date 6"/>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8" name="Espace réservé du pied de page 7"/>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9" name="Espace réservé du numéro de diapositive 8"/>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3" name="Espace réservé du graphique 12"/>
          <p:cNvSpPr>
            <a:spLocks noGrp="1"/>
          </p:cNvSpPr>
          <p:nvPr>
            <p:ph type="chart" sz="quarter" idx="15"/>
          </p:nvPr>
        </p:nvSpPr>
        <p:spPr>
          <a:xfrm>
            <a:off x="528638" y="1928813"/>
            <a:ext cx="3656012"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
        <p:nvSpPr>
          <p:cNvPr id="15" name="Espace réservé du graphique 14"/>
          <p:cNvSpPr>
            <a:spLocks noGrp="1"/>
          </p:cNvSpPr>
          <p:nvPr>
            <p:ph type="chart" sz="quarter" idx="16"/>
          </p:nvPr>
        </p:nvSpPr>
        <p:spPr>
          <a:xfrm>
            <a:off x="4705350" y="1928813"/>
            <a:ext cx="3752799"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Tree>
    <p:extLst>
      <p:ext uri="{BB962C8B-B14F-4D97-AF65-F5344CB8AC3E}">
        <p14:creationId xmlns:p14="http://schemas.microsoft.com/office/powerpoint/2010/main" val="37430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7"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9"/>
          <p:cNvSpPr>
            <a:spLocks noGrp="1"/>
          </p:cNvSpPr>
          <p:nvPr>
            <p:ph type="body" sz="quarter" idx="14" hasCustomPrompt="1"/>
          </p:nvPr>
        </p:nvSpPr>
        <p:spPr>
          <a:xfrm>
            <a:off x="314912" y="115910"/>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a:t>Chapitre 1</a:t>
            </a:r>
          </a:p>
        </p:txBody>
      </p:sp>
    </p:spTree>
    <p:extLst>
      <p:ext uri="{BB962C8B-B14F-4D97-AF65-F5344CB8AC3E}">
        <p14:creationId xmlns:p14="http://schemas.microsoft.com/office/powerpoint/2010/main" val="388252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4" name="Espace réservé du numéro de diapositive 3"/>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6" name="Espace réservé du pied de page 3"/>
          <p:cNvSpPr>
            <a:spLocks noGrp="1"/>
          </p:cNvSpPr>
          <p:nvPr>
            <p:ph type="ftr" sz="quarter" idx="11"/>
          </p:nvPr>
        </p:nvSpPr>
        <p:spPr>
          <a:xfrm>
            <a:off x="3124200" y="4767263"/>
            <a:ext cx="2895600" cy="273844"/>
          </a:xfrm>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Tree>
    <p:extLst>
      <p:ext uri="{BB962C8B-B14F-4D97-AF65-F5344CB8AC3E}">
        <p14:creationId xmlns:p14="http://schemas.microsoft.com/office/powerpoint/2010/main" val="30862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au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039091" y="1685636"/>
            <a:ext cx="2247515" cy="2801697"/>
          </a:xfrm>
          <a:prstGeom prst="rect">
            <a:avLst/>
          </a:prstGeom>
        </p:spPr>
        <p:txBody>
          <a:bodyPr vert="horz" lIns="0" tIns="0" rIns="0" bIns="0" rtlCol="0">
            <a:noAutofit/>
          </a:bodyPr>
          <a:lstStyle>
            <a:lvl1pPr marL="0" indent="-342900">
              <a:spcBef>
                <a:spcPts val="300"/>
              </a:spcBef>
              <a:buFontTx/>
              <a:buNone/>
              <a:defRPr lang="fr-FR" sz="1400">
                <a:latin typeface="Segoe UI Semilight" panose="020B0402040204020203" pitchFamily="34" charset="0"/>
                <a:cs typeface="Segoe UI Semilight" panose="020B0402040204020203" pitchFamily="34" charset="0"/>
              </a:defRPr>
            </a:lvl1pPr>
          </a:lstStyle>
          <a:p>
            <a:pPr marL="0" lvl="0" indent="0">
              <a:buFontTx/>
              <a:buNone/>
            </a:pPr>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4" name="Espace réservé du texte 9"/>
          <p:cNvSpPr>
            <a:spLocks noGrp="1"/>
          </p:cNvSpPr>
          <p:nvPr>
            <p:ph type="body" sz="quarter" idx="15" hasCustomPrompt="1"/>
          </p:nvPr>
        </p:nvSpPr>
        <p:spPr>
          <a:xfrm>
            <a:off x="323793" y="124792"/>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a:t>Chapitre 1</a:t>
            </a:r>
          </a:p>
        </p:txBody>
      </p:sp>
      <p:sp>
        <p:nvSpPr>
          <p:cNvPr id="18" name="Espace réservé du texte 17"/>
          <p:cNvSpPr>
            <a:spLocks noGrp="1"/>
          </p:cNvSpPr>
          <p:nvPr>
            <p:ph type="body" sz="quarter" idx="17" hasCustomPrompt="1"/>
          </p:nvPr>
        </p:nvSpPr>
        <p:spPr>
          <a:xfrm>
            <a:off x="568807" y="1176866"/>
            <a:ext cx="2694708" cy="501073"/>
          </a:xfrm>
          <a:prstGeom prst="rect">
            <a:avLst/>
          </a:prstGeom>
        </p:spPr>
        <p:txBody>
          <a:bodyPr lIns="0" tIns="0" rIns="0" bIns="0">
            <a:noAutofit/>
          </a:bodyPr>
          <a:lstStyle>
            <a:lvl1pPr marL="342900" indent="-342900">
              <a:buSzPct val="120000"/>
              <a:buFontTx/>
              <a:buBlip>
                <a:blip r:embed="rId3"/>
              </a:buBlip>
              <a:defRP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 Contenu</a:t>
            </a:r>
          </a:p>
        </p:txBody>
      </p:sp>
      <p:sp>
        <p:nvSpPr>
          <p:cNvPr id="22" name="Espace réservé du tableau 21"/>
          <p:cNvSpPr>
            <a:spLocks noGrp="1"/>
          </p:cNvSpPr>
          <p:nvPr>
            <p:ph type="tbl" sz="quarter" idx="19"/>
          </p:nvPr>
        </p:nvSpPr>
        <p:spPr>
          <a:xfrm>
            <a:off x="4210243" y="1190962"/>
            <a:ext cx="4476558" cy="3296371"/>
          </a:xfrm>
          <a:prstGeom prst="rect">
            <a:avLst/>
          </a:prstGeom>
          <a:ln w="57150" cap="sq" cmpd="sng">
            <a:solidFill>
              <a:srgbClr val="3198E5"/>
            </a:solidFill>
            <a:miter lim="800000"/>
          </a:ln>
        </p:spPr>
        <p:txBody>
          <a:bodyPr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tableau</a:t>
            </a:r>
          </a:p>
        </p:txBody>
      </p:sp>
    </p:spTree>
    <p:extLst>
      <p:ext uri="{BB962C8B-B14F-4D97-AF65-F5344CB8AC3E}">
        <p14:creationId xmlns:p14="http://schemas.microsoft.com/office/powerpoint/2010/main" val="12481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20/06/2025</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a:solidFill>
                  <a:schemeClr val="tx1">
                    <a:tint val="75000"/>
                  </a:schemeClr>
                </a:solidFill>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Tree>
    <p:extLst>
      <p:ext uri="{BB962C8B-B14F-4D97-AF65-F5344CB8AC3E}">
        <p14:creationId xmlns:p14="http://schemas.microsoft.com/office/powerpoint/2010/main" val="744477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0" r:id="rId4"/>
    <p:sldLayoutId id="2147483652" r:id="rId5"/>
    <p:sldLayoutId id="2147483653" r:id="rId6"/>
    <p:sldLayoutId id="2147483654" r:id="rId7"/>
    <p:sldLayoutId id="2147483655" r:id="rId8"/>
    <p:sldLayoutId id="2147483656"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41641" y="1073436"/>
            <a:ext cx="5735055" cy="487434"/>
          </a:xfrm>
        </p:spPr>
        <p:txBody>
          <a:bodyPr/>
          <a:lstStyle/>
          <a:p>
            <a:pPr marL="0" indent="0">
              <a:buNone/>
            </a:pPr>
            <a:r>
              <a:rPr lang="en-US" sz="5400" noProof="0"/>
              <a:t>SENSOR SENSEI</a:t>
            </a:r>
          </a:p>
        </p:txBody>
      </p:sp>
      <p:sp>
        <p:nvSpPr>
          <p:cNvPr id="3" name="Sous-titre 2"/>
          <p:cNvSpPr>
            <a:spLocks noGrp="1"/>
          </p:cNvSpPr>
          <p:nvPr>
            <p:ph type="subTitle" idx="1"/>
          </p:nvPr>
        </p:nvSpPr>
        <p:spPr>
          <a:xfrm>
            <a:off x="853016" y="865002"/>
            <a:ext cx="5181600" cy="307777"/>
          </a:xfrm>
        </p:spPr>
        <p:txBody>
          <a:bodyPr/>
          <a:lstStyle/>
          <a:p>
            <a:r>
              <a:rPr lang="en-US" sz="2000" noProof="0">
                <a:latin typeface="Segoe UI Semibold" panose="020B0702040204020203" pitchFamily="34" charset="0"/>
                <a:cs typeface="Segoe UI Semibold" panose="020B0702040204020203" pitchFamily="34" charset="0"/>
              </a:rPr>
              <a:t>T-IOT-902</a:t>
            </a:r>
          </a:p>
        </p:txBody>
      </p:sp>
      <p:sp>
        <p:nvSpPr>
          <p:cNvPr id="4" name="Sous-titre 2">
            <a:extLst>
              <a:ext uri="{FF2B5EF4-FFF2-40B4-BE49-F238E27FC236}">
                <a16:creationId xmlns:a16="http://schemas.microsoft.com/office/drawing/2014/main" id="{EAF66961-8085-F96F-0880-0788C99942EF}"/>
              </a:ext>
            </a:extLst>
          </p:cNvPr>
          <p:cNvSpPr txBox="1">
            <a:spLocks/>
          </p:cNvSpPr>
          <p:nvPr/>
        </p:nvSpPr>
        <p:spPr>
          <a:xfrm>
            <a:off x="853016" y="1870016"/>
            <a:ext cx="5181600" cy="215444"/>
          </a:xfrm>
          <a:prstGeom prst="rect">
            <a:avLst/>
          </a:prstGeom>
        </p:spPr>
        <p:txBody>
          <a:bodyPr wrap="square" lIns="0" tIns="0" bIns="0">
            <a:spAutoFit/>
          </a:bodyPr>
          <a:lstStyle>
            <a:lvl1pPr marL="0" indent="0" algn="l" defTabSz="457200" rtl="0" eaLnBrk="1" latinLnBrk="0" hangingPunct="1">
              <a:spcBef>
                <a:spcPct val="20000"/>
              </a:spcBef>
              <a:buFont typeface="Arial"/>
              <a:buNone/>
              <a:defRPr sz="2200" kern="1200">
                <a:solidFill>
                  <a:srgbClr val="3198E5"/>
                </a:solidFill>
                <a:latin typeface="Segoe UI Semilight" panose="020B0402040204020203" pitchFamily="34" charset="0"/>
                <a:ea typeface="+mn-ea"/>
                <a:cs typeface="Segoe UI Semilight" panose="020B0402040204020203"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noProof="0"/>
              <a:t>Valentin FICHE – Clément MENDES – Alexandre MERIGOT</a:t>
            </a:r>
          </a:p>
        </p:txBody>
      </p:sp>
    </p:spTree>
    <p:extLst>
      <p:ext uri="{BB962C8B-B14F-4D97-AF65-F5344CB8AC3E}">
        <p14:creationId xmlns:p14="http://schemas.microsoft.com/office/powerpoint/2010/main" val="267866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185" y="1052946"/>
            <a:ext cx="7887629" cy="3498271"/>
          </a:xfrm>
        </p:spPr>
        <p:txBody>
          <a:bodyPr/>
          <a:lstStyle/>
          <a:p>
            <a:pPr marL="538163" indent="-538163">
              <a:lnSpc>
                <a:spcPct val="150000"/>
              </a:lnSpc>
            </a:pPr>
            <a:r>
              <a:rPr lang="en-US" sz="2400" dirty="0">
                <a:latin typeface="Segoe UI Semilight" panose="020B0402040204020203" pitchFamily="34" charset="0"/>
                <a:cs typeface="Segoe UI Semilight" panose="020B0402040204020203" pitchFamily="34" charset="0"/>
              </a:rPr>
              <a:t>Project Context</a:t>
            </a:r>
          </a:p>
          <a:p>
            <a:pPr marL="538163" indent="-538163">
              <a:lnSpc>
                <a:spcPct val="150000"/>
              </a:lnSpc>
            </a:pPr>
            <a:r>
              <a:rPr lang="en-US" sz="2400" dirty="0">
                <a:latin typeface="Segoe UI Semilight" panose="020B0402040204020203" pitchFamily="34" charset="0"/>
                <a:cs typeface="Segoe UI Semilight" panose="020B0402040204020203" pitchFamily="34" charset="0"/>
              </a:rPr>
              <a:t>Project management methodology</a:t>
            </a:r>
          </a:p>
          <a:p>
            <a:pPr marL="538163" indent="-538163">
              <a:lnSpc>
                <a:spcPct val="150000"/>
              </a:lnSpc>
            </a:pPr>
            <a:r>
              <a:rPr lang="en-US" sz="2400" dirty="0">
                <a:latin typeface="Segoe UI Semilight" panose="020B0402040204020203" pitchFamily="34" charset="0"/>
                <a:cs typeface="Segoe UI Semilight" panose="020B0402040204020203" pitchFamily="34" charset="0"/>
              </a:rPr>
              <a:t>Sensors &amp; Energy consumption</a:t>
            </a:r>
          </a:p>
          <a:p>
            <a:pPr marL="538163" indent="-538163">
              <a:lnSpc>
                <a:spcPct val="150000"/>
              </a:lnSpc>
            </a:pPr>
            <a:r>
              <a:rPr lang="en-US" sz="2400" dirty="0">
                <a:latin typeface="Segoe UI Semilight" panose="020B0402040204020203" pitchFamily="34" charset="0"/>
                <a:cs typeface="Segoe UI Semilight" panose="020B0402040204020203" pitchFamily="34" charset="0"/>
              </a:rPr>
              <a:t>DEMO</a:t>
            </a:r>
          </a:p>
          <a:p>
            <a:pPr marL="538163" indent="-538163">
              <a:lnSpc>
                <a:spcPct val="150000"/>
              </a:lnSpc>
            </a:pPr>
            <a:r>
              <a:rPr lang="en-US" sz="2400" dirty="0">
                <a:latin typeface="Segoe UI Semilight" panose="020B0402040204020203" pitchFamily="34" charset="0"/>
                <a:cs typeface="Segoe UI Semilight" panose="020B0402040204020203" pitchFamily="34" charset="0"/>
              </a:rPr>
              <a:t>Results</a:t>
            </a:r>
          </a:p>
          <a:p>
            <a:pPr marL="538163" indent="-538163">
              <a:lnSpc>
                <a:spcPct val="150000"/>
              </a:lnSpc>
            </a:pPr>
            <a:endParaRPr lang="en-US" sz="2400" dirty="0">
              <a:latin typeface="Segoe UI Semilight" panose="020B0402040204020203" pitchFamily="34" charset="0"/>
              <a:cs typeface="Segoe UI Semilight" panose="020B0402040204020203" pitchFamily="34" charset="0"/>
            </a:endParaRPr>
          </a:p>
        </p:txBody>
      </p:sp>
      <p:sp>
        <p:nvSpPr>
          <p:cNvPr id="4" name="Espace réservé du texte 3"/>
          <p:cNvSpPr>
            <a:spLocks noGrp="1"/>
          </p:cNvSpPr>
          <p:nvPr>
            <p:ph type="body" sz="quarter" idx="13"/>
          </p:nvPr>
        </p:nvSpPr>
        <p:spPr/>
        <p:txBody>
          <a:bodyPr>
            <a:normAutofit fontScale="92500" lnSpcReduction="10000"/>
          </a:bodyPr>
          <a:lstStyle/>
          <a:p>
            <a:r>
              <a:rPr lang="en-US" sz="2000" b="1" noProof="0" dirty="0">
                <a:cs typeface="Segoe UI Semibold" panose="020B0702040204020203" pitchFamily="34" charset="0"/>
              </a:rPr>
              <a:t>SUMMARY</a:t>
            </a:r>
            <a:endParaRPr lang="en-US" sz="2000" b="1" noProof="0" dirty="0"/>
          </a:p>
        </p:txBody>
      </p:sp>
    </p:spTree>
    <p:extLst>
      <p:ext uri="{BB962C8B-B14F-4D97-AF65-F5344CB8AC3E}">
        <p14:creationId xmlns:p14="http://schemas.microsoft.com/office/powerpoint/2010/main" val="2855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3"/>
          </p:nvPr>
        </p:nvSpPr>
        <p:spPr/>
        <p:txBody>
          <a:bodyPr>
            <a:noAutofit/>
          </a:bodyPr>
          <a:lstStyle/>
          <a:p>
            <a:r>
              <a:rPr lang="en-US" sz="1900" b="1" noProof="0" dirty="0">
                <a:cs typeface="Segoe UI Semibold" panose="020B0702040204020203" pitchFamily="34" charset="0"/>
              </a:rPr>
              <a:t>CUSTOMER REQUEST</a:t>
            </a:r>
            <a:endParaRPr lang="en-US" sz="1900" noProof="0" dirty="0">
              <a:cs typeface="Segoe UI Semibold" panose="020B0702040204020203" pitchFamily="34" charset="0"/>
            </a:endParaRPr>
          </a:p>
        </p:txBody>
      </p:sp>
      <p:sp>
        <p:nvSpPr>
          <p:cNvPr id="11" name="ZoneTexte 10">
            <a:extLst>
              <a:ext uri="{FF2B5EF4-FFF2-40B4-BE49-F238E27FC236}">
                <a16:creationId xmlns:a16="http://schemas.microsoft.com/office/drawing/2014/main" id="{5CA9C78B-500F-6A59-B740-424E87A73DDF}"/>
              </a:ext>
            </a:extLst>
          </p:cNvPr>
          <p:cNvSpPr txBox="1"/>
          <p:nvPr/>
        </p:nvSpPr>
        <p:spPr>
          <a:xfrm>
            <a:off x="629252" y="1211719"/>
            <a:ext cx="1466871" cy="461665"/>
          </a:xfrm>
          <a:prstGeom prst="rect">
            <a:avLst/>
          </a:prstGeom>
          <a:noFill/>
        </p:spPr>
        <p:txBody>
          <a:bodyPr wrap="square" rtlCol="0">
            <a:spAutoFit/>
          </a:bodyPr>
          <a:lstStyle/>
          <a:p>
            <a:r>
              <a:rPr lang="en-US" sz="2400" noProof="0">
                <a:solidFill>
                  <a:srgbClr val="123A61"/>
                </a:solidFill>
                <a:latin typeface="Segoe UI Semilight" panose="020B0402040204020203" pitchFamily="34" charset="0"/>
                <a:cs typeface="Segoe UI Semilight" panose="020B0402040204020203" pitchFamily="34" charset="0"/>
              </a:rPr>
              <a:t>Context </a:t>
            </a:r>
          </a:p>
        </p:txBody>
      </p:sp>
      <p:sp>
        <p:nvSpPr>
          <p:cNvPr id="12" name="ZoneTexte 11">
            <a:extLst>
              <a:ext uri="{FF2B5EF4-FFF2-40B4-BE49-F238E27FC236}">
                <a16:creationId xmlns:a16="http://schemas.microsoft.com/office/drawing/2014/main" id="{19F1B0B0-B7E2-2FC4-00AE-E6AA5F248624}"/>
              </a:ext>
            </a:extLst>
          </p:cNvPr>
          <p:cNvSpPr txBox="1"/>
          <p:nvPr/>
        </p:nvSpPr>
        <p:spPr>
          <a:xfrm>
            <a:off x="629252" y="1673384"/>
            <a:ext cx="3383948" cy="3739806"/>
          </a:xfrm>
          <a:prstGeom prst="rect">
            <a:avLst/>
          </a:prstGeom>
          <a:noFill/>
        </p:spPr>
        <p:txBody>
          <a:bodyPr wrap="square" rtlCol="0">
            <a:spAutoFit/>
          </a:bodyPr>
          <a:lstStyle/>
          <a:p>
            <a:pPr>
              <a:lnSpc>
                <a:spcPct val="150000"/>
              </a:lnSpc>
            </a:pPr>
            <a:r>
              <a:rPr lang="en-US" sz="1600" noProof="0">
                <a:solidFill>
                  <a:srgbClr val="123A61"/>
                </a:solidFill>
                <a:latin typeface="Segoe UI Semilight" panose="020B0402040204020203" pitchFamily="34" charset="0"/>
                <a:cs typeface="Segoe UI Semilight" panose="020B0402040204020203" pitchFamily="34" charset="0"/>
              </a:rPr>
              <a:t>Sensor Sensei is an environmental IoT sensor project aimed at improving air quality monitoring using LoRa technology. The goal is to provide an alternative to Wi-Fi connectivity, which is often power-hungry and not easily accessible in remote areas.</a:t>
            </a:r>
          </a:p>
          <a:p>
            <a:pPr>
              <a:lnSpc>
                <a:spcPct val="150000"/>
              </a:lnSpc>
            </a:pPr>
            <a:endParaRPr lang="en-US" sz="1600" noProof="0">
              <a:solidFill>
                <a:srgbClr val="123A61"/>
              </a:solidFill>
              <a:latin typeface="Segoe UI Semilight" panose="020B0402040204020203" pitchFamily="34" charset="0"/>
              <a:cs typeface="Segoe UI Semilight" panose="020B0402040204020203" pitchFamily="34" charset="0"/>
            </a:endParaRPr>
          </a:p>
          <a:p>
            <a:pPr>
              <a:lnSpc>
                <a:spcPct val="150000"/>
              </a:lnSpc>
            </a:pPr>
            <a:endParaRPr lang="en-US" sz="1600" noProof="0">
              <a:solidFill>
                <a:srgbClr val="123A61"/>
              </a:solidFill>
              <a:latin typeface="Segoe UI Semilight" panose="020B0402040204020203" pitchFamily="34" charset="0"/>
              <a:cs typeface="Segoe UI Semilight" panose="020B0402040204020203" pitchFamily="34" charset="0"/>
            </a:endParaRPr>
          </a:p>
        </p:txBody>
      </p:sp>
      <p:sp>
        <p:nvSpPr>
          <p:cNvPr id="14" name="ZoneTexte 13">
            <a:extLst>
              <a:ext uri="{FF2B5EF4-FFF2-40B4-BE49-F238E27FC236}">
                <a16:creationId xmlns:a16="http://schemas.microsoft.com/office/drawing/2014/main" id="{EF8D46F3-2E51-9F79-1023-C2260015CB36}"/>
              </a:ext>
            </a:extLst>
          </p:cNvPr>
          <p:cNvSpPr txBox="1"/>
          <p:nvPr/>
        </p:nvSpPr>
        <p:spPr>
          <a:xfrm>
            <a:off x="4572000" y="1211718"/>
            <a:ext cx="2780466" cy="461665"/>
          </a:xfrm>
          <a:prstGeom prst="rect">
            <a:avLst/>
          </a:prstGeom>
          <a:noFill/>
        </p:spPr>
        <p:txBody>
          <a:bodyPr wrap="square" rtlCol="0">
            <a:spAutoFit/>
          </a:bodyPr>
          <a:lstStyle/>
          <a:p>
            <a:r>
              <a:rPr lang="en-US" sz="2400" noProof="0">
                <a:solidFill>
                  <a:srgbClr val="123A61"/>
                </a:solidFill>
                <a:latin typeface="Segoe UI Semilight" panose="020B0402040204020203" pitchFamily="34" charset="0"/>
                <a:cs typeface="Segoe UI Semilight" panose="020B0402040204020203" pitchFamily="34" charset="0"/>
              </a:rPr>
              <a:t>Needs expression</a:t>
            </a:r>
          </a:p>
        </p:txBody>
      </p:sp>
      <p:sp>
        <p:nvSpPr>
          <p:cNvPr id="4" name="ZoneTexte 3">
            <a:extLst>
              <a:ext uri="{FF2B5EF4-FFF2-40B4-BE49-F238E27FC236}">
                <a16:creationId xmlns:a16="http://schemas.microsoft.com/office/drawing/2014/main" id="{ABEFE649-F35D-375B-12EF-3C308851B392}"/>
              </a:ext>
            </a:extLst>
          </p:cNvPr>
          <p:cNvSpPr txBox="1"/>
          <p:nvPr/>
        </p:nvSpPr>
        <p:spPr>
          <a:xfrm>
            <a:off x="4552348" y="1662847"/>
            <a:ext cx="3962400" cy="3376502"/>
          </a:xfrm>
          <a:prstGeom prst="rect">
            <a:avLst/>
          </a:prstGeom>
          <a:noFill/>
        </p:spPr>
        <p:txBody>
          <a:bodyPr wrap="square">
            <a:spAutoFit/>
          </a:bodyPr>
          <a:lstStyle/>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Develop an IoT environmental sensor integrating </a:t>
            </a:r>
            <a:r>
              <a:rPr lang="en-US" sz="1600" b="1"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LoRa</a:t>
            </a: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a:t>
            </a:r>
          </a:p>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Design firmware compatible with </a:t>
            </a:r>
            <a:r>
              <a:rPr lang="en-US" sz="1600" b="1"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ESP32</a:t>
            </a: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 managing sensor data and communication</a:t>
            </a:r>
          </a:p>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Optimize energy consumption to maximize sensor autonomy.</a:t>
            </a:r>
          </a:p>
          <a:p>
            <a:pPr marL="342900" indent="-342900">
              <a:lnSpc>
                <a:spcPct val="150000"/>
              </a:lnSpc>
              <a:buAutoNum type="arabicPeriod"/>
            </a:pPr>
            <a:r>
              <a:rPr lang="en-US" sz="1600" kern="100" noProof="0">
                <a:solidFill>
                  <a:srgbClr val="123A61"/>
                </a:solidFill>
                <a:latin typeface="Segoe UI Semilight" panose="020B0402040204020203" pitchFamily="34" charset="0"/>
                <a:cs typeface="Segoe UI Semilight" panose="020B0402040204020203" pitchFamily="34" charset="0"/>
              </a:rPr>
              <a:t>A fully documented and ready-to-use solution.</a:t>
            </a:r>
          </a:p>
        </p:txBody>
      </p:sp>
    </p:spTree>
    <p:extLst>
      <p:ext uri="{BB962C8B-B14F-4D97-AF65-F5344CB8AC3E}">
        <p14:creationId xmlns:p14="http://schemas.microsoft.com/office/powerpoint/2010/main" val="155428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6682-70A1-0A72-D885-18B6B8948DCF}"/>
            </a:ext>
          </a:extLst>
        </p:cNvPr>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F34E2BB7-73D3-8E24-C2C9-293C923F2D12}"/>
              </a:ext>
            </a:extLst>
          </p:cNvPr>
          <p:cNvSpPr>
            <a:spLocks noGrp="1"/>
          </p:cNvSpPr>
          <p:nvPr>
            <p:ph type="body" sz="quarter" idx="13"/>
          </p:nvPr>
        </p:nvSpPr>
        <p:spPr/>
        <p:txBody>
          <a:bodyPr/>
          <a:lstStyle/>
          <a:p>
            <a:r>
              <a:rPr lang="en-US" noProof="0" dirty="0"/>
              <a:t>SENSORS &amp; ENERGY CONSUMPTION</a:t>
            </a:r>
          </a:p>
        </p:txBody>
      </p:sp>
      <p:pic>
        <p:nvPicPr>
          <p:cNvPr id="6" name="Image 5" descr="Une image contenant Composant de circuit, Appareils électroniques, Composant électronique, Ingénierie électronique&#10;&#10;Le contenu généré par l’IA peut être incorrect.">
            <a:extLst>
              <a:ext uri="{FF2B5EF4-FFF2-40B4-BE49-F238E27FC236}">
                <a16:creationId xmlns:a16="http://schemas.microsoft.com/office/drawing/2014/main" id="{28A45B8D-A5E8-3EC8-4925-B59D85C97F11}"/>
              </a:ext>
            </a:extLst>
          </p:cNvPr>
          <p:cNvPicPr>
            <a:picLocks noChangeAspect="1"/>
          </p:cNvPicPr>
          <p:nvPr/>
        </p:nvPicPr>
        <p:blipFill>
          <a:blip r:embed="rId2"/>
          <a:srcRect l="14541" t="14518" r="15319" b="9926"/>
          <a:stretch/>
        </p:blipFill>
        <p:spPr>
          <a:xfrm>
            <a:off x="1042610" y="1944900"/>
            <a:ext cx="1692564" cy="1368000"/>
          </a:xfrm>
          <a:prstGeom prst="flowChartAlternateProcess">
            <a:avLst/>
          </a:prstGeom>
        </p:spPr>
      </p:pic>
      <p:pic>
        <p:nvPicPr>
          <p:cNvPr id="8" name="Image 7" descr="Une image contenant texte, Composant de circuit, Composant de circuit passif, Ingénierie électronique&#10;&#10;Le contenu généré par l’IA peut être incorrect.">
            <a:extLst>
              <a:ext uri="{FF2B5EF4-FFF2-40B4-BE49-F238E27FC236}">
                <a16:creationId xmlns:a16="http://schemas.microsoft.com/office/drawing/2014/main" id="{1E7B7B34-95B1-2E84-859B-EF69F5875A11}"/>
              </a:ext>
            </a:extLst>
          </p:cNvPr>
          <p:cNvPicPr>
            <a:picLocks noChangeAspect="1"/>
          </p:cNvPicPr>
          <p:nvPr/>
        </p:nvPicPr>
        <p:blipFill>
          <a:blip r:embed="rId3"/>
          <a:srcRect l="1" t="18815" r="-75" b="9629"/>
          <a:stretch/>
        </p:blipFill>
        <p:spPr>
          <a:xfrm>
            <a:off x="3604491" y="1944900"/>
            <a:ext cx="1913217" cy="1368000"/>
          </a:xfrm>
          <a:prstGeom prst="flowChartAlternateProcess">
            <a:avLst/>
          </a:prstGeom>
        </p:spPr>
      </p:pic>
      <p:pic>
        <p:nvPicPr>
          <p:cNvPr id="10" name="Image 9" descr="Une image contenant Ingénierie électronique, Appareils électroniques, Composant électronique, Composant de circuit&#10;&#10;Le contenu généré par l’IA peut être incorrect.">
            <a:extLst>
              <a:ext uri="{FF2B5EF4-FFF2-40B4-BE49-F238E27FC236}">
                <a16:creationId xmlns:a16="http://schemas.microsoft.com/office/drawing/2014/main" id="{E8B7A161-B101-01E4-8048-C060850E62FF}"/>
              </a:ext>
            </a:extLst>
          </p:cNvPr>
          <p:cNvPicPr>
            <a:picLocks noChangeAspect="1"/>
          </p:cNvPicPr>
          <p:nvPr/>
        </p:nvPicPr>
        <p:blipFill>
          <a:blip r:embed="rId4"/>
          <a:srcRect l="18000" t="15111" r="16555" b="15259"/>
          <a:stretch/>
        </p:blipFill>
        <p:spPr>
          <a:xfrm>
            <a:off x="6387024" y="1944900"/>
            <a:ext cx="1714366" cy="1368000"/>
          </a:xfrm>
          <a:prstGeom prst="flowChartAlternateProcess">
            <a:avLst/>
          </a:prstGeom>
        </p:spPr>
      </p:pic>
      <p:sp>
        <p:nvSpPr>
          <p:cNvPr id="11" name="ZoneTexte 10">
            <a:extLst>
              <a:ext uri="{FF2B5EF4-FFF2-40B4-BE49-F238E27FC236}">
                <a16:creationId xmlns:a16="http://schemas.microsoft.com/office/drawing/2014/main" id="{032ADCA5-3B41-BDE4-A5AA-6987A6636AFC}"/>
              </a:ext>
            </a:extLst>
          </p:cNvPr>
          <p:cNvSpPr txBox="1"/>
          <p:nvPr/>
        </p:nvSpPr>
        <p:spPr>
          <a:xfrm>
            <a:off x="932284" y="1298569"/>
            <a:ext cx="1913216" cy="646331"/>
          </a:xfrm>
          <a:prstGeom prst="rect">
            <a:avLst/>
          </a:prstGeom>
          <a:noFill/>
        </p:spPr>
        <p:txBody>
          <a:bodyPr wrap="square" rtlCol="0">
            <a:spAutoFit/>
          </a:bodyPr>
          <a:lstStyle/>
          <a:p>
            <a:pPr algn="ctr"/>
            <a:r>
              <a:rPr lang="fr-FR">
                <a:latin typeface="Segoe UI Semibold" panose="020B0702040204020203" pitchFamily="34" charset="0"/>
                <a:cs typeface="Segoe UI Semibold" panose="020B0702040204020203" pitchFamily="34" charset="0"/>
              </a:rPr>
              <a:t>DUST SENSOR </a:t>
            </a:r>
          </a:p>
          <a:p>
            <a:pPr algn="ctr"/>
            <a:r>
              <a:rPr lang="fr-FR">
                <a:latin typeface="Segoe UI Semibold" panose="020B0702040204020203" pitchFamily="34" charset="0"/>
                <a:cs typeface="Segoe UI Semibold" panose="020B0702040204020203" pitchFamily="34" charset="0"/>
              </a:rPr>
              <a:t>SKU: 10500</a:t>
            </a:r>
          </a:p>
        </p:txBody>
      </p:sp>
      <p:sp>
        <p:nvSpPr>
          <p:cNvPr id="12" name="ZoneTexte 11">
            <a:extLst>
              <a:ext uri="{FF2B5EF4-FFF2-40B4-BE49-F238E27FC236}">
                <a16:creationId xmlns:a16="http://schemas.microsoft.com/office/drawing/2014/main" id="{7FBE5D1E-96E8-34E5-F511-79CBC3843BA5}"/>
              </a:ext>
            </a:extLst>
          </p:cNvPr>
          <p:cNvSpPr txBox="1"/>
          <p:nvPr/>
        </p:nvSpPr>
        <p:spPr>
          <a:xfrm>
            <a:off x="3571131" y="1242848"/>
            <a:ext cx="2001737" cy="702052"/>
          </a:xfrm>
          <a:prstGeom prst="rect">
            <a:avLst/>
          </a:prstGeom>
          <a:noFill/>
        </p:spPr>
        <p:txBody>
          <a:bodyPr wrap="square" rtlCol="0">
            <a:spAutoFit/>
          </a:bodyPr>
          <a:lstStyle/>
          <a:p>
            <a:pPr algn="ctr">
              <a:lnSpc>
                <a:spcPct val="115000"/>
              </a:lnSpc>
              <a:spcBef>
                <a:spcPts val="1800"/>
              </a:spcBef>
              <a:spcAft>
                <a:spcPts val="400"/>
              </a:spcAft>
            </a:pPr>
            <a:r>
              <a:rPr lang="en-US">
                <a:latin typeface="Segoe UI Semibold" panose="020B0702040204020203" pitchFamily="34" charset="0"/>
                <a:cs typeface="Segoe UI Semibold" panose="020B0702040204020203" pitchFamily="34" charset="0"/>
              </a:rPr>
              <a:t>SOUND SENSOR: SPH0645</a:t>
            </a:r>
            <a:endParaRPr lang="fr-FR">
              <a:latin typeface="Segoe UI Semibold" panose="020B0702040204020203" pitchFamily="34" charset="0"/>
              <a:cs typeface="Segoe UI Semibold" panose="020B0702040204020203" pitchFamily="34" charset="0"/>
            </a:endParaRPr>
          </a:p>
        </p:txBody>
      </p:sp>
      <p:sp>
        <p:nvSpPr>
          <p:cNvPr id="13" name="ZoneTexte 12">
            <a:extLst>
              <a:ext uri="{FF2B5EF4-FFF2-40B4-BE49-F238E27FC236}">
                <a16:creationId xmlns:a16="http://schemas.microsoft.com/office/drawing/2014/main" id="{6027D5DF-3A04-DB70-5705-3CDD2A702F0B}"/>
              </a:ext>
            </a:extLst>
          </p:cNvPr>
          <p:cNvSpPr txBox="1"/>
          <p:nvPr/>
        </p:nvSpPr>
        <p:spPr>
          <a:xfrm>
            <a:off x="5758459" y="1242848"/>
            <a:ext cx="2971495" cy="1302729"/>
          </a:xfrm>
          <a:prstGeom prst="rect">
            <a:avLst/>
          </a:prstGeom>
          <a:noFill/>
        </p:spPr>
        <p:txBody>
          <a:bodyPr wrap="square" rtlCol="0">
            <a:spAutoFit/>
          </a:bodyPr>
          <a:lstStyle/>
          <a:p>
            <a:pPr algn="ctr">
              <a:lnSpc>
                <a:spcPct val="115000"/>
              </a:lnSpc>
              <a:spcBef>
                <a:spcPts val="1800"/>
              </a:spcBef>
              <a:spcAft>
                <a:spcPts val="400"/>
              </a:spcAft>
            </a:pPr>
            <a:r>
              <a:rPr lang="en-US">
                <a:latin typeface="Segoe UI Semibold" panose="020B0702040204020203" pitchFamily="34" charset="0"/>
                <a:cs typeface="Segoe UI Semibold" panose="020B0702040204020203" pitchFamily="34" charset="0"/>
              </a:rPr>
              <a:t>TEMPERATURE, SENSOR: BMP280</a:t>
            </a:r>
            <a:endParaRPr lang="fr-FR">
              <a:latin typeface="Segoe UI Semibold" panose="020B0702040204020203" pitchFamily="34" charset="0"/>
              <a:cs typeface="Segoe UI Semibold" panose="020B0702040204020203" pitchFamily="34" charset="0"/>
            </a:endParaRPr>
          </a:p>
          <a:p>
            <a:pPr algn="ctr">
              <a:lnSpc>
                <a:spcPct val="115000"/>
              </a:lnSpc>
              <a:spcBef>
                <a:spcPts val="1800"/>
              </a:spcBef>
              <a:spcAft>
                <a:spcPts val="400"/>
              </a:spcAft>
            </a:pPr>
            <a:endParaRPr lang="fr-FR">
              <a:latin typeface="Segoe UI Semibold" panose="020B0702040204020203" pitchFamily="34" charset="0"/>
              <a:cs typeface="Segoe UI Semibold" panose="020B0702040204020203" pitchFamily="34" charset="0"/>
            </a:endParaRPr>
          </a:p>
        </p:txBody>
      </p:sp>
      <p:sp>
        <p:nvSpPr>
          <p:cNvPr id="15" name="ZoneTexte 14">
            <a:extLst>
              <a:ext uri="{FF2B5EF4-FFF2-40B4-BE49-F238E27FC236}">
                <a16:creationId xmlns:a16="http://schemas.microsoft.com/office/drawing/2014/main" id="{A00C834F-6289-A885-F6D0-2CBC462DF3E5}"/>
              </a:ext>
            </a:extLst>
          </p:cNvPr>
          <p:cNvSpPr txBox="1"/>
          <p:nvPr/>
        </p:nvSpPr>
        <p:spPr>
          <a:xfrm>
            <a:off x="5276516" y="3482904"/>
            <a:ext cx="3669364" cy="1520866"/>
          </a:xfrm>
          <a:prstGeom prst="rect">
            <a:avLst/>
          </a:prstGeom>
          <a:noFill/>
        </p:spPr>
        <p:txBody>
          <a:bodyPr wrap="square">
            <a:spAutoFit/>
          </a:bodyPr>
          <a:lstStyle/>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Average typical current consumption</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~3.4 μA</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Peak current consumption (High-performance mode)</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~1.12 mA</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Average current consumption (ultra-low power mode)</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~2.7 µA @ 1 Hz</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spcAft>
                <a:spcPts val="800"/>
              </a:spcAft>
            </a:pPr>
            <a:r>
              <a:rPr lang="en-US" sz="900" b="1" kern="100">
                <a:effectLst/>
                <a:latin typeface="Arial" panose="020B0604020202020204" pitchFamily="34" charset="0"/>
                <a:ea typeface="Aptos" panose="020B0004020202020204" pitchFamily="34" charset="0"/>
                <a:cs typeface="Arial" panose="020B0604020202020204" pitchFamily="34" charset="0"/>
              </a:rPr>
              <a:t>Average current consumption in sleep mode</a:t>
            </a:r>
            <a:r>
              <a:rPr lang="en-US" sz="900" kern="100">
                <a:effectLst/>
                <a:latin typeface="Arial" panose="020B0604020202020204" pitchFamily="34" charset="0"/>
                <a:ea typeface="Aptos" panose="020B0004020202020204" pitchFamily="34" charset="0"/>
                <a:cs typeface="Arial" panose="020B0604020202020204" pitchFamily="34" charset="0"/>
              </a:rPr>
              <a:t>: ~0.1 µA</a:t>
            </a:r>
            <a:endParaRPr lang="fr-FR" sz="900" kern="100">
              <a:effectLst/>
              <a:latin typeface="Arial" panose="020B0604020202020204" pitchFamily="34" charset="0"/>
              <a:ea typeface="Aptos" panose="020B00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601C909C-042D-6E1A-3013-B3A91A9E11A1}"/>
              </a:ext>
            </a:extLst>
          </p:cNvPr>
          <p:cNvSpPr txBox="1"/>
          <p:nvPr/>
        </p:nvSpPr>
        <p:spPr>
          <a:xfrm>
            <a:off x="2285999" y="3900652"/>
            <a:ext cx="4572000" cy="471924"/>
          </a:xfrm>
          <a:prstGeom prst="rect">
            <a:avLst/>
          </a:prstGeom>
          <a:noFill/>
        </p:spPr>
        <p:txBody>
          <a:bodyPr wrap="square">
            <a:spAutoFit/>
          </a:bodyPr>
          <a:lstStyle/>
          <a:p>
            <a:pPr marL="171450" lvl="1" algn="ctr">
              <a:spcAft>
                <a:spcPts val="800"/>
              </a:spcAft>
            </a:pPr>
            <a:r>
              <a:rPr lang="en-US" sz="900" b="1" kern="100">
                <a:latin typeface="Arial" panose="020B0604020202020204" pitchFamily="34" charset="0"/>
                <a:cs typeface="Arial" panose="020B0604020202020204" pitchFamily="34" charset="0"/>
              </a:rPr>
              <a:t>Typical Power Consumption: </a:t>
            </a:r>
          </a:p>
          <a:p>
            <a:pPr marL="171450" lvl="1" algn="ctr">
              <a:spcAft>
                <a:spcPts val="800"/>
              </a:spcAft>
            </a:pPr>
            <a:r>
              <a:rPr lang="en-US" sz="900" kern="100">
                <a:latin typeface="Arial" panose="020B0604020202020204" pitchFamily="34" charset="0"/>
                <a:cs typeface="Arial" panose="020B0604020202020204" pitchFamily="34" charset="0"/>
              </a:rPr>
              <a:t>~800 µA (0.8 mA)</a:t>
            </a:r>
            <a:endParaRPr lang="fr-FR" sz="900" kern="100">
              <a:latin typeface="Arial" panose="020B0604020202020204" pitchFamily="34" charset="0"/>
              <a:cs typeface="Arial" panose="020B0604020202020204" pitchFamily="34" charset="0"/>
            </a:endParaRPr>
          </a:p>
        </p:txBody>
      </p:sp>
      <p:sp>
        <p:nvSpPr>
          <p:cNvPr id="19" name="ZoneTexte 18">
            <a:extLst>
              <a:ext uri="{FF2B5EF4-FFF2-40B4-BE49-F238E27FC236}">
                <a16:creationId xmlns:a16="http://schemas.microsoft.com/office/drawing/2014/main" id="{91E69590-4B43-119C-46A8-DAD01CD9BF14}"/>
              </a:ext>
            </a:extLst>
          </p:cNvPr>
          <p:cNvSpPr txBox="1"/>
          <p:nvPr/>
        </p:nvSpPr>
        <p:spPr>
          <a:xfrm>
            <a:off x="624840" y="3690654"/>
            <a:ext cx="2392675" cy="1105367"/>
          </a:xfrm>
          <a:prstGeom prst="rect">
            <a:avLst/>
          </a:prstGeom>
          <a:noFill/>
        </p:spPr>
        <p:txBody>
          <a:bodyPr wrap="square">
            <a:spAutoFit/>
          </a:bodyPr>
          <a:lstStyle/>
          <a:p>
            <a:pPr marL="171450" lvl="1" algn="ctr">
              <a:lnSpc>
                <a:spcPct val="150000"/>
              </a:lnSpc>
            </a:pPr>
            <a:r>
              <a:rPr lang="en-US" sz="900" b="1" kern="100">
                <a:latin typeface="Arial" panose="020B0604020202020204" pitchFamily="34" charset="0"/>
                <a:cs typeface="Arial" panose="020B0604020202020204" pitchFamily="34" charset="0"/>
              </a:rPr>
              <a:t>Power Consumption (Active Mode): </a:t>
            </a:r>
          </a:p>
          <a:p>
            <a:pPr marL="171450" lvl="1" algn="ctr">
              <a:lnSpc>
                <a:spcPct val="150000"/>
              </a:lnSpc>
            </a:pPr>
            <a:r>
              <a:rPr lang="en-US" sz="900" kern="100">
                <a:latin typeface="Arial" panose="020B0604020202020204" pitchFamily="34" charset="0"/>
                <a:cs typeface="Arial" panose="020B0604020202020204" pitchFamily="34" charset="0"/>
              </a:rPr>
              <a:t>~20 mA (during the measurement cycle)</a:t>
            </a:r>
          </a:p>
          <a:p>
            <a:pPr marL="171450" lvl="1" algn="ctr">
              <a:lnSpc>
                <a:spcPct val="150000"/>
              </a:lnSpc>
            </a:pPr>
            <a:endParaRPr lang="fr-FR" sz="900" kern="100">
              <a:latin typeface="Arial" panose="020B0604020202020204" pitchFamily="34" charset="0"/>
              <a:cs typeface="Arial" panose="020B0604020202020204" pitchFamily="34" charset="0"/>
            </a:endParaRPr>
          </a:p>
          <a:p>
            <a:pPr marL="171450" lvl="1" algn="ctr">
              <a:lnSpc>
                <a:spcPct val="150000"/>
              </a:lnSpc>
              <a:spcAft>
                <a:spcPts val="800"/>
              </a:spcAft>
            </a:pPr>
            <a:r>
              <a:rPr lang="en-US" sz="900" b="1" kern="100">
                <a:latin typeface="Arial" panose="020B0604020202020204" pitchFamily="34" charset="0"/>
                <a:cs typeface="Arial" panose="020B0604020202020204" pitchFamily="34" charset="0"/>
              </a:rPr>
              <a:t>Power Consumption (Standby Mode): </a:t>
            </a:r>
            <a:r>
              <a:rPr lang="en-US" sz="900" kern="100">
                <a:latin typeface="Arial" panose="020B0604020202020204" pitchFamily="34" charset="0"/>
                <a:cs typeface="Arial" panose="020B0604020202020204" pitchFamily="34" charset="0"/>
              </a:rPr>
              <a:t>~0.1 mA</a:t>
            </a:r>
            <a:endParaRPr lang="fr-FR" sz="900" kern="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97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BC31AF1D-73B2-BA7B-48A4-46F6DD6E633B}"/>
              </a:ext>
            </a:extLst>
          </p:cNvPr>
          <p:cNvSpPr>
            <a:spLocks noGrp="1"/>
          </p:cNvSpPr>
          <p:nvPr>
            <p:ph type="body" sz="quarter" idx="13"/>
          </p:nvPr>
        </p:nvSpPr>
        <p:spPr/>
        <p:txBody>
          <a:bodyPr>
            <a:normAutofit fontScale="92500" lnSpcReduction="10000"/>
          </a:bodyPr>
          <a:lstStyle/>
          <a:p>
            <a:r>
              <a:rPr lang="fr-FR" sz="2000" dirty="0"/>
              <a:t>ARCHITECTURE</a:t>
            </a:r>
          </a:p>
        </p:txBody>
      </p:sp>
      <p:pic>
        <p:nvPicPr>
          <p:cNvPr id="3" name="Image 2" descr="Une image contenant texte, capture d’écran, ligne, diagramme&#10;&#10;Le contenu généré par l’IA peut être incorrect.">
            <a:extLst>
              <a:ext uri="{FF2B5EF4-FFF2-40B4-BE49-F238E27FC236}">
                <a16:creationId xmlns:a16="http://schemas.microsoft.com/office/drawing/2014/main" id="{5F088A2C-D2A2-5626-D4D1-F89ACBEBBD17}"/>
              </a:ext>
            </a:extLst>
          </p:cNvPr>
          <p:cNvPicPr>
            <a:picLocks noChangeAspect="1"/>
          </p:cNvPicPr>
          <p:nvPr/>
        </p:nvPicPr>
        <p:blipFill>
          <a:blip r:embed="rId2"/>
          <a:stretch>
            <a:fillRect/>
          </a:stretch>
        </p:blipFill>
        <p:spPr>
          <a:xfrm>
            <a:off x="918780" y="1256798"/>
            <a:ext cx="7306440" cy="3339652"/>
          </a:xfrm>
          <a:prstGeom prst="rect">
            <a:avLst/>
          </a:prstGeom>
        </p:spPr>
      </p:pic>
    </p:spTree>
    <p:extLst>
      <p:ext uri="{BB962C8B-B14F-4D97-AF65-F5344CB8AC3E}">
        <p14:creationId xmlns:p14="http://schemas.microsoft.com/office/powerpoint/2010/main" val="248732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E6DA4-109B-D6D4-C6B8-7A06E026E9AA}"/>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2E912C-FC23-1D43-DFB2-FF5C5AE8CBDA}"/>
              </a:ext>
            </a:extLst>
          </p:cNvPr>
          <p:cNvSpPr>
            <a:spLocks noGrp="1"/>
          </p:cNvSpPr>
          <p:nvPr>
            <p:ph idx="1"/>
          </p:nvPr>
        </p:nvSpPr>
        <p:spPr>
          <a:xfrm>
            <a:off x="562517" y="1119615"/>
            <a:ext cx="5542285" cy="3394472"/>
          </a:xfrm>
        </p:spPr>
        <p:txBody>
          <a:bodyPr lIns="91440" tIns="45720" rIns="91440" bIns="45720" anchor="t"/>
          <a:lstStyle/>
          <a:p>
            <a:pPr marL="541020" indent="-541020"/>
            <a:r>
              <a:rPr lang="en-US" sz="2400">
                <a:latin typeface="Segoe UI Semibold"/>
                <a:ea typeface="Segoe UI Black"/>
                <a:cs typeface="Segoe UI Semibold"/>
              </a:rPr>
              <a:t>Active Period (10 seconds)</a:t>
            </a:r>
            <a:endParaRPr lang="fr-FR">
              <a:latin typeface="Segoe UI Semibold"/>
              <a:cs typeface="Segoe UI Semibold"/>
            </a:endParaRPr>
          </a:p>
          <a:p>
            <a:pPr marL="541020" indent="-541020"/>
            <a:endParaRPr lang="en-US" sz="2400" noProof="0">
              <a:latin typeface="Segoe UI Semibold"/>
              <a:cs typeface="Segoe UI Semibold" panose="020B0702040204020203" pitchFamily="34" charset="0"/>
            </a:endParaRPr>
          </a:p>
          <a:p>
            <a:pPr marL="541020" indent="-541020"/>
            <a:r>
              <a:rPr lang="en-US" sz="2400">
                <a:latin typeface="Segoe UI Semibold"/>
                <a:ea typeface="Segoe UI Black"/>
                <a:cs typeface="Segoe UI Semibold"/>
              </a:rPr>
              <a:t>Deep Sleep Period (3590 seconds)</a:t>
            </a:r>
            <a:endParaRPr lang="en-US" sz="2400">
              <a:latin typeface="Segoe UI Semibold"/>
              <a:cs typeface="Segoe UI Semibold"/>
            </a:endParaRPr>
          </a:p>
          <a:p>
            <a:pPr marL="541020" indent="-541020"/>
            <a:endParaRPr lang="en-US" sz="2400" noProof="0">
              <a:latin typeface="Segoe UI Semibold"/>
              <a:cs typeface="Segoe UI Semibold" panose="020B0702040204020203" pitchFamily="34" charset="0"/>
            </a:endParaRPr>
          </a:p>
          <a:p>
            <a:r>
              <a:rPr lang="en-US" sz="2400" noProof="0">
                <a:latin typeface="Segoe UI Semibold"/>
                <a:ea typeface="Segoe UI Black"/>
                <a:cs typeface="Segoe UI Semibold"/>
              </a:rPr>
              <a:t>  </a:t>
            </a:r>
            <a:r>
              <a:rPr lang="en-US" sz="2400">
                <a:latin typeface="Segoe UI Semibold"/>
                <a:ea typeface="Segoe UI Black"/>
                <a:cs typeface="Segoe UI Semibold"/>
              </a:rPr>
              <a:t>The calculated battery life  is     approximately 345 days  when powered by a 3000 </a:t>
            </a:r>
            <a:r>
              <a:rPr lang="en-US" sz="2400" err="1">
                <a:latin typeface="Segoe UI Semibold"/>
                <a:ea typeface="Segoe UI Black"/>
                <a:cs typeface="Segoe UI Semibold"/>
              </a:rPr>
              <a:t>mAh</a:t>
            </a:r>
            <a:r>
              <a:rPr lang="en-US" sz="2400">
                <a:latin typeface="Segoe UI Semibold"/>
                <a:ea typeface="Segoe UI Black"/>
                <a:cs typeface="Segoe UI Semibold"/>
              </a:rPr>
              <a:t> LiPo battery.</a:t>
            </a:r>
            <a:endParaRPr lang="en-US" sz="2400" noProof="0">
              <a:latin typeface="Segoe UI Semibold"/>
              <a:cs typeface="Segoe UI Semibold"/>
            </a:endParaRPr>
          </a:p>
        </p:txBody>
      </p:sp>
      <p:sp>
        <p:nvSpPr>
          <p:cNvPr id="4" name="Espace réservé du texte 3">
            <a:extLst>
              <a:ext uri="{FF2B5EF4-FFF2-40B4-BE49-F238E27FC236}">
                <a16:creationId xmlns:a16="http://schemas.microsoft.com/office/drawing/2014/main" id="{58AED67D-40BD-352E-504C-13A37CFB58E4}"/>
              </a:ext>
            </a:extLst>
          </p:cNvPr>
          <p:cNvSpPr>
            <a:spLocks noGrp="1"/>
          </p:cNvSpPr>
          <p:nvPr>
            <p:ph type="body" sz="quarter" idx="13"/>
          </p:nvPr>
        </p:nvSpPr>
        <p:spPr/>
        <p:txBody>
          <a:bodyPr lIns="0" tIns="0" rIns="0" bIns="0" anchor="t">
            <a:normAutofit/>
          </a:bodyPr>
          <a:lstStyle/>
          <a:p>
            <a:r>
              <a:rPr lang="fr-FR">
                <a:latin typeface="Segoe UI Black"/>
                <a:ea typeface="Segoe UI Black"/>
              </a:rPr>
              <a:t>ENERGY CONSUMPTION</a:t>
            </a:r>
            <a:endParaRPr lang="en-US">
              <a:solidFill>
                <a:srgbClr val="000000"/>
              </a:solidFill>
              <a:latin typeface="Segoe UI Black"/>
              <a:ea typeface="Segoe UI Black"/>
            </a:endParaRPr>
          </a:p>
          <a:p>
            <a:endParaRPr lang="en-US"/>
          </a:p>
        </p:txBody>
      </p:sp>
      <p:pic>
        <p:nvPicPr>
          <p:cNvPr id="5" name="Image 4" descr="SONY VTC6 18650 3000mAh 30A">
            <a:extLst>
              <a:ext uri="{FF2B5EF4-FFF2-40B4-BE49-F238E27FC236}">
                <a16:creationId xmlns:a16="http://schemas.microsoft.com/office/drawing/2014/main" id="{36409757-C6DC-8277-4813-F623E57EF2D8}"/>
              </a:ext>
            </a:extLst>
          </p:cNvPr>
          <p:cNvPicPr>
            <a:picLocks noChangeAspect="1"/>
          </p:cNvPicPr>
          <p:nvPr/>
        </p:nvPicPr>
        <p:blipFill>
          <a:blip r:embed="rId2"/>
          <a:stretch>
            <a:fillRect/>
          </a:stretch>
        </p:blipFill>
        <p:spPr>
          <a:xfrm>
            <a:off x="5586905" y="945931"/>
            <a:ext cx="3261492" cy="3261492"/>
          </a:xfrm>
          <a:prstGeom prst="rect">
            <a:avLst/>
          </a:prstGeom>
        </p:spPr>
      </p:pic>
    </p:spTree>
    <p:extLst>
      <p:ext uri="{BB962C8B-B14F-4D97-AF65-F5344CB8AC3E}">
        <p14:creationId xmlns:p14="http://schemas.microsoft.com/office/powerpoint/2010/main" val="68258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42DC0-E267-48AF-1DBF-3E7DF5530229}"/>
            </a:ext>
          </a:extLst>
        </p:cNvPr>
        <p:cNvGrpSpPr/>
        <p:nvPr/>
      </p:nvGrpSpPr>
      <p:grpSpPr>
        <a:xfrm>
          <a:off x="0" y="0"/>
          <a:ext cx="0" cy="0"/>
          <a:chOff x="0" y="0"/>
          <a:chExt cx="0" cy="0"/>
        </a:xfrm>
      </p:grpSpPr>
      <p:pic>
        <p:nvPicPr>
          <p:cNvPr id="14" name="Image 13" descr="Une image contenant Bleu électrique, capture d’écran, conception&#10;&#10;Le contenu généré par l’IA peut être incorrect.">
            <a:extLst>
              <a:ext uri="{FF2B5EF4-FFF2-40B4-BE49-F238E27FC236}">
                <a16:creationId xmlns:a16="http://schemas.microsoft.com/office/drawing/2014/main" id="{83AA7686-39C5-3DB3-B916-1EABC7B914D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9500" b="90000" l="10000" r="90000">
                        <a14:foregroundMark x1="49556" y1="9500" x2="49556" y2="9500"/>
                        <a14:foregroundMark x1="51000" y1="89000" x2="50778" y2="89750"/>
                      </a14:backgroundRemoval>
                    </a14:imgEffect>
                  </a14:imgLayer>
                </a14:imgProps>
              </a:ext>
            </a:extLst>
          </a:blip>
          <a:srcRect l="25141" r="27097"/>
          <a:stretch/>
        </p:blipFill>
        <p:spPr>
          <a:xfrm>
            <a:off x="3653084" y="494721"/>
            <a:ext cx="5496560" cy="5114665"/>
          </a:xfrm>
          <a:prstGeom prst="rect">
            <a:avLst/>
          </a:prstGeom>
        </p:spPr>
      </p:pic>
      <p:sp>
        <p:nvSpPr>
          <p:cNvPr id="4" name="Espace réservé du texte 3">
            <a:extLst>
              <a:ext uri="{FF2B5EF4-FFF2-40B4-BE49-F238E27FC236}">
                <a16:creationId xmlns:a16="http://schemas.microsoft.com/office/drawing/2014/main" id="{ECC2FFFA-F81B-AA38-CB79-B5DADFC83980}"/>
              </a:ext>
            </a:extLst>
          </p:cNvPr>
          <p:cNvSpPr>
            <a:spLocks noGrp="1"/>
          </p:cNvSpPr>
          <p:nvPr>
            <p:ph type="body" sz="quarter" idx="13"/>
          </p:nvPr>
        </p:nvSpPr>
        <p:spPr>
          <a:xfrm>
            <a:off x="317421" y="358311"/>
            <a:ext cx="5034867" cy="272821"/>
          </a:xfrm>
        </p:spPr>
        <p:txBody>
          <a:bodyPr>
            <a:noAutofit/>
          </a:bodyPr>
          <a:lstStyle/>
          <a:p>
            <a:r>
              <a:rPr lang="en-US" sz="1900" b="1" noProof="0" dirty="0">
                <a:cs typeface="Segoe UI Semibold" panose="020B0702040204020203" pitchFamily="34" charset="0"/>
              </a:rPr>
              <a:t>DEMO</a:t>
            </a:r>
          </a:p>
        </p:txBody>
      </p:sp>
      <p:sp>
        <p:nvSpPr>
          <p:cNvPr id="13" name="Espace réservé du contenu 12">
            <a:extLst>
              <a:ext uri="{FF2B5EF4-FFF2-40B4-BE49-F238E27FC236}">
                <a16:creationId xmlns:a16="http://schemas.microsoft.com/office/drawing/2014/main" id="{13A14160-991C-7AAF-017D-5180F384D26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563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EE212-F25F-E238-EBEF-80E594F9E6C9}"/>
            </a:ext>
          </a:extLst>
        </p:cNvPr>
        <p:cNvGrpSpPr/>
        <p:nvPr/>
      </p:nvGrpSpPr>
      <p:grpSpPr>
        <a:xfrm>
          <a:off x="0" y="0"/>
          <a:ext cx="0" cy="0"/>
          <a:chOff x="0" y="0"/>
          <a:chExt cx="0" cy="0"/>
        </a:xfrm>
      </p:grpSpPr>
      <p:pic>
        <p:nvPicPr>
          <p:cNvPr id="14" name="Image 13" descr="Une image contenant Bleu électrique, capture d’écran, conception&#10;&#10;Le contenu généré par l’IA peut être incorrect.">
            <a:extLst>
              <a:ext uri="{FF2B5EF4-FFF2-40B4-BE49-F238E27FC236}">
                <a16:creationId xmlns:a16="http://schemas.microsoft.com/office/drawing/2014/main" id="{1777BEA2-C22B-EC2F-65D9-7650B8913C30}"/>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9500" b="90000" l="10000" r="90000">
                        <a14:foregroundMark x1="49556" y1="9500" x2="49556" y2="9500"/>
                        <a14:foregroundMark x1="51000" y1="89000" x2="50778" y2="89750"/>
                      </a14:backgroundRemoval>
                    </a14:imgEffect>
                  </a14:imgLayer>
                </a14:imgProps>
              </a:ext>
            </a:extLst>
          </a:blip>
          <a:srcRect l="25141" r="27097"/>
          <a:stretch/>
        </p:blipFill>
        <p:spPr>
          <a:xfrm>
            <a:off x="3653084" y="494721"/>
            <a:ext cx="5496560" cy="5114665"/>
          </a:xfrm>
          <a:prstGeom prst="rect">
            <a:avLst/>
          </a:prstGeom>
        </p:spPr>
      </p:pic>
      <p:sp>
        <p:nvSpPr>
          <p:cNvPr id="4" name="Espace réservé du texte 3">
            <a:extLst>
              <a:ext uri="{FF2B5EF4-FFF2-40B4-BE49-F238E27FC236}">
                <a16:creationId xmlns:a16="http://schemas.microsoft.com/office/drawing/2014/main" id="{9C31B6FE-D348-A5DF-DB91-56D1D9E520E0}"/>
              </a:ext>
            </a:extLst>
          </p:cNvPr>
          <p:cNvSpPr>
            <a:spLocks noGrp="1"/>
          </p:cNvSpPr>
          <p:nvPr>
            <p:ph type="body" sz="quarter" idx="13"/>
          </p:nvPr>
        </p:nvSpPr>
        <p:spPr>
          <a:xfrm>
            <a:off x="317421" y="358311"/>
            <a:ext cx="5034867" cy="272821"/>
          </a:xfrm>
        </p:spPr>
        <p:txBody>
          <a:bodyPr>
            <a:noAutofit/>
          </a:bodyPr>
          <a:lstStyle/>
          <a:p>
            <a:r>
              <a:rPr lang="en-US" sz="1900" b="1" noProof="0" dirty="0">
                <a:cs typeface="Segoe UI Semibold" panose="020B0702040204020203" pitchFamily="34" charset="0"/>
              </a:rPr>
              <a:t>Results</a:t>
            </a:r>
          </a:p>
        </p:txBody>
      </p:sp>
      <p:sp>
        <p:nvSpPr>
          <p:cNvPr id="13" name="Espace réservé du contenu 12">
            <a:extLst>
              <a:ext uri="{FF2B5EF4-FFF2-40B4-BE49-F238E27FC236}">
                <a16:creationId xmlns:a16="http://schemas.microsoft.com/office/drawing/2014/main" id="{370C06EC-709F-0607-135C-AC9B42F3E0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56203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471276" y="2770738"/>
            <a:ext cx="4201449" cy="1269460"/>
          </a:xfrm>
        </p:spPr>
        <p:txBody>
          <a:bodyPr/>
          <a:lstStyle/>
          <a:p>
            <a:pPr algn="ctr"/>
            <a:r>
              <a:rPr lang="en-US" sz="6000" noProof="0"/>
              <a:t>MERCI</a:t>
            </a:r>
          </a:p>
        </p:txBody>
      </p:sp>
    </p:spTree>
    <p:extLst>
      <p:ext uri="{BB962C8B-B14F-4D97-AF65-F5344CB8AC3E}">
        <p14:creationId xmlns:p14="http://schemas.microsoft.com/office/powerpoint/2010/main" val="264716400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USINESS_PC.potx" id="{BAFF1E8F-C020-4019-A3CB-49C21C7085B6}" vid="{52D4BC55-2C62-42F5-8F27-D3E87096B17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9375483712CA46801E4F112547F1B3" ma:contentTypeVersion="4" ma:contentTypeDescription="Crée un document." ma:contentTypeScope="" ma:versionID="274547cf314a05fe0543a7babb51c1ca">
  <xsd:schema xmlns:xsd="http://www.w3.org/2001/XMLSchema" xmlns:xs="http://www.w3.org/2001/XMLSchema" xmlns:p="http://schemas.microsoft.com/office/2006/metadata/properties" xmlns:ns2="0764f27d-ec44-4c42-974b-feb9a647575e" targetNamespace="http://schemas.microsoft.com/office/2006/metadata/properties" ma:root="true" ma:fieldsID="9032da51e6ccff60e8875a9bac34e3ca" ns2:_="">
    <xsd:import namespace="0764f27d-ec44-4c42-974b-feb9a64757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4f27d-ec44-4c42-974b-feb9a6475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E119BC-D5A5-4563-8986-D2FAAD2E333B}">
  <ds:schemaRefs>
    <ds:schemaRef ds:uri="http://schemas.microsoft.com/sharepoint/v3/contenttype/forms"/>
  </ds:schemaRefs>
</ds:datastoreItem>
</file>

<file path=customXml/itemProps2.xml><?xml version="1.0" encoding="utf-8"?>
<ds:datastoreItem xmlns:ds="http://schemas.openxmlformats.org/officeDocument/2006/customXml" ds:itemID="{89225CFB-015C-42C6-931A-B40C76424821}">
  <ds:schemaRefs>
    <ds:schemaRef ds:uri="0764f27d-ec44-4c42-974b-feb9a64757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6C2D3C-FA7E-4E05-9BC4-F005A36E2BCE}">
  <ds:schemaRefs>
    <ds:schemaRef ds:uri="0764f27d-ec44-4c42-974b-feb9a647575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Présentation business - Thème Abstrait</Template>
  <TotalTime>0</TotalTime>
  <Words>340</Words>
  <Application>Microsoft Office PowerPoint</Application>
  <PresentationFormat>Affichage à l'écran (16:9)</PresentationFormat>
  <Paragraphs>58</Paragraphs>
  <Slides>9</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Aptos</vt:lpstr>
      <vt:lpstr>Arial</vt:lpstr>
      <vt:lpstr>Calibri</vt:lpstr>
      <vt:lpstr>Segoe UI Black</vt:lpstr>
      <vt:lpstr>Segoe UI Semibold</vt:lpstr>
      <vt:lpstr>Segoe UI Semilight</vt:lpstr>
      <vt:lpstr>SegoeBook</vt:lpstr>
      <vt:lpstr>Thème Office</vt:lpstr>
      <vt:lpstr>SENSOR SENSEI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Alexandre Merigot</dc:creator>
  <cp:lastModifiedBy>Alexandre Merigot</cp:lastModifiedBy>
  <cp:revision>3</cp:revision>
  <dcterms:created xsi:type="dcterms:W3CDTF">2025-03-13T13:40:12Z</dcterms:created>
  <dcterms:modified xsi:type="dcterms:W3CDTF">2025-06-20T09:59:20Z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0x010100739375483712CA46801E4F112547F1B3</vt:lpwstr>
  </property>
  <property fmtid="{D5CDD505-2E9C-101B-9397-08002B2CF9AE}" pid="3" name="MediaServiceImageTags">
    <vt:lpwstr/>
  </property>
</Properties>
</file>