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0d847d57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0d847d57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0d847d5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0d847d5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0d847d57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0d847d57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0d847d57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0d847d57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0d847d57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0d847d57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0d847d57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0d847d57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0d847d57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0d847d57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0d847d573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0d847d573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0d847d57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0d847d57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01575"/>
            <a:ext cx="8520600" cy="92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										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58202" l="0" r="0" t="0"/>
          <a:stretch/>
        </p:blipFill>
        <p:spPr>
          <a:xfrm>
            <a:off x="667663" y="1301825"/>
            <a:ext cx="7808675" cy="12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Conclusion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|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Présentation du jeu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Cahier des charges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58202" l="10168" r="0" t="0"/>
          <a:stretch/>
        </p:blipFill>
        <p:spPr>
          <a:xfrm>
            <a:off x="528975" y="445025"/>
            <a:ext cx="316345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|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10150"/>
            <a:ext cx="511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Dans Pac-Man, Pac-Man, le joueur, doit manger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des “gommes”, des petites boules jaunes.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S’il est touché par les fantômes, il meurt.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Au bout de 100, il gagne. 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58202" l="10168" r="0" t="0"/>
          <a:stretch/>
        </p:blipFill>
        <p:spPr>
          <a:xfrm>
            <a:off x="528975" y="445025"/>
            <a:ext cx="316345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9558" y="619683"/>
            <a:ext cx="3302750" cy="38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|							 Cahier des charges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700625" y="1332400"/>
            <a:ext cx="531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Déplacement du pacman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Gestion des collisions avec les bords et les murs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Gestion des fantômes et de leurs déplacement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Création d’obstacles personnalisés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Map qui s’affiche côté serveur et côté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 client peut jouer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58202" l="10168" r="0" t="0"/>
          <a:stretch/>
        </p:blipFill>
        <p:spPr>
          <a:xfrm>
            <a:off x="528975" y="445025"/>
            <a:ext cx="316345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5725" y="3073400"/>
            <a:ext cx="1830925" cy="18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</a:t>
            </a:r>
            <a:r>
              <a:rPr lang="fr"/>
              <a:t>utils utilisés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Visual Studio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Raspberry 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Bibliothèques keyboard et msvcrt pour gérer les entrées claviers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5625" y="2265400"/>
            <a:ext cx="2607174" cy="260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Conception (diagramme de séquence)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500025" y="1152475"/>
            <a:ext cx="43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modèle est un modèle serveur-client.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 client se connecte au serveur.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Le client envoie ses informations “d’input” au serveur.( droite, gauche … )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6624" l="4795" r="5566" t="3375"/>
          <a:stretch/>
        </p:blipFill>
        <p:spPr>
          <a:xfrm>
            <a:off x="311700" y="1152475"/>
            <a:ext cx="3686700" cy="35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</a:t>
            </a:r>
            <a:r>
              <a:rPr lang="fr"/>
              <a:t>éalisation - Justine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31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fr" sz="2000">
                <a:solidFill>
                  <a:schemeClr val="dk1"/>
                </a:solidFill>
              </a:rPr>
              <a:t>Gestion des connexions réseau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fr" sz="2000">
                <a:solidFill>
                  <a:schemeClr val="dk1"/>
                </a:solidFill>
              </a:rPr>
              <a:t>Mise à jour de la map pour l’affichage client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fr" sz="2000">
                <a:solidFill>
                  <a:schemeClr val="dk1"/>
                </a:solidFill>
              </a:rPr>
              <a:t>Création du système de score du jeu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Réalisation - Clément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fr" sz="2000">
                <a:solidFill>
                  <a:schemeClr val="dk1"/>
                </a:solidFill>
              </a:rPr>
              <a:t>Création de l’esquisse de jeu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-	Création des classes de la map pacman et des ennemis fantômes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  - Gestion des murs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  - Ajout des input clients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  - Création du système de difficulté intelligente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Démonstration (captures d'écrans)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099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Client écrit start sur le terminale             			       Map sur le Client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La map sur le serveur :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575" y="2623950"/>
            <a:ext cx="1915575" cy="19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 rotWithShape="1">
          <a:blip r:embed="rId4">
            <a:alphaModFix/>
          </a:blip>
          <a:srcRect b="26670" l="27021" r="27186" t="26416"/>
          <a:stretch/>
        </p:blipFill>
        <p:spPr>
          <a:xfrm>
            <a:off x="5251425" y="1402875"/>
            <a:ext cx="3090350" cy="31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