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72" y="20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01/11/2018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Clément\Documents\Anne1EcoleInge\GreedGame\image\sprites\archer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27" b="100000" l="8883" r="96701">
                        <a14:foregroundMark x1="13706" y1="59601" x2="12183" y2="58105"/>
                        <a14:foregroundMark x1="37563" y1="82294" x2="38071" y2="92519"/>
                        <a14:foregroundMark x1="35787" y1="91272" x2="35787" y2="93766"/>
                        <a14:foregroundMark x1="38579" y1="93766" x2="40102" y2="94015"/>
                        <a14:foregroundMark x1="48985" y1="93516" x2="49239" y2="96509"/>
                        <a14:foregroundMark x1="41878" y1="72569" x2="40355" y2="77556"/>
                        <a14:foregroundMark x1="33503" y1="77057" x2="34264" y2="78304"/>
                        <a14:foregroundMark x1="35279" y1="79800" x2="35533" y2="81297"/>
                        <a14:foregroundMark x1="34264" y1="19202" x2="33503" y2="18204"/>
                        <a14:foregroundMark x1="34010" y1="17456" x2="33503" y2="15711"/>
                        <a14:foregroundMark x1="33503" y1="18454" x2="32741" y2="17706"/>
                        <a14:foregroundMark x1="34772" y1="15711" x2="35025" y2="14713"/>
                        <a14:foregroundMark x1="36548" y1="16958" x2="36548" y2="19202"/>
                        <a14:foregroundMark x1="36802" y1="16958" x2="36802" y2="16209"/>
                        <a14:foregroundMark x1="33756" y1="19950" x2="32995" y2="19202"/>
                        <a14:foregroundMark x1="41117" y1="17207" x2="40863" y2="16209"/>
                        <a14:foregroundMark x1="40863" y1="15461" x2="40863" y2="15461"/>
                        <a14:foregroundMark x1="42386" y1="16459" x2="42386" y2="16459"/>
                        <a14:foregroundMark x1="42132" y1="17207" x2="42132" y2="17207"/>
                        <a14:foregroundMark x1="55584" y1="57357" x2="55076" y2="59601"/>
                        <a14:foregroundMark x1="50508" y1="57107" x2="54822" y2="72569"/>
                        <a14:foregroundMark x1="47462" y1="57357" x2="47716" y2="59601"/>
                        <a14:foregroundMark x1="47716" y1="60100" x2="48477" y2="61845"/>
                        <a14:foregroundMark x1="72589" y1="35162" x2="72335" y2="33666"/>
                        <a14:foregroundMark x1="72335" y1="33416" x2="72335" y2="33416"/>
                        <a14:backgroundMark x1="14467" y1="23940" x2="29188" y2="56608"/>
                        <a14:backgroundMark x1="10914" y1="47631" x2="23096" y2="60100"/>
                        <a14:backgroundMark x1="11929" y1="70823" x2="23096" y2="70324"/>
                        <a14:backgroundMark x1="23096" y1="68579" x2="29188" y2="69327"/>
                        <a14:backgroundMark x1="30203" y1="70823" x2="31218" y2="67332"/>
                        <a14:backgroundMark x1="31726" y1="68828" x2="32234" y2="65586"/>
                        <a14:backgroundMark x1="46193" y1="17207" x2="55076" y2="39152"/>
                        <a14:backgroundMark x1="73858" y1="28678" x2="75127" y2="77307"/>
                        <a14:backgroundMark x1="69289" y1="98254" x2="53553" y2="76808"/>
                        <a14:backgroundMark x1="50000" y1="58853" x2="52030" y2="70823"/>
                        <a14:backgroundMark x1="52538" y1="58603" x2="52538" y2="58603"/>
                        <a14:backgroundMark x1="53299" y1="57357" x2="55838" y2="52618"/>
                        <a14:backgroundMark x1="44416" y1="96758" x2="43909" y2="78055"/>
                        <a14:backgroundMark x1="44416" y1="98753" x2="14467" y2="95262"/>
                        <a14:backgroundMark x1="33249" y1="80549" x2="35025" y2="84788"/>
                        <a14:backgroundMark x1="50508" y1="97257" x2="49746" y2="93766"/>
                        <a14:backgroundMark x1="49746" y1="94264" x2="49746" y2="93267"/>
                        <a14:backgroundMark x1="34772" y1="86783" x2="35787" y2="83042"/>
                        <a14:backgroundMark x1="39340" y1="85037" x2="38832" y2="82294"/>
                        <a14:backgroundMark x1="33756" y1="79800" x2="33756" y2="79800"/>
                        <a14:backgroundMark x1="36294" y1="94264" x2="36294" y2="92519"/>
                        <a14:backgroundMark x1="36041" y1="92519" x2="36294" y2="91771"/>
                        <a14:backgroundMark x1="38579" y1="15960" x2="38579" y2="18204"/>
                        <a14:backgroundMark x1="36294" y1="14963" x2="36041" y2="16958"/>
                        <a14:backgroundMark x1="34010" y1="15212" x2="34010" y2="15711"/>
                        <a14:backgroundMark x1="32995" y1="16209" x2="32995" y2="16209"/>
                        <a14:backgroundMark x1="32995" y1="17456" x2="32995" y2="17456"/>
                        <a14:backgroundMark x1="32234" y1="18204" x2="33503" y2="19202"/>
                        <a14:backgroundMark x1="43147" y1="17456" x2="43147" y2="17456"/>
                        <a14:backgroundMark x1="42893" y1="17456" x2="42893" y2="17456"/>
                        <a14:backgroundMark x1="41624" y1="15711" x2="41624" y2="15711"/>
                        <a14:backgroundMark x1="41371" y1="16209" x2="41371" y2="16209"/>
                        <a14:backgroundMark x1="48477" y1="60599" x2="48985" y2="56608"/>
                        <a14:backgroundMark x1="47970" y1="57107" x2="47970" y2="571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001713"/>
            <a:ext cx="37528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9374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Clement</dc:creator>
  <cp:lastModifiedBy>Clément</cp:lastModifiedBy>
  <cp:revision>5</cp:revision>
  <dcterms:created xsi:type="dcterms:W3CDTF">2018-11-01T16:37:53Z</dcterms:created>
  <dcterms:modified xsi:type="dcterms:W3CDTF">2018-11-01T18:10:31Z</dcterms:modified>
</cp:coreProperties>
</file>