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55497f8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55497f8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5a1bb6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5a1bb6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55497f86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55497f86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07186bf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07186bf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55497f86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55497f86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ef3cd3c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eef3cd3c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KNN = voisins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RL=inverse du taux de régularisation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Arbre=min d’echantillon requis pour diviser un noeud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SVM=same as RL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MLP=solveur différents : lbfgs : optimisateur famille qasi newton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sgd : descente de gradient stochastique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adam : optimisateur sur sgd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07186b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07186b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07186bf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07186bf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ef3cd3c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ef3cd3c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ef3cd3c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eef3cd3c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55497f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55497f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07186bf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07186bf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7186b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07186b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7186b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07186b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7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55497f8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55497f8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55497f8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55497f8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55497f8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55497f8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f3cd3c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f3cd3c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7421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Outil de calcul des risques à l’ouverture d’un contrat d’assurance vie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7775" y="3834225"/>
            <a:ext cx="76881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Théo Dupuis</a:t>
            </a:r>
            <a:endParaRPr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Clément Frade</a:t>
            </a:r>
            <a:endParaRPr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Yann Moulaire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9450" y="511425"/>
            <a:ext cx="4404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Projet Big Data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l="17976" t="4760" r="16509" b="6097"/>
          <a:stretch/>
        </p:blipFill>
        <p:spPr>
          <a:xfrm>
            <a:off x="1110725" y="1769550"/>
            <a:ext cx="946275" cy="13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 rot="5400000">
            <a:off x="1372963" y="3379175"/>
            <a:ext cx="421800" cy="20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238" y="3941913"/>
            <a:ext cx="10572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250" y="1409275"/>
            <a:ext cx="6004076" cy="224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192" y="2335103"/>
            <a:ext cx="2232725" cy="180625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9521" y="3690202"/>
            <a:ext cx="1332547" cy="1332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Instances AWS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l="22570" t="12824" r="27638" b="26016"/>
          <a:stretch/>
        </p:blipFill>
        <p:spPr>
          <a:xfrm>
            <a:off x="1526875" y="1672550"/>
            <a:ext cx="1168925" cy="13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2899238" y="2264550"/>
            <a:ext cx="421800" cy="20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l="20608" t="20897" r="21092" b="21769"/>
          <a:stretch/>
        </p:blipFill>
        <p:spPr>
          <a:xfrm>
            <a:off x="3524500" y="1705837"/>
            <a:ext cx="1347100" cy="13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l="38841" t="24664" r="40258" b="50083"/>
          <a:stretch/>
        </p:blipFill>
        <p:spPr>
          <a:xfrm>
            <a:off x="4596497" y="2357075"/>
            <a:ext cx="629050" cy="673475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22"/>
          <p:cNvSpPr txBox="1"/>
          <p:nvPr/>
        </p:nvSpPr>
        <p:spPr>
          <a:xfrm>
            <a:off x="3491250" y="3063850"/>
            <a:ext cx="1413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bucket pbd_cty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404538" y="3063850"/>
            <a:ext cx="1413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S3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997" y="1815738"/>
            <a:ext cx="1695450" cy="11049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2"/>
          <p:cNvSpPr/>
          <p:nvPr/>
        </p:nvSpPr>
        <p:spPr>
          <a:xfrm>
            <a:off x="5423875" y="2264538"/>
            <a:ext cx="421800" cy="20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Instances AWS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765725"/>
            <a:ext cx="8839201" cy="9390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6350"/>
            <a:ext cx="8839201" cy="359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l="21049" t="3254" r="21452" b="16975"/>
          <a:stretch/>
        </p:blipFill>
        <p:spPr>
          <a:xfrm>
            <a:off x="7723200" y="680850"/>
            <a:ext cx="1066875" cy="14801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853550" y="11530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Prétraitement</a:t>
            </a:r>
            <a:endParaRPr sz="2400" b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425" y="981950"/>
            <a:ext cx="26384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 rot="1467035">
            <a:off x="7184091" y="2527827"/>
            <a:ext cx="214540" cy="5327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 rot="-1402637">
            <a:off x="7880272" y="2527758"/>
            <a:ext cx="214726" cy="53281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150" y="3133250"/>
            <a:ext cx="978250" cy="9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625" y="3133250"/>
            <a:ext cx="978250" cy="9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7869100" y="4028363"/>
            <a:ext cx="807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501475" y="4028375"/>
            <a:ext cx="101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TRAIN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7970200" y="4194638"/>
            <a:ext cx="605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</a:rPr>
              <a:t>20 %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707725" y="4194638"/>
            <a:ext cx="605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</a:rPr>
              <a:t>80 %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5">
            <a:alphaModFix/>
          </a:blip>
          <a:srcRect r="39191" b="5669"/>
          <a:stretch/>
        </p:blipFill>
        <p:spPr>
          <a:xfrm>
            <a:off x="164700" y="1762700"/>
            <a:ext cx="3427651" cy="216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6">
            <a:alphaModFix/>
          </a:blip>
          <a:srcRect r="37791"/>
          <a:stretch/>
        </p:blipFill>
        <p:spPr>
          <a:xfrm>
            <a:off x="2661399" y="2844234"/>
            <a:ext cx="3427652" cy="21223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853550" y="11530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Algorithmes</a:t>
            </a:r>
            <a:endParaRPr sz="2400" b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l="3910" t="3567" r="16938" b="4019"/>
          <a:stretch/>
        </p:blipFill>
        <p:spPr>
          <a:xfrm>
            <a:off x="639938" y="3364350"/>
            <a:ext cx="1789924" cy="1416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25"/>
          <p:cNvSpPr txBox="1"/>
          <p:nvPr/>
        </p:nvSpPr>
        <p:spPr>
          <a:xfrm>
            <a:off x="611188" y="2931775"/>
            <a:ext cx="184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K-Nearest Neighbors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l="5863" t="11979" r="41826"/>
          <a:stretch/>
        </p:blipFill>
        <p:spPr>
          <a:xfrm>
            <a:off x="3787213" y="1258076"/>
            <a:ext cx="1661225" cy="1324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l="9354" t="7871" r="7124" b="7946"/>
          <a:stretch/>
        </p:blipFill>
        <p:spPr>
          <a:xfrm>
            <a:off x="3521350" y="3301363"/>
            <a:ext cx="2168275" cy="1542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25"/>
          <p:cNvSpPr txBox="1"/>
          <p:nvPr/>
        </p:nvSpPr>
        <p:spPr>
          <a:xfrm>
            <a:off x="3694113" y="888475"/>
            <a:ext cx="184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980" y="3301375"/>
            <a:ext cx="2071812" cy="1416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5"/>
          <p:cNvSpPr txBox="1"/>
          <p:nvPr/>
        </p:nvSpPr>
        <p:spPr>
          <a:xfrm>
            <a:off x="6518942" y="2931775"/>
            <a:ext cx="2469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Multi-layer Perceptron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1245" y="1025120"/>
            <a:ext cx="1789925" cy="1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6669250" y="733650"/>
            <a:ext cx="2193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Support Vector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475550" y="2931775"/>
            <a:ext cx="2259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Logistic Regressor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53550" y="11530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sz="2400" b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51" y="488625"/>
            <a:ext cx="4762123" cy="46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Base de données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75" y="580375"/>
            <a:ext cx="2745300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3400"/>
            <a:ext cx="8839200" cy="995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5">
            <a:alphaModFix/>
          </a:blip>
          <a:srcRect b="3278"/>
          <a:stretch/>
        </p:blipFill>
        <p:spPr>
          <a:xfrm>
            <a:off x="5330825" y="3451987"/>
            <a:ext cx="1381125" cy="96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6">
            <a:alphaModFix/>
          </a:blip>
          <a:srcRect l="7605" t="6198" r="13248" b="9470"/>
          <a:stretch/>
        </p:blipFill>
        <p:spPr>
          <a:xfrm>
            <a:off x="2991475" y="3377375"/>
            <a:ext cx="821700" cy="1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4067100" y="3788175"/>
            <a:ext cx="1009800" cy="29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Base de données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75" y="580375"/>
            <a:ext cx="2745300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75" y="1469300"/>
            <a:ext cx="5604326" cy="310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888" y="4725775"/>
            <a:ext cx="7288232" cy="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542300" y="1628750"/>
            <a:ext cx="6059400" cy="3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Résultats relativement concluants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Problèmes de discrimination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Résultats potentiellement meilleurs (Deep learning)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Questions/Réponses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175" y="641262"/>
            <a:ext cx="3860977" cy="386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542300" y="1235051"/>
            <a:ext cx="6059400" cy="3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Contexte et des objectifs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VM Hadoop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Instance AWS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Base de données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Contexte et objectifs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l="5961" r="5979"/>
          <a:stretch/>
        </p:blipFill>
        <p:spPr>
          <a:xfrm>
            <a:off x="222925" y="1751650"/>
            <a:ext cx="5855251" cy="2785599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5"/>
          <p:cNvSpPr/>
          <p:nvPr/>
        </p:nvSpPr>
        <p:spPr>
          <a:xfrm>
            <a:off x="6154700" y="2853651"/>
            <a:ext cx="764400" cy="32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995625" y="2632303"/>
            <a:ext cx="1695900" cy="53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Risque de prise en charge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995625" y="3167503"/>
            <a:ext cx="1695900" cy="36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fr" sz="1800" dirty="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fr" sz="1800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8 </a:t>
            </a:r>
            <a:endParaRPr sz="1800" dirty="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Calibri"/>
                <a:ea typeface="Calibri"/>
                <a:cs typeface="Calibri"/>
                <a:sym typeface="Calibri"/>
              </a:rPr>
              <a:t>Contexte et objectifs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12" y="1524350"/>
            <a:ext cx="6182375" cy="34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 flipH="1">
            <a:off x="2038275" y="2409825"/>
            <a:ext cx="2084100" cy="1515600"/>
          </a:xfrm>
          <a:prstGeom prst="curvedConnector3">
            <a:avLst>
              <a:gd name="adj1" fmla="val 91976"/>
            </a:avLst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21700" y="580375"/>
            <a:ext cx="8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Calibri"/>
                <a:ea typeface="Calibri"/>
                <a:cs typeface="Calibri"/>
                <a:sym typeface="Calibri"/>
              </a:rPr>
              <a:t>Contexte et objectifs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E2710320-6E2B-4DE1-8355-6B0E0A0FF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688" y="1235051"/>
            <a:ext cx="6985012" cy="3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Livrables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3873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fr" sz="1600" dirty="0">
                <a:latin typeface="Calibri"/>
                <a:ea typeface="Calibri"/>
                <a:cs typeface="Calibri"/>
                <a:sym typeface="Calibri"/>
              </a:rPr>
              <a:t>ithub 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contenants les codes sources (scripts, notebook et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Readme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73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Rapport d’explication du travail</a:t>
            </a:r>
          </a:p>
          <a:p>
            <a:pPr marL="3873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Présentation Powerpoint</a:t>
            </a:r>
          </a:p>
          <a:p>
            <a:pPr marL="444500" indent="-342900">
              <a:lnSpc>
                <a:spcPct val="200000"/>
              </a:lnSpc>
              <a:buSzPts val="2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79A60-FE58-4C5A-9ADC-465882F9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79" y="1235051"/>
            <a:ext cx="2338621" cy="29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756075" y="3721150"/>
            <a:ext cx="3834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Sandbox hadoop (bitnami-hadoop-3.2.0-8 avec un Os linux debian 9)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" y="0"/>
            <a:ext cx="91304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98"/>
            <a:ext cx="91304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98"/>
            <a:ext cx="91304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203</Words>
  <Application>Microsoft Office PowerPoint</Application>
  <PresentationFormat>Affichage à l'écran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Calibri</vt:lpstr>
      <vt:lpstr>Arial</vt:lpstr>
      <vt:lpstr>Raleway</vt:lpstr>
      <vt:lpstr>Lato</vt:lpstr>
      <vt:lpstr>Streamline</vt:lpstr>
      <vt:lpstr>Outil de calcul des risques à l’ouverture d’un contrat d’assurance vie</vt:lpstr>
      <vt:lpstr>Sommaire</vt:lpstr>
      <vt:lpstr>Contexte et objectifs</vt:lpstr>
      <vt:lpstr>Contexte et objectifs</vt:lpstr>
      <vt:lpstr>Contexte et objectifs</vt:lpstr>
      <vt:lpstr>Présentation PowerPoint</vt:lpstr>
      <vt:lpstr>Présentation PowerPoint</vt:lpstr>
      <vt:lpstr>Présentation PowerPoint</vt:lpstr>
      <vt:lpstr>Présentation PowerPoint</vt:lpstr>
      <vt:lpstr>Instances AWS</vt:lpstr>
      <vt:lpstr>Instances AWS</vt:lpstr>
      <vt:lpstr>Classification</vt:lpstr>
      <vt:lpstr>Classification</vt:lpstr>
      <vt:lpstr>Classification</vt:lpstr>
      <vt:lpstr>Classification</vt:lpstr>
      <vt:lpstr>Base de données</vt:lpstr>
      <vt:lpstr>Base de données</vt:lpstr>
      <vt:lpstr>Conclusion</vt:lpstr>
      <vt:lpstr>Questions/Réponses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calcul des risques à l’ouverture d’un contrat d’assurance vie</dc:title>
  <cp:lastModifiedBy>clement frade</cp:lastModifiedBy>
  <cp:revision>3</cp:revision>
  <dcterms:modified xsi:type="dcterms:W3CDTF">2020-02-14T14:49:50Z</dcterms:modified>
</cp:coreProperties>
</file>