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60" r:id="rId7"/>
    <p:sldId id="281" r:id="rId8"/>
    <p:sldId id="279" r:id="rId9"/>
    <p:sldId id="282" r:id="rId10"/>
    <p:sldId id="280" r:id="rId11"/>
    <p:sldId id="278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17CCC-AD4A-F930-2491-B5B75DF96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 l’application web Marmiton </a:t>
            </a:r>
            <a:r>
              <a:rPr lang="fr-FR" dirty="0" err="1"/>
              <a:t>vanced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BF9016-16D1-330D-3EB9-4A88F853C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Étudiant : Clément Boulay</a:t>
            </a:r>
          </a:p>
          <a:p>
            <a:r>
              <a:rPr lang="fr-FR" dirty="0">
                <a:solidFill>
                  <a:schemeClr val="tx1"/>
                </a:solidFill>
              </a:rPr>
              <a:t>Encadrant : François </a:t>
            </a:r>
            <a:r>
              <a:rPr lang="fr-FR" dirty="0" err="1">
                <a:solidFill>
                  <a:schemeClr val="tx1"/>
                </a:solidFill>
              </a:rPr>
              <a:t>Jacquenet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2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/>
          <a:lstStyle/>
          <a:p>
            <a:r>
              <a:rPr lang="fr-FR" dirty="0"/>
              <a:t>Détails techniques</a:t>
            </a:r>
            <a:br>
              <a:rPr lang="fr-FR" dirty="0"/>
            </a:br>
            <a:r>
              <a:rPr lang="fr-FR" sz="2400" dirty="0">
                <a:solidFill>
                  <a:schemeClr val="tx1"/>
                </a:solidFill>
              </a:rPr>
              <a:t>déploiement continu et gestion du versioning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30E0-E178-C957-96DF-84FE243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7" y="2152291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Utilisation de GitHub pour le versioning</a:t>
            </a:r>
          </a:p>
          <a:p>
            <a:r>
              <a:rPr lang="fr-FR" dirty="0">
                <a:solidFill>
                  <a:schemeClr val="tx1"/>
                </a:solidFill>
              </a:rPr>
              <a:t>GitHub Workflow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Build</a:t>
            </a:r>
            <a:r>
              <a:rPr lang="fr-FR" dirty="0">
                <a:solidFill>
                  <a:schemeClr val="tx1"/>
                </a:solidFill>
              </a:rPr>
              <a:t> de l’application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Déploiement sur le serveur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Reconfiguration de l’application sur le serveur</a:t>
            </a:r>
          </a:p>
        </p:txBody>
      </p:sp>
    </p:spTree>
    <p:extLst>
      <p:ext uri="{BB962C8B-B14F-4D97-AF65-F5344CB8AC3E}">
        <p14:creationId xmlns:p14="http://schemas.microsoft.com/office/powerpoint/2010/main" val="353369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FA43B29-273B-07D4-099F-F3029D81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24807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30E0-E178-C957-96DF-84FE243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7" y="2152291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Application stable, claire et utile</a:t>
            </a:r>
          </a:p>
          <a:p>
            <a:r>
              <a:rPr lang="fr-FR" dirty="0">
                <a:solidFill>
                  <a:schemeClr val="tx1"/>
                </a:solidFill>
              </a:rPr>
              <a:t>Base technique solide (MVC, </a:t>
            </a:r>
            <a:r>
              <a:rPr lang="fr-FR" dirty="0" err="1">
                <a:solidFill>
                  <a:schemeClr val="tx1"/>
                </a:solidFill>
              </a:rPr>
              <a:t>WebSockets</a:t>
            </a:r>
            <a:r>
              <a:rPr lang="fr-FR" dirty="0">
                <a:solidFill>
                  <a:schemeClr val="tx1"/>
                </a:solidFill>
              </a:rPr>
              <a:t>, SQL)</a:t>
            </a:r>
          </a:p>
          <a:p>
            <a:r>
              <a:rPr lang="fr-FR" dirty="0">
                <a:solidFill>
                  <a:schemeClr val="tx1"/>
                </a:solidFill>
              </a:rPr>
              <a:t>Potentiel d’évolution (tests, NLP, app mobile)</a:t>
            </a:r>
          </a:p>
          <a:p>
            <a:r>
              <a:rPr lang="fr-FR" dirty="0">
                <a:solidFill>
                  <a:schemeClr val="tx1"/>
                </a:solidFill>
              </a:rPr>
              <a:t>Réelle valeur ajoutée pour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160695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2743200"/>
          </a:xfrm>
        </p:spPr>
        <p:txBody>
          <a:bodyPr/>
          <a:lstStyle/>
          <a:p>
            <a:r>
              <a:rPr lang="fr-FR" dirty="0"/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40035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30E0-E178-C957-96DF-84FE243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7" y="2152291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Introduction</a:t>
            </a:r>
          </a:p>
          <a:p>
            <a:r>
              <a:rPr lang="fr-FR" dirty="0">
                <a:solidFill>
                  <a:schemeClr val="tx1"/>
                </a:solidFill>
              </a:rPr>
              <a:t>Fonctionnalités</a:t>
            </a:r>
          </a:p>
          <a:p>
            <a:r>
              <a:rPr lang="fr-FR" dirty="0">
                <a:solidFill>
                  <a:schemeClr val="tx1"/>
                </a:solidFill>
              </a:rPr>
              <a:t>Détails technique</a:t>
            </a:r>
          </a:p>
          <a:p>
            <a:r>
              <a:rPr lang="fr-FR" dirty="0">
                <a:solidFill>
                  <a:schemeClr val="tx1"/>
                </a:solidFill>
              </a:rPr>
              <a:t>Démonstration</a:t>
            </a:r>
          </a:p>
          <a:p>
            <a:r>
              <a:rPr lang="fr-FR" dirty="0">
                <a:solidFill>
                  <a:schemeClr val="tx1"/>
                </a:solidFill>
              </a:rPr>
              <a:t>Conclusion</a:t>
            </a:r>
          </a:p>
          <a:p>
            <a:r>
              <a:rPr lang="fr-FR" dirty="0">
                <a:solidFill>
                  <a:schemeClr val="tx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3005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30E0-E178-C957-96DF-84FE243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7" y="2152291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Application de gestion culinaire complète</a:t>
            </a:r>
          </a:p>
          <a:p>
            <a:r>
              <a:rPr lang="fr-FR" dirty="0">
                <a:solidFill>
                  <a:schemeClr val="tx1"/>
                </a:solidFill>
              </a:rPr>
              <a:t>Amélioration de l’existant</a:t>
            </a:r>
          </a:p>
          <a:p>
            <a:r>
              <a:rPr lang="fr-FR" dirty="0">
                <a:solidFill>
                  <a:schemeClr val="tx1"/>
                </a:solidFill>
              </a:rPr>
              <a:t>Centralisation : recettes, stocks, planning, courses</a:t>
            </a:r>
          </a:p>
          <a:p>
            <a:r>
              <a:rPr lang="fr-FR" dirty="0">
                <a:solidFill>
                  <a:schemeClr val="tx1"/>
                </a:solidFill>
              </a:rPr>
              <a:t>Utilisation individuelle ou collaborative</a:t>
            </a:r>
          </a:p>
          <a:p>
            <a:r>
              <a:rPr lang="fr-FR" dirty="0">
                <a:solidFill>
                  <a:schemeClr val="tx1"/>
                </a:solidFill>
              </a:rPr>
              <a:t>Réduction du gaspillage et gain de temps</a:t>
            </a:r>
          </a:p>
        </p:txBody>
      </p:sp>
    </p:spTree>
    <p:extLst>
      <p:ext uri="{BB962C8B-B14F-4D97-AF65-F5344CB8AC3E}">
        <p14:creationId xmlns:p14="http://schemas.microsoft.com/office/powerpoint/2010/main" val="300410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>
            <a:normAutofit/>
          </a:bodyPr>
          <a:lstStyle/>
          <a:p>
            <a:r>
              <a:rPr lang="fr-FR" dirty="0"/>
              <a:t>Fonctionnalités</a:t>
            </a:r>
            <a:br>
              <a:rPr lang="fr-FR" dirty="0"/>
            </a:br>
            <a:r>
              <a:rPr lang="fr-FR" sz="2400" dirty="0">
                <a:solidFill>
                  <a:schemeClr val="tx1"/>
                </a:solidFill>
              </a:rPr>
              <a:t>Fonctionnalité déjà existante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30E0-E178-C957-96DF-84FE243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7" y="2152291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Consultation des recettes disponibles</a:t>
            </a:r>
          </a:p>
          <a:p>
            <a:r>
              <a:rPr lang="fr-FR" dirty="0">
                <a:solidFill>
                  <a:schemeClr val="tx1"/>
                </a:solidFill>
              </a:rPr>
              <a:t>Navigation guidée étape par étape</a:t>
            </a:r>
          </a:p>
          <a:p>
            <a:r>
              <a:rPr lang="fr-FR" dirty="0">
                <a:solidFill>
                  <a:schemeClr val="tx1"/>
                </a:solidFill>
              </a:rPr>
              <a:t>Création d’une nouvelle recette</a:t>
            </a:r>
          </a:p>
          <a:p>
            <a:r>
              <a:rPr lang="fr-FR" dirty="0">
                <a:solidFill>
                  <a:schemeClr val="tx1"/>
                </a:solidFill>
              </a:rPr>
              <a:t>Création d’un compte utilisateur</a:t>
            </a:r>
          </a:p>
          <a:p>
            <a:r>
              <a:rPr lang="fr-FR" dirty="0">
                <a:solidFill>
                  <a:schemeClr val="tx1"/>
                </a:solidFill>
              </a:rPr>
              <a:t>Gestion de la connexion et de la déconnexion</a:t>
            </a:r>
          </a:p>
        </p:txBody>
      </p:sp>
      <p:pic>
        <p:nvPicPr>
          <p:cNvPr id="5122" name="Picture 2" descr="Marmiton recrute ! Trouver les offres d'emploi et de stage">
            <a:extLst>
              <a:ext uri="{FF2B5EF4-FFF2-40B4-BE49-F238E27FC236}">
                <a16:creationId xmlns:a16="http://schemas.microsoft.com/office/drawing/2014/main" id="{B98317F4-3013-51A3-AA9F-10F96CD8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85" y="3374136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83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>
            <a:normAutofit/>
          </a:bodyPr>
          <a:lstStyle/>
          <a:p>
            <a:r>
              <a:rPr lang="fr-FR" dirty="0"/>
              <a:t>Fonctionnalités</a:t>
            </a:r>
            <a:br>
              <a:rPr lang="fr-FR" dirty="0"/>
            </a:br>
            <a:r>
              <a:rPr lang="fr-FR" sz="2400" dirty="0">
                <a:solidFill>
                  <a:schemeClr val="tx1"/>
                </a:solidFill>
              </a:rPr>
              <a:t>Fonctionnalité avancée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30E0-E178-C957-96DF-84FE243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7" y="2152291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Gestion dynamique des stocks (quantité, dates)</a:t>
            </a:r>
          </a:p>
          <a:p>
            <a:r>
              <a:rPr lang="fr-FR" dirty="0">
                <a:solidFill>
                  <a:schemeClr val="tx1"/>
                </a:solidFill>
              </a:rPr>
              <a:t>Planification hebdomadaire des repas</a:t>
            </a:r>
          </a:p>
          <a:p>
            <a:r>
              <a:rPr lang="fr-FR" dirty="0">
                <a:solidFill>
                  <a:schemeClr val="tx1"/>
                </a:solidFill>
              </a:rPr>
              <a:t>Génération automatique de la liste de courses</a:t>
            </a:r>
          </a:p>
          <a:p>
            <a:r>
              <a:rPr lang="fr-FR" dirty="0">
                <a:solidFill>
                  <a:schemeClr val="tx1"/>
                </a:solidFill>
              </a:rPr>
              <a:t>Estimation budgétaire des repas</a:t>
            </a:r>
          </a:p>
          <a:p>
            <a:r>
              <a:rPr lang="fr-FR" dirty="0">
                <a:solidFill>
                  <a:schemeClr val="tx1"/>
                </a:solidFill>
              </a:rPr>
              <a:t>Assistance intelligente à la sélection des recettes via IA</a:t>
            </a:r>
          </a:p>
          <a:p>
            <a:r>
              <a:rPr lang="fr-FR" dirty="0">
                <a:solidFill>
                  <a:schemeClr val="tx1"/>
                </a:solidFill>
              </a:rPr>
              <a:t>Synchronisation des recettes sur plusieurs écrans</a:t>
            </a:r>
          </a:p>
        </p:txBody>
      </p:sp>
    </p:spTree>
    <p:extLst>
      <p:ext uri="{BB962C8B-B14F-4D97-AF65-F5344CB8AC3E}">
        <p14:creationId xmlns:p14="http://schemas.microsoft.com/office/powerpoint/2010/main" val="38675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/>
          <a:lstStyle/>
          <a:p>
            <a:r>
              <a:rPr lang="fr-FR" dirty="0"/>
              <a:t>Détails techniques</a:t>
            </a:r>
            <a:br>
              <a:rPr lang="fr-FR" dirty="0"/>
            </a:br>
            <a:r>
              <a:rPr lang="fr-FR" sz="2400" dirty="0">
                <a:solidFill>
                  <a:schemeClr val="tx1"/>
                </a:solidFill>
              </a:rPr>
              <a:t>Coté serveur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30E0-E178-C957-96DF-84FE243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7" y="2152291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Utilisation d’ASP.NET</a:t>
            </a:r>
          </a:p>
          <a:p>
            <a:r>
              <a:rPr lang="fr-FR" dirty="0">
                <a:solidFill>
                  <a:schemeClr val="tx1"/>
                </a:solidFill>
              </a:rPr>
              <a:t>Architecture MVC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Modèle : gestion des données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Vue : affichage (HTML, JavaScript)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Contrôleur : logique métier et gestion des requêtes</a:t>
            </a:r>
          </a:p>
          <a:p>
            <a:r>
              <a:rPr lang="fr-FR" dirty="0">
                <a:solidFill>
                  <a:schemeClr val="tx1"/>
                </a:solidFill>
              </a:rPr>
              <a:t>Base de données SQL Server (relationnelle)</a:t>
            </a:r>
          </a:p>
          <a:p>
            <a:r>
              <a:rPr lang="fr-FR" dirty="0">
                <a:solidFill>
                  <a:schemeClr val="tx1"/>
                </a:solidFill>
              </a:rPr>
              <a:t>Configuration du </a:t>
            </a:r>
            <a:r>
              <a:rPr lang="fr-FR" dirty="0" err="1">
                <a:solidFill>
                  <a:schemeClr val="tx1"/>
                </a:solidFill>
              </a:rPr>
              <a:t>WebSocket</a:t>
            </a:r>
            <a:r>
              <a:rPr lang="fr-FR" dirty="0">
                <a:solidFill>
                  <a:schemeClr val="tx1"/>
                </a:solidFill>
              </a:rPr>
              <a:t> pour la communication</a:t>
            </a:r>
          </a:p>
          <a:p>
            <a:r>
              <a:rPr lang="fr-FR" dirty="0">
                <a:solidFill>
                  <a:schemeClr val="tx1"/>
                </a:solidFill>
              </a:rPr>
              <a:t>Validation des identifiants de session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F8B808-63C5-BAE4-7255-EDC41558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66" y="4335746"/>
            <a:ext cx="2542370" cy="1829266"/>
          </a:xfrm>
          <a:prstGeom prst="rect">
            <a:avLst/>
          </a:prstGeom>
        </p:spPr>
      </p:pic>
      <p:pic>
        <p:nvPicPr>
          <p:cNvPr id="7174" name="Picture 6" descr="SQL Server : Comment créer une sauvegarde de base de données complète">
            <a:extLst>
              <a:ext uri="{FF2B5EF4-FFF2-40B4-BE49-F238E27FC236}">
                <a16:creationId xmlns:a16="http://schemas.microsoft.com/office/drawing/2014/main" id="{C7FE143B-9C0B-DEB8-F02E-6D1071E6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6" y="2810786"/>
            <a:ext cx="35337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28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/>
          <a:lstStyle/>
          <a:p>
            <a:r>
              <a:rPr lang="fr-FR" dirty="0"/>
              <a:t>Détails techniques</a:t>
            </a:r>
            <a:br>
              <a:rPr lang="fr-FR" dirty="0"/>
            </a:br>
            <a:r>
              <a:rPr lang="fr-FR" sz="2400" dirty="0">
                <a:solidFill>
                  <a:schemeClr val="tx1"/>
                </a:solidFill>
              </a:rPr>
              <a:t>Coté serveur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30E0-E178-C957-96DF-84FE243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7" y="2152291"/>
            <a:ext cx="8534400" cy="3615267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87DB17-C67C-EA5B-D277-26DFBFE2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1" y="2532033"/>
            <a:ext cx="6435397" cy="3235525"/>
          </a:xfrm>
          <a:prstGeom prst="rect">
            <a:avLst/>
          </a:prstGeom>
        </p:spPr>
      </p:pic>
      <p:pic>
        <p:nvPicPr>
          <p:cNvPr id="6148" name="Picture 4" descr="L'architecture logicielle MVC. L'architecture MVC est l'une des… | by Mehdi  Belcaid | Medium">
            <a:extLst>
              <a:ext uri="{FF2B5EF4-FFF2-40B4-BE49-F238E27FC236}">
                <a16:creationId xmlns:a16="http://schemas.microsoft.com/office/drawing/2014/main" id="{447BC299-C6E0-C90A-AB47-96EAB0B4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22" y="2532033"/>
            <a:ext cx="5156259" cy="3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01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/>
          <a:lstStyle/>
          <a:p>
            <a:r>
              <a:rPr lang="fr-FR" dirty="0"/>
              <a:t>Détails techniques</a:t>
            </a:r>
            <a:br>
              <a:rPr lang="fr-FR" dirty="0"/>
            </a:br>
            <a:r>
              <a:rPr lang="fr-FR" sz="2400" dirty="0">
                <a:solidFill>
                  <a:schemeClr val="tx1"/>
                </a:solidFill>
              </a:rPr>
              <a:t>Coté client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30E0-E178-C957-96DF-84FE243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37" y="2152291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Synchronisation des données en temps réel</a:t>
            </a:r>
          </a:p>
          <a:p>
            <a:r>
              <a:rPr lang="fr-FR" dirty="0">
                <a:solidFill>
                  <a:schemeClr val="tx1"/>
                </a:solidFill>
              </a:rPr>
              <a:t>Utilisation de requêtes </a:t>
            </a:r>
            <a:r>
              <a:rPr lang="fr-FR" dirty="0" err="1">
                <a:solidFill>
                  <a:schemeClr val="tx1"/>
                </a:solidFill>
              </a:rPr>
              <a:t>fetch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Gestion de la connexion aux comptes Google</a:t>
            </a:r>
          </a:p>
          <a:p>
            <a:r>
              <a:rPr lang="fr-FR" dirty="0">
                <a:solidFill>
                  <a:schemeClr val="tx1"/>
                </a:solidFill>
              </a:rPr>
              <a:t>Gestion de la sécurisation des données</a:t>
            </a:r>
          </a:p>
        </p:txBody>
      </p:sp>
      <p:pic>
        <p:nvPicPr>
          <p:cNvPr id="8194" name="Picture 2" descr="Amazingly Useful HTML, CSS and JavaScript Tools and Libraries | by Bradley  Nice | Level Up! | Medium">
            <a:extLst>
              <a:ext uri="{FF2B5EF4-FFF2-40B4-BE49-F238E27FC236}">
                <a16:creationId xmlns:a16="http://schemas.microsoft.com/office/drawing/2014/main" id="{A1F66DCC-8397-61CA-AAFA-FC895145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50" y="2848290"/>
            <a:ext cx="3774059" cy="208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4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7419-285B-717E-96B6-64901A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5664"/>
            <a:ext cx="8534400" cy="1507067"/>
          </a:xfrm>
        </p:spPr>
        <p:txBody>
          <a:bodyPr/>
          <a:lstStyle/>
          <a:p>
            <a:r>
              <a:rPr lang="fr-FR" dirty="0"/>
              <a:t>Détails techniques</a:t>
            </a:r>
            <a:br>
              <a:rPr lang="fr-FR" dirty="0"/>
            </a:br>
            <a:r>
              <a:rPr lang="fr-FR" sz="2400" dirty="0">
                <a:solidFill>
                  <a:schemeClr val="tx1"/>
                </a:solidFill>
              </a:rPr>
              <a:t>Coté client</a:t>
            </a:r>
            <a:endParaRPr lang="fr-FR" sz="2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73E59E-DD38-0B52-5FC1-9B83325E8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120" y="1922731"/>
            <a:ext cx="4943760" cy="4086842"/>
          </a:xfrm>
        </p:spPr>
      </p:pic>
    </p:spTree>
    <p:extLst>
      <p:ext uri="{BB962C8B-B14F-4D97-AF65-F5344CB8AC3E}">
        <p14:creationId xmlns:p14="http://schemas.microsoft.com/office/powerpoint/2010/main" val="192173728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</TotalTime>
  <Words>279</Words>
  <Application>Microsoft Office PowerPoint</Application>
  <PresentationFormat>Grand écran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Secteur</vt:lpstr>
      <vt:lpstr>Présentation de l’application web Marmiton vanced</vt:lpstr>
      <vt:lpstr>Sommaire</vt:lpstr>
      <vt:lpstr>Introduction</vt:lpstr>
      <vt:lpstr>Fonctionnalités Fonctionnalité déjà existante</vt:lpstr>
      <vt:lpstr>Fonctionnalités Fonctionnalité avancée</vt:lpstr>
      <vt:lpstr>Détails techniques Coté serveur</vt:lpstr>
      <vt:lpstr>Détails techniques Coté serveur</vt:lpstr>
      <vt:lpstr>Détails techniques Coté client</vt:lpstr>
      <vt:lpstr>Détails techniques Coté client</vt:lpstr>
      <vt:lpstr>Détails techniques déploiement continu et gestion du versioning</vt:lpstr>
      <vt:lpstr>Démonstration</vt:lpstr>
      <vt:lpstr>conclusion</vt:lpstr>
      <vt:lpstr>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 boulay</dc:creator>
  <cp:lastModifiedBy>clement boulay</cp:lastModifiedBy>
  <cp:revision>1</cp:revision>
  <dcterms:created xsi:type="dcterms:W3CDTF">2025-07-09T06:28:43Z</dcterms:created>
  <dcterms:modified xsi:type="dcterms:W3CDTF">2025-07-09T07:44:20Z</dcterms:modified>
</cp:coreProperties>
</file>