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289" r:id="rId3"/>
    <p:sldId id="281" r:id="rId4"/>
    <p:sldId id="282" r:id="rId5"/>
    <p:sldId id="263" r:id="rId6"/>
    <p:sldId id="274" r:id="rId7"/>
    <p:sldId id="264" r:id="rId8"/>
    <p:sldId id="291" r:id="rId9"/>
    <p:sldId id="265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88724"/>
  </p:normalViewPr>
  <p:slideViewPr>
    <p:cSldViewPr snapToGrid="0" snapToObjects="1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1E07-6D06-B848-963B-542302755B21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F20AB-D3ED-034A-86F5-8CFF78CA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0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92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6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25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42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80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73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12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C5FF-3F76-624B-887D-06E319871C8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90E-AA0A-184D-8230-D0D9746458B5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4C15-0A28-6840-8C27-EF452452EFD2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A316-85E1-E04A-96A9-55EF5D2D1F5A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DD64-3A76-C940-A1AF-F70456E4F118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4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D05-9F07-8F4D-A54C-A52541737510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06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B6D-B133-254C-93CF-BE20FE2BF160}" type="datetime1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46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A012-47BB-8240-BB97-37120F578830}" type="datetime1">
              <a:rPr lang="fr-FR" smtClean="0"/>
              <a:t>11/08/2022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C253-0B36-F940-AD49-996344F60837}" type="datetime1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B5DC-8CE0-8747-B522-7F197AB1B97B}" type="datetime1">
              <a:rPr lang="fr-FR" smtClean="0"/>
              <a:t>11/08/2022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6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A582-3EB2-5B4F-80C3-8BA66A944CCC}" type="datetime1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7A7-1BCE-934B-B56D-B8BF42FDF46B}" type="datetime1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8982-B933-BE41-B57E-E89D4377BEF2}" type="datetime1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0690-4B40-214C-89C7-CD23BDBEF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0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9898" y="892571"/>
            <a:ext cx="4226278" cy="2887579"/>
          </a:xfrm>
        </p:spPr>
        <p:txBody>
          <a:bodyPr>
            <a:normAutofit/>
          </a:bodyPr>
          <a:lstStyle/>
          <a:p>
            <a:r>
              <a:rPr lang="fr-FR" sz="43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Développeur d’application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Projet 2 - Utilisez les bases de Python pour l'analyse de marché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1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AE269E-EEFE-55EF-3DFD-E347CCA9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9" y="2204452"/>
            <a:ext cx="2997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21D201-9AC9-EA6A-7EA8-33E4E191B5D4}"/>
              </a:ext>
            </a:extLst>
          </p:cNvPr>
          <p:cNvSpPr txBox="1"/>
          <p:nvPr/>
        </p:nvSpPr>
        <p:spPr>
          <a:xfrm>
            <a:off x="7630494" y="4459407"/>
            <a:ext cx="1960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itchFamily="2" charset="77"/>
              </a:rPr>
              <a:t>Books Online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7684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3"/>
          <p:cNvSpPr txBox="1">
            <a:spLocks/>
          </p:cNvSpPr>
          <p:nvPr/>
        </p:nvSpPr>
        <p:spPr>
          <a:xfrm>
            <a:off x="363407" y="1389860"/>
            <a:ext cx="3992576" cy="4876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Réaliser des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commits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pour chaque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debug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ou ajout de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Passer à une programmation orienté objet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Annotation de type sur l’ensemble des fonctions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Docstring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pour documenter le code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Mesurer le temps d’exécution de chaque fonction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4899016" cy="54553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Pour les futurs projets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60027" y="-20845"/>
            <a:ext cx="60285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Les pistes d’amélioration</a:t>
            </a: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249C2D-000F-6796-89ED-B391EA85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mprovement - Illustrations et vecteurs libres de droits - Stocklib">
            <a:extLst>
              <a:ext uri="{FF2B5EF4-FFF2-40B4-BE49-F238E27FC236}">
                <a16:creationId xmlns:a16="http://schemas.microsoft.com/office/drawing/2014/main" id="{6A29E955-73D9-36EF-82C3-318A8107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21" y="1673072"/>
            <a:ext cx="3511855" cy="35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2</a:t>
            </a:fld>
            <a:endParaRPr lang="fr-FR"/>
          </a:p>
        </p:txBody>
      </p:sp>
      <p:sp>
        <p:nvSpPr>
          <p:cNvPr id="14" name="Espace réservé du texte 3"/>
          <p:cNvSpPr txBox="1">
            <a:spLocks/>
          </p:cNvSpPr>
          <p:nvPr/>
        </p:nvSpPr>
        <p:spPr>
          <a:xfrm>
            <a:off x="373729" y="946661"/>
            <a:ext cx="4802427" cy="53194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 contexte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 mission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 méthode de résolution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 code 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 résultat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Les pistes d’améliorations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48135" y="-20845"/>
            <a:ext cx="60438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Sommaire</a:t>
            </a:r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D5D72D-1202-1EC4-6515-5DEA0E58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EA2E0E4-1964-0DED-514C-27F4BBEF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1" y="2324100"/>
            <a:ext cx="2997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3842952-555A-B5EA-2698-F3EC4B4AEFFA}"/>
              </a:ext>
            </a:extLst>
          </p:cNvPr>
          <p:cNvSpPr txBox="1"/>
          <p:nvPr/>
        </p:nvSpPr>
        <p:spPr>
          <a:xfrm>
            <a:off x="8420716" y="4579055"/>
            <a:ext cx="1960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itchFamily="2" charset="77"/>
              </a:rPr>
              <a:t>Books Online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991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4164026" cy="5478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 scénario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48135" y="-20845"/>
            <a:ext cx="60438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 contexte</a:t>
            </a: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3"/>
          <p:cNvSpPr txBox="1">
            <a:spLocks/>
          </p:cNvSpPr>
          <p:nvPr/>
        </p:nvSpPr>
        <p:spPr>
          <a:xfrm>
            <a:off x="373729" y="946662"/>
            <a:ext cx="5053495" cy="53194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Entreprise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Books Online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Poste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Analyste marketing chez Books Online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Mission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Suivre le prix des produits des entreprises concurrentes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3</a:t>
            </a:fld>
            <a:endParaRPr lang="fr-FR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EFD09B4-390F-7BF5-EF19-A2E91CD4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01C8897-7781-8766-BF8D-9D90CAE0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1" y="2324100"/>
            <a:ext cx="2997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817F425-5BFA-379E-B148-9EF6EDD510D5}"/>
              </a:ext>
            </a:extLst>
          </p:cNvPr>
          <p:cNvSpPr txBox="1"/>
          <p:nvPr/>
        </p:nvSpPr>
        <p:spPr>
          <a:xfrm>
            <a:off x="8420716" y="4579055"/>
            <a:ext cx="1960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itchFamily="2" charset="77"/>
              </a:rPr>
              <a:t>Books Online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000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/>
          <p:cNvSpPr txBox="1">
            <a:spLocks/>
          </p:cNvSpPr>
          <p:nvPr/>
        </p:nvSpPr>
        <p:spPr>
          <a:xfrm>
            <a:off x="363406" y="398819"/>
            <a:ext cx="5054413" cy="54553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 projet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48134" y="-20845"/>
            <a:ext cx="60404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 contexte</a:t>
            </a:r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373729" y="1393040"/>
            <a:ext cx="4802427" cy="48730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Créer un système de surveillance des prix du site Books to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Scrape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Version bêta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Exécutable à la demande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Enregistrement au format CSV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Repository GitHub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C834F8-D53F-1705-D9B8-C93E33C2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15" y="1220685"/>
            <a:ext cx="4355673" cy="40190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C24107-396B-1F47-9145-805FBEE29DD3}"/>
              </a:ext>
            </a:extLst>
          </p:cNvPr>
          <p:cNvSpPr txBox="1"/>
          <p:nvPr/>
        </p:nvSpPr>
        <p:spPr>
          <a:xfrm>
            <a:off x="6998122" y="5239737"/>
            <a:ext cx="4355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</a:rPr>
              <a:t>Books to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</a:rPr>
              <a:t>scrap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07ABB-064E-1D1C-339F-90AF119F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90311" y="-108284"/>
            <a:ext cx="12361976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-20845"/>
            <a:ext cx="121885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La méthode de résolution</a:t>
            </a:r>
          </a:p>
        </p:txBody>
      </p:sp>
      <p:cxnSp>
        <p:nvCxnSpPr>
          <p:cNvPr id="25" name="Connecteur droit 24"/>
          <p:cNvCxnSpPr>
            <a:cxnSpLocks/>
          </p:cNvCxnSpPr>
          <p:nvPr/>
        </p:nvCxnSpPr>
        <p:spPr>
          <a:xfrm flipH="1">
            <a:off x="-90311" y="605132"/>
            <a:ext cx="123619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5</a:t>
            </a:fld>
            <a:endParaRPr lang="fr-F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14BA2FA-FF53-142C-422D-63CC71BE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978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287F0AA-58AE-3B30-9354-CE0133102C38}"/>
              </a:ext>
            </a:extLst>
          </p:cNvPr>
          <p:cNvSpPr txBox="1"/>
          <p:nvPr/>
        </p:nvSpPr>
        <p:spPr>
          <a:xfrm>
            <a:off x="1427475" y="2715064"/>
            <a:ext cx="3298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product_page_url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universal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_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product_code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 (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upc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title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price_including_tax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price_excluding_tax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number_available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product_description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category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review_rating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image_url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6362E71-5C6B-8865-5CFC-740FD574E9A0}"/>
              </a:ext>
            </a:extLst>
          </p:cNvPr>
          <p:cNvSpPr/>
          <p:nvPr/>
        </p:nvSpPr>
        <p:spPr>
          <a:xfrm>
            <a:off x="1247860" y="2446229"/>
            <a:ext cx="3477986" cy="2971800"/>
          </a:xfrm>
          <a:prstGeom prst="roundRect">
            <a:avLst>
              <a:gd name="adj" fmla="val 60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9FF488-568E-59A7-3E1D-E62236CB1F64}"/>
              </a:ext>
            </a:extLst>
          </p:cNvPr>
          <p:cNvSpPr txBox="1"/>
          <p:nvPr/>
        </p:nvSpPr>
        <p:spPr>
          <a:xfrm>
            <a:off x="1247860" y="2076897"/>
            <a:ext cx="2880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</a:rPr>
              <a:t> Book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6D128D1-00F4-0C19-5B5F-302E9F053452}"/>
              </a:ext>
            </a:extLst>
          </p:cNvPr>
          <p:cNvSpPr/>
          <p:nvPr/>
        </p:nvSpPr>
        <p:spPr>
          <a:xfrm>
            <a:off x="1165185" y="2033322"/>
            <a:ext cx="3713061" cy="3537107"/>
          </a:xfrm>
          <a:prstGeom prst="roundRect">
            <a:avLst>
              <a:gd name="adj" fmla="val 603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6ADE3D-1739-C16F-0E13-B1D171539B69}"/>
              </a:ext>
            </a:extLst>
          </p:cNvPr>
          <p:cNvSpPr txBox="1"/>
          <p:nvPr/>
        </p:nvSpPr>
        <p:spPr>
          <a:xfrm>
            <a:off x="1159862" y="1663990"/>
            <a:ext cx="270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charset="0"/>
              </a:rPr>
              <a:t> </a:t>
            </a:r>
            <a:r>
              <a:rPr lang="fr-F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charset="0"/>
              </a:rPr>
              <a:t>Category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76A4CB2-C2E5-66CB-FF77-3C5A5EFD54B3}"/>
              </a:ext>
            </a:extLst>
          </p:cNvPr>
          <p:cNvSpPr/>
          <p:nvPr/>
        </p:nvSpPr>
        <p:spPr>
          <a:xfrm>
            <a:off x="1074569" y="1629020"/>
            <a:ext cx="3956077" cy="4093810"/>
          </a:xfrm>
          <a:prstGeom prst="roundRect">
            <a:avLst>
              <a:gd name="adj" fmla="val 60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8A9F03E-25EB-FBCF-3FCD-5F1CA02D9C85}"/>
              </a:ext>
            </a:extLst>
          </p:cNvPr>
          <p:cNvSpPr txBox="1"/>
          <p:nvPr/>
        </p:nvSpPr>
        <p:spPr>
          <a:xfrm>
            <a:off x="1074569" y="1261868"/>
            <a:ext cx="270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</a:rPr>
              <a:t> Web site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lèche vers la droite 33">
            <a:extLst>
              <a:ext uri="{FF2B5EF4-FFF2-40B4-BE49-F238E27FC236}">
                <a16:creationId xmlns:a16="http://schemas.microsoft.com/office/drawing/2014/main" id="{D8C58926-5A2B-0A69-DA4A-A6142693447A}"/>
              </a:ext>
            </a:extLst>
          </p:cNvPr>
          <p:cNvSpPr/>
          <p:nvPr/>
        </p:nvSpPr>
        <p:spPr>
          <a:xfrm>
            <a:off x="5667737" y="3541853"/>
            <a:ext cx="856526" cy="4282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369B79-1E6F-9F19-366A-0B06D0DAE6D3}"/>
              </a:ext>
            </a:extLst>
          </p:cNvPr>
          <p:cNvSpPr txBox="1"/>
          <p:nvPr/>
        </p:nvSpPr>
        <p:spPr>
          <a:xfrm>
            <a:off x="7161354" y="2904306"/>
            <a:ext cx="472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Web site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   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    for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       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the books 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page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         for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book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in books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             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book informations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3DD058-5F47-33AA-16B3-B9352663A61B}"/>
              </a:ext>
            </a:extLst>
          </p:cNvPr>
          <p:cNvCxnSpPr>
            <a:cxnSpLocks/>
          </p:cNvCxnSpPr>
          <p:nvPr/>
        </p:nvCxnSpPr>
        <p:spPr>
          <a:xfrm>
            <a:off x="7485102" y="3226158"/>
            <a:ext cx="0" cy="135564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306A0F7-EB65-FAD0-DAF2-2AC83CDB826D}"/>
              </a:ext>
            </a:extLst>
          </p:cNvPr>
          <p:cNvCxnSpPr>
            <a:cxnSpLocks/>
          </p:cNvCxnSpPr>
          <p:nvPr/>
        </p:nvCxnSpPr>
        <p:spPr>
          <a:xfrm>
            <a:off x="7771973" y="3781469"/>
            <a:ext cx="0" cy="80033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C687C1-F92D-02D7-76CA-25B73A579F64}"/>
              </a:ext>
            </a:extLst>
          </p:cNvPr>
          <p:cNvCxnSpPr>
            <a:cxnSpLocks/>
          </p:cNvCxnSpPr>
          <p:nvPr/>
        </p:nvCxnSpPr>
        <p:spPr>
          <a:xfrm>
            <a:off x="8058844" y="4336780"/>
            <a:ext cx="0" cy="245024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D253B7C-C993-5A4B-CE20-0383328FB5D0}"/>
              </a:ext>
            </a:extLst>
          </p:cNvPr>
          <p:cNvSpPr/>
          <p:nvPr/>
        </p:nvSpPr>
        <p:spPr>
          <a:xfrm>
            <a:off x="7008954" y="2715063"/>
            <a:ext cx="4584895" cy="2236147"/>
          </a:xfrm>
          <a:prstGeom prst="roundRect">
            <a:avLst>
              <a:gd name="adj" fmla="val 60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A046314-6F91-205D-30B7-F0ABF4E38F4A}"/>
              </a:ext>
            </a:extLst>
          </p:cNvPr>
          <p:cNvSpPr txBox="1"/>
          <p:nvPr/>
        </p:nvSpPr>
        <p:spPr>
          <a:xfrm>
            <a:off x="7008954" y="5145730"/>
            <a:ext cx="4584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Pseudo code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A8CCA0D-7ECE-9B22-2C9F-D2ADA86C83D6}"/>
              </a:ext>
            </a:extLst>
          </p:cNvPr>
          <p:cNvSpPr txBox="1"/>
          <p:nvPr/>
        </p:nvSpPr>
        <p:spPr>
          <a:xfrm>
            <a:off x="1074569" y="5905316"/>
            <a:ext cx="395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Organisation du site</a:t>
            </a:r>
          </a:p>
        </p:txBody>
      </p:sp>
    </p:spTree>
    <p:extLst>
      <p:ext uri="{BB962C8B-B14F-4D97-AF65-F5344CB8AC3E}">
        <p14:creationId xmlns:p14="http://schemas.microsoft.com/office/powerpoint/2010/main" val="8943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3"/>
          <p:cNvSpPr txBox="1">
            <a:spLocks/>
          </p:cNvSpPr>
          <p:nvPr/>
        </p:nvSpPr>
        <p:spPr>
          <a:xfrm>
            <a:off x="363406" y="946662"/>
            <a:ext cx="4981493" cy="52813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 modulable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Organiser le code en micro-fonctions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Exécution rapide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Limiter le nombre de requêtes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Gestion des erreurs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Utiliser des blocs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|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except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4164026" cy="5478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Organisation du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148134" y="-20845"/>
            <a:ext cx="60404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La méthode de résolution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F64BD5-A5E0-A743-7D26-6A2194EAA314}"/>
              </a:ext>
            </a:extLst>
          </p:cNvPr>
          <p:cNvSpPr txBox="1"/>
          <p:nvPr/>
        </p:nvSpPr>
        <p:spPr>
          <a:xfrm>
            <a:off x="7103772" y="2500169"/>
            <a:ext cx="472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Web site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   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    for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categories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       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the books 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page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         for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book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in books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             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scrap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 book informations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D3C7600-9D3C-47CE-0F1A-148A96B00F0D}"/>
              </a:ext>
            </a:extLst>
          </p:cNvPr>
          <p:cNvCxnSpPr>
            <a:cxnSpLocks/>
          </p:cNvCxnSpPr>
          <p:nvPr/>
        </p:nvCxnSpPr>
        <p:spPr>
          <a:xfrm>
            <a:off x="7427520" y="2822021"/>
            <a:ext cx="0" cy="135564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8F7517-FAFA-0BA4-9DE4-FCF07609AFC2}"/>
              </a:ext>
            </a:extLst>
          </p:cNvPr>
          <p:cNvCxnSpPr>
            <a:cxnSpLocks/>
          </p:cNvCxnSpPr>
          <p:nvPr/>
        </p:nvCxnSpPr>
        <p:spPr>
          <a:xfrm>
            <a:off x="7714391" y="3377332"/>
            <a:ext cx="0" cy="80033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374CF3-AC8B-CC78-CB2D-A4DE67A62A00}"/>
              </a:ext>
            </a:extLst>
          </p:cNvPr>
          <p:cNvCxnSpPr>
            <a:cxnSpLocks/>
          </p:cNvCxnSpPr>
          <p:nvPr/>
        </p:nvCxnSpPr>
        <p:spPr>
          <a:xfrm>
            <a:off x="8001262" y="3932643"/>
            <a:ext cx="0" cy="245024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2BCE642-016B-A1A5-966C-05B8DC72306D}"/>
              </a:ext>
            </a:extLst>
          </p:cNvPr>
          <p:cNvSpPr/>
          <p:nvPr/>
        </p:nvSpPr>
        <p:spPr>
          <a:xfrm>
            <a:off x="6951372" y="2310926"/>
            <a:ext cx="4584895" cy="2236147"/>
          </a:xfrm>
          <a:prstGeom prst="roundRect">
            <a:avLst>
              <a:gd name="adj" fmla="val 60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BE84761-D9B4-A1B4-5E74-80716B45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4967260" cy="54553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 structure de fichiers</a:t>
            </a:r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363407" y="1389860"/>
            <a:ext cx="3992576" cy="48381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Fichiers principaux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file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main.py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file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exec.py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Fichiers annexes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file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README.md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file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requirements.txt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Stockage des résultats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dir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Environnement virtuel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dir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venv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48134" y="-20845"/>
            <a:ext cx="60404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 code</a:t>
            </a: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432025-1891-AF61-A262-82EB429B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02" y="2665538"/>
            <a:ext cx="5306061" cy="152692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5639588-38DF-09A9-3994-31C29E33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4967260" cy="54553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main.py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363407" y="1389860"/>
            <a:ext cx="3992576" cy="48381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 modulable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23 fonctions développées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Exécution rapide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scrapping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des livres sur plusieurs pages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Gestion des erreurs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13 blocs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|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except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utilisés</a:t>
            </a:r>
          </a:p>
          <a:p>
            <a:pPr marL="0" indent="0">
              <a:buNone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48134" y="-20845"/>
            <a:ext cx="60404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 code</a:t>
            </a: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410DE4-E4B4-1B7A-2662-759E3A4B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13" y="1565696"/>
            <a:ext cx="4182082" cy="372660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0329C2C-EF14-3726-A72A-5236E822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48136" y="-108284"/>
            <a:ext cx="6043864" cy="702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3407" y="398819"/>
            <a:ext cx="5268984" cy="988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defRPr sz="3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Test et sauvegarde des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60027" y="-20845"/>
            <a:ext cx="60285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Les résultats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6148135" y="-41688"/>
            <a:ext cx="0" cy="68996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6148135" y="594708"/>
            <a:ext cx="6123530" cy="104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0690-4B40-214C-89C7-CD23BDBEF686}" type="slidenum">
              <a:rPr lang="fr-FR" smtClean="0"/>
              <a:t>9</a:t>
            </a:fld>
            <a:endParaRPr lang="fr-FR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B72309E-0DEC-9E29-0A5B-B563B660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0" y="6425971"/>
            <a:ext cx="420312" cy="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A911F18-BBD5-7533-79F0-020F70BE3E06}"/>
              </a:ext>
            </a:extLst>
          </p:cNvPr>
          <p:cNvSpPr txBox="1">
            <a:spLocks/>
          </p:cNvSpPr>
          <p:nvPr/>
        </p:nvSpPr>
        <p:spPr>
          <a:xfrm>
            <a:off x="363407" y="1389860"/>
            <a:ext cx="3992576" cy="48381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Données collectées</a:t>
            </a: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 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50 catégories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 999 images </a:t>
            </a:r>
            <a:r>
              <a:rPr lang="fr-FR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(doublon dans « Fantasy »)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1000 livres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Durée de l’exécution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15 minutes 39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b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Organisation des données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Génération intelligente des dossiers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Séparation des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csvs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et des images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Génération d’un csv par catégorie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B09D434-9524-3888-BA66-4289C906B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85" y="1827988"/>
            <a:ext cx="4635766" cy="3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1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444</Words>
  <Application>Microsoft Macintosh PowerPoint</Application>
  <PresentationFormat>Grand écran</PresentationFormat>
  <Paragraphs>100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Montserrat</vt:lpstr>
      <vt:lpstr>Thème Office</vt:lpstr>
      <vt:lpstr>Développeur d’application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Assistant chez Devialet</dc:title>
  <dc:creator>licence19@DevialetSA.onmicrosoft.com</dc:creator>
  <cp:lastModifiedBy>Microsoft Office User</cp:lastModifiedBy>
  <cp:revision>78</cp:revision>
  <dcterms:created xsi:type="dcterms:W3CDTF">2017-08-26T15:07:04Z</dcterms:created>
  <dcterms:modified xsi:type="dcterms:W3CDTF">2022-08-11T15:36:58Z</dcterms:modified>
</cp:coreProperties>
</file>