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94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9F843-63B3-748A-B3AD-DEDBF28C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A9913D-6739-2FCE-9B9A-91920F026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145128-16CA-8DB0-B41D-9194811A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39FB3-5BC4-6A46-0537-3FE4C999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6EE793-6FCD-B234-DAF5-3064FB45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28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D04AA-98C8-4D1A-ADAB-344EDC8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CAA32D-A7EA-2800-E190-FDDD37C0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5008CB-6C8F-CF05-597F-5C4A94BA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3E275-FC68-19DA-DF29-A3C74B17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E8AFAD-C419-C560-B0AB-3C949C5F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01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ED7B70-688A-517F-69C9-CD8B56807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92A482-025B-A9FA-B810-33BE5C14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29355-AD59-7F6C-DA26-AF21BD14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22CC3-E71D-C1CB-4889-88D19B2F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BF1119-EAFE-D420-C93D-14BB367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5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6371D-2D3B-CE50-6004-49641EE7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553A3-1F87-379D-A9A4-FBB89F9E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CAA04-F74D-49A0-CD7F-DA07D06A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72ACD-EEF1-4A98-E8F7-CD8860F9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934F5-DBF6-3D4E-7073-C0155815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0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C7009-5C54-500C-64A3-3D60893F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AAACCA-1620-AA69-9003-ED29FE52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BC586-D352-215C-502F-E36DFE0D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AFB81-E467-F55C-5DB3-CE42D0A6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7819B-8DF6-9C2E-2418-1D2637DA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01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50078-8D8E-E85D-09D0-30E24B61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9C7F4-89CC-4AD2-C834-BD5312F4C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F9F561-4EC4-FF58-044C-1761FED79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3AF341-00AA-52F7-F52E-626B2A21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A8D077-97F1-8D64-2C41-DB5FA562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04CA78-54CE-71D2-BC3F-01B36357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37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3F82E-3FD7-5B0A-A10F-19A51901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561311-345E-0FE2-7C4C-A69B73AE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14A823-A753-89C9-D119-ADE6B9F3D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265677-CFD0-D895-A35D-893D66A3E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64E904-D2C9-FE85-150D-04A41FBC4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4E9D93-A92D-3147-B3B0-C20AF40B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2C9697-44F3-CDD9-414B-3F556F74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4DC0B3-2880-EC1D-2065-F4451D86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58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33042-DE11-1DF4-79D8-2850447D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FE5856-0974-98B8-7216-CD3BBB3A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E39F51-962B-3C40-89E7-8D1CE54B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369CD9-CF97-89B6-42CB-94F80C5F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8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D25C63-31E0-DD24-EBA3-50F8F0B5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E95B02-6708-6880-709C-157AA946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086729-F095-287D-76F2-21A5669A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45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512D3-F7C9-B2F8-BA86-3725CC6A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B2B66D-633C-0CAA-ED0D-9F3D3986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1281AA-5A76-F493-C0F3-030843D8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5B3E7F-2000-499F-4265-2DB00EA1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4B4E27-56BE-D9D1-5F09-9A819BD3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AADE8-14D9-010F-60C0-EA95217E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40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D4FE8-7B85-6F57-4059-2DD3BB95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042B66-ACD0-18DC-125C-AE888A162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6E41B2-020D-9340-4ED6-D9AA21ACB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3B5DB5-D99C-4BC9-3E86-76CCAE65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75A72A-5646-588C-3367-EAD39F5F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D1DB39-A037-B511-CB10-F7CB7900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03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908D24-6740-96E2-D1EF-B09C2280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8E95B8-2129-9117-A77C-4E4521B8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7837AC-3BC7-9766-568C-B73CC92AA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4EE9-C09A-5E4B-BF7F-BEBD384FCF59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4DAE0-C332-990B-722A-C0E722C63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3CEFD-7FCC-BDE2-4677-E76B09E93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A1A-BF82-6E41-9262-CB45F197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6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99E90-D133-83B4-A53F-CAF260E1B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Projet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70F581-6B17-C1F3-4264-4DC67750F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64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DC52B-E2D3-0074-F5BB-294CFC3A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2FE6B-3871-7F93-EC29-6F3B8D1C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par fonction pour repérer les goulots d’étranglement </a:t>
            </a:r>
          </a:p>
          <a:p>
            <a:r>
              <a:rPr lang="fr-FR" dirty="0"/>
              <a:t>Passer à une programmation orienté objet </a:t>
            </a:r>
          </a:p>
          <a:p>
            <a:r>
              <a:rPr lang="fr-FR" dirty="0"/>
              <a:t>Trop peu de commit réaliser -&gt; prochaine fois réaliser un commit pas </a:t>
            </a:r>
            <a:r>
              <a:rPr lang="fr-FR" dirty="0" err="1"/>
              <a:t>debugg</a:t>
            </a:r>
            <a:r>
              <a:rPr lang="fr-FR" dirty="0"/>
              <a:t> ou nouvelle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Annotation de type sur toutes les fonctions</a:t>
            </a:r>
          </a:p>
          <a:p>
            <a:r>
              <a:rPr lang="fr-FR" dirty="0" err="1"/>
              <a:t>Docstring</a:t>
            </a:r>
            <a:r>
              <a:rPr lang="fr-FR" dirty="0"/>
              <a:t> pour documenter le code et détailler les fonctions</a:t>
            </a:r>
          </a:p>
        </p:txBody>
      </p:sp>
    </p:spTree>
    <p:extLst>
      <p:ext uri="{BB962C8B-B14F-4D97-AF65-F5344CB8AC3E}">
        <p14:creationId xmlns:p14="http://schemas.microsoft.com/office/powerpoint/2010/main" val="54156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8654C-D14B-0058-D428-31AD650E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16090-8773-83AA-EE24-89B9CAFE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  <a:p>
            <a:r>
              <a:rPr lang="fr-FR" dirty="0"/>
              <a:t>Présentation du problème</a:t>
            </a:r>
          </a:p>
          <a:p>
            <a:r>
              <a:rPr lang="fr-FR" dirty="0"/>
              <a:t>Stratégie de résolution</a:t>
            </a:r>
          </a:p>
          <a:p>
            <a:r>
              <a:rPr lang="fr-FR" dirty="0"/>
              <a:t>Le code </a:t>
            </a:r>
          </a:p>
          <a:p>
            <a:r>
              <a:rPr lang="fr-FR" dirty="0"/>
              <a:t>Tests</a:t>
            </a:r>
          </a:p>
          <a:p>
            <a:r>
              <a:rPr lang="fr-FR" dirty="0"/>
              <a:t>Proposition d’améliorations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28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4FDFA-3FAE-1D25-729D-F3434B00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94726-2413-6B87-11E5-DFB2F3CD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analyste marketing chez Books Online, une importante librairie en ligne spécialisée dans les livres d'occasion</a:t>
            </a:r>
          </a:p>
          <a:p>
            <a:r>
              <a:rPr lang="fr-FR" dirty="0"/>
              <a:t>Développement d’une version béta d’une application de </a:t>
            </a:r>
            <a:r>
              <a:rPr lang="fr-FR" dirty="0" err="1"/>
              <a:t>scrapping</a:t>
            </a:r>
            <a:r>
              <a:rPr lang="fr-FR" dirty="0"/>
              <a:t> pour suivre </a:t>
            </a:r>
            <a:r>
              <a:rPr lang="fr-FR" dirty="0" err="1"/>
              <a:t>lep</a:t>
            </a:r>
            <a:r>
              <a:rPr lang="fr-FR" dirty="0"/>
              <a:t> </a:t>
            </a:r>
            <a:r>
              <a:rPr lang="fr-FR" dirty="0" err="1"/>
              <a:t>rix</a:t>
            </a:r>
            <a:r>
              <a:rPr lang="fr-FR" dirty="0"/>
              <a:t> des livres de Books to </a:t>
            </a:r>
            <a:r>
              <a:rPr lang="fr-FR" dirty="0" err="1"/>
              <a:t>scrap</a:t>
            </a:r>
            <a:endParaRPr lang="fr-FR" dirty="0"/>
          </a:p>
          <a:p>
            <a:r>
              <a:rPr lang="fr-FR" dirty="0"/>
              <a:t>Objectif : </a:t>
            </a:r>
            <a:r>
              <a:rPr lang="fr-FR" dirty="0" err="1"/>
              <a:t>scr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39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85C0-002C-1638-ADA6-9A5FE2E3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9B46A-8C1C-A2EA-94BE-AEC7B70F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Version beta</a:t>
            </a:r>
          </a:p>
          <a:p>
            <a:r>
              <a:rPr lang="fr-FR" dirty="0"/>
              <a:t>En pratique, dans cette version bêta, votre programme n'effectuera pas une véritable surveillance en temps réel des prix sur la durée. Il s'agira simplement d'une application exécutable à la demande visant à récupérer les prix au moment de son exécution.</a:t>
            </a:r>
          </a:p>
          <a:p>
            <a:r>
              <a:rPr lang="fr-FR" dirty="0"/>
              <a:t>Organisation en cascade </a:t>
            </a:r>
          </a:p>
        </p:txBody>
      </p:sp>
    </p:spTree>
    <p:extLst>
      <p:ext uri="{BB962C8B-B14F-4D97-AF65-F5344CB8AC3E}">
        <p14:creationId xmlns:p14="http://schemas.microsoft.com/office/powerpoint/2010/main" val="2861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D14F98-68B3-9FF7-8B82-8ABD219B7EA2}"/>
              </a:ext>
            </a:extLst>
          </p:cNvPr>
          <p:cNvSpPr txBox="1"/>
          <p:nvPr/>
        </p:nvSpPr>
        <p:spPr>
          <a:xfrm>
            <a:off x="1513115" y="2152454"/>
            <a:ext cx="3298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product_page_url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universal</a:t>
            </a:r>
            <a:r>
              <a:rPr lang="fr-FR" dirty="0"/>
              <a:t>_ </a:t>
            </a:r>
            <a:r>
              <a:rPr lang="fr-FR" dirty="0" err="1"/>
              <a:t>product_code</a:t>
            </a:r>
            <a:r>
              <a:rPr lang="fr-FR" dirty="0"/>
              <a:t> (</a:t>
            </a:r>
            <a:r>
              <a:rPr lang="fr-FR" dirty="0" err="1"/>
              <a:t>upc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title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price_including_tax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price_excluding_tax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number_available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product_description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category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review_rating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image_url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BB54384-5EAE-900A-A868-FF091F72440C}"/>
              </a:ext>
            </a:extLst>
          </p:cNvPr>
          <p:cNvSpPr/>
          <p:nvPr/>
        </p:nvSpPr>
        <p:spPr>
          <a:xfrm>
            <a:off x="1415143" y="2152454"/>
            <a:ext cx="3657600" cy="2971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30AEDD-E3E0-A14D-1D2B-9123945AD7F8}"/>
              </a:ext>
            </a:extLst>
          </p:cNvPr>
          <p:cNvSpPr txBox="1"/>
          <p:nvPr/>
        </p:nvSpPr>
        <p:spPr>
          <a:xfrm>
            <a:off x="1763486" y="1793225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Book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0217EE3-7CDA-7E69-B258-599C0664DFAC}"/>
              </a:ext>
            </a:extLst>
          </p:cNvPr>
          <p:cNvSpPr/>
          <p:nvPr/>
        </p:nvSpPr>
        <p:spPr>
          <a:xfrm>
            <a:off x="1208315" y="1793225"/>
            <a:ext cx="4016828" cy="34834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13B9FE-3BBF-98BF-D38C-AD04E760B56E}"/>
              </a:ext>
            </a:extLst>
          </p:cNvPr>
          <p:cNvSpPr txBox="1"/>
          <p:nvPr/>
        </p:nvSpPr>
        <p:spPr>
          <a:xfrm>
            <a:off x="1513115" y="1428945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Category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AA232F-D1EE-177A-0458-EC551D0CB524}"/>
              </a:ext>
            </a:extLst>
          </p:cNvPr>
          <p:cNvSpPr/>
          <p:nvPr/>
        </p:nvSpPr>
        <p:spPr>
          <a:xfrm>
            <a:off x="1001486" y="1428945"/>
            <a:ext cx="4376057" cy="4000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E42C81-C9C5-17C3-03F5-7A83AAE9F3AE}"/>
              </a:ext>
            </a:extLst>
          </p:cNvPr>
          <p:cNvSpPr txBox="1"/>
          <p:nvPr/>
        </p:nvSpPr>
        <p:spPr>
          <a:xfrm>
            <a:off x="1262744" y="1057087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Web site</a:t>
            </a:r>
          </a:p>
        </p:txBody>
      </p:sp>
    </p:spTree>
    <p:extLst>
      <p:ext uri="{BB962C8B-B14F-4D97-AF65-F5344CB8AC3E}">
        <p14:creationId xmlns:p14="http://schemas.microsoft.com/office/powerpoint/2010/main" val="304046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21F41-BC78-2098-99F0-639CEE8F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5299C5-8960-C371-1B98-4597339798E1}"/>
              </a:ext>
            </a:extLst>
          </p:cNvPr>
          <p:cNvSpPr txBox="1"/>
          <p:nvPr/>
        </p:nvSpPr>
        <p:spPr>
          <a:xfrm>
            <a:off x="1513115" y="3001540"/>
            <a:ext cx="3298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product_page_url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universal</a:t>
            </a:r>
            <a:r>
              <a:rPr lang="fr-FR" dirty="0"/>
              <a:t>_ </a:t>
            </a:r>
            <a:r>
              <a:rPr lang="fr-FR" dirty="0" err="1"/>
              <a:t>product_code</a:t>
            </a:r>
            <a:r>
              <a:rPr lang="fr-FR" dirty="0"/>
              <a:t> (</a:t>
            </a:r>
            <a:r>
              <a:rPr lang="fr-FR" dirty="0" err="1"/>
              <a:t>upc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title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price_including_tax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price_excluding_tax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number_available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product_description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category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review_rating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image_url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6A7E563-DEBF-F5C2-4494-03DCE347FC1B}"/>
              </a:ext>
            </a:extLst>
          </p:cNvPr>
          <p:cNvSpPr/>
          <p:nvPr/>
        </p:nvSpPr>
        <p:spPr>
          <a:xfrm>
            <a:off x="1415143" y="3001540"/>
            <a:ext cx="3657600" cy="2971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4682F9-1F67-E51F-48FA-07CAB0468A23}"/>
              </a:ext>
            </a:extLst>
          </p:cNvPr>
          <p:cNvSpPr txBox="1"/>
          <p:nvPr/>
        </p:nvSpPr>
        <p:spPr>
          <a:xfrm>
            <a:off x="1763486" y="2642311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Book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ECADAFB-A03F-14A7-4DD3-05A91C9F43BA}"/>
              </a:ext>
            </a:extLst>
          </p:cNvPr>
          <p:cNvSpPr/>
          <p:nvPr/>
        </p:nvSpPr>
        <p:spPr>
          <a:xfrm>
            <a:off x="1208315" y="2642311"/>
            <a:ext cx="4016828" cy="34834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D6C725-A8FD-A5F3-9DC8-DDA4065EBF3E}"/>
              </a:ext>
            </a:extLst>
          </p:cNvPr>
          <p:cNvSpPr txBox="1"/>
          <p:nvPr/>
        </p:nvSpPr>
        <p:spPr>
          <a:xfrm>
            <a:off x="1513115" y="2278031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Category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592B9AD-A822-3494-23E5-630D3D5B12FC}"/>
              </a:ext>
            </a:extLst>
          </p:cNvPr>
          <p:cNvSpPr/>
          <p:nvPr/>
        </p:nvSpPr>
        <p:spPr>
          <a:xfrm>
            <a:off x="1001486" y="2278031"/>
            <a:ext cx="4376057" cy="4000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5D4D0B-01E0-9BE5-FBD9-690011549595}"/>
              </a:ext>
            </a:extLst>
          </p:cNvPr>
          <p:cNvSpPr txBox="1"/>
          <p:nvPr/>
        </p:nvSpPr>
        <p:spPr>
          <a:xfrm>
            <a:off x="1262744" y="1906173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Web site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7925C4E-B6AC-252F-49F6-EB13BD0D9C31}"/>
              </a:ext>
            </a:extLst>
          </p:cNvPr>
          <p:cNvCxnSpPr/>
          <p:nvPr/>
        </p:nvCxnSpPr>
        <p:spPr>
          <a:xfrm>
            <a:off x="5736771" y="2808514"/>
            <a:ext cx="718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018DBE4-C1CA-CD9A-FB8B-911A08894894}"/>
              </a:ext>
            </a:extLst>
          </p:cNvPr>
          <p:cNvSpPr txBox="1"/>
          <p:nvPr/>
        </p:nvSpPr>
        <p:spPr>
          <a:xfrm>
            <a:off x="6814456" y="2124377"/>
            <a:ext cx="472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Web site </a:t>
            </a:r>
          </a:p>
          <a:p>
            <a:r>
              <a:rPr lang="fr-FR" dirty="0"/>
              <a:t>     |-&gt; </a:t>
            </a:r>
            <a:r>
              <a:rPr lang="fr-FR" dirty="0" err="1"/>
              <a:t>scrap</a:t>
            </a:r>
            <a:r>
              <a:rPr lang="fr-FR" dirty="0"/>
              <a:t> the </a:t>
            </a:r>
            <a:r>
              <a:rPr lang="fr-FR" dirty="0" err="1"/>
              <a:t>categories</a:t>
            </a:r>
            <a:endParaRPr lang="fr-FR" dirty="0"/>
          </a:p>
          <a:p>
            <a:r>
              <a:rPr lang="fr-FR" dirty="0"/>
              <a:t>     |for </a:t>
            </a:r>
            <a:r>
              <a:rPr lang="fr-FR" dirty="0" err="1"/>
              <a:t>category</a:t>
            </a:r>
            <a:r>
              <a:rPr lang="fr-FR" dirty="0"/>
              <a:t> in </a:t>
            </a:r>
            <a:r>
              <a:rPr lang="fr-FR" dirty="0" err="1"/>
              <a:t>categories</a:t>
            </a:r>
            <a:endParaRPr lang="fr-FR" dirty="0"/>
          </a:p>
          <a:p>
            <a:r>
              <a:rPr lang="fr-FR" dirty="0"/>
              <a:t>          |-&gt; </a:t>
            </a:r>
            <a:r>
              <a:rPr lang="fr-FR" dirty="0" err="1"/>
              <a:t>scrap</a:t>
            </a:r>
            <a:r>
              <a:rPr lang="fr-FR" dirty="0"/>
              <a:t> the books on </a:t>
            </a:r>
            <a:r>
              <a:rPr lang="fr-FR" dirty="0" err="1"/>
              <a:t>each</a:t>
            </a:r>
            <a:r>
              <a:rPr lang="fr-FR" dirty="0"/>
              <a:t> page</a:t>
            </a:r>
          </a:p>
          <a:p>
            <a:r>
              <a:rPr lang="fr-FR" dirty="0"/>
              <a:t>          |for book in books</a:t>
            </a:r>
          </a:p>
          <a:p>
            <a:r>
              <a:rPr lang="fr-FR" dirty="0"/>
              <a:t>               |-&gt; </a:t>
            </a:r>
            <a:r>
              <a:rPr lang="fr-FR" dirty="0" err="1"/>
              <a:t>scrap</a:t>
            </a:r>
            <a:r>
              <a:rPr lang="fr-FR" dirty="0"/>
              <a:t> book informations</a:t>
            </a:r>
          </a:p>
        </p:txBody>
      </p:sp>
    </p:spTree>
    <p:extLst>
      <p:ext uri="{BB962C8B-B14F-4D97-AF65-F5344CB8AC3E}">
        <p14:creationId xmlns:p14="http://schemas.microsoft.com/office/powerpoint/2010/main" val="52665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63146-EF4F-83E7-81DF-EDF9B25F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C33AC4-BE84-F342-24A8-7C7268783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Du petit élément au plus gros:</a:t>
            </a:r>
          </a:p>
          <a:p>
            <a:pPr lvl="1"/>
            <a:r>
              <a:rPr lang="fr-FR" dirty="0"/>
              <a:t>Définir des mini fonctions à assembler </a:t>
            </a:r>
          </a:p>
          <a:p>
            <a:pPr lvl="1"/>
            <a:r>
              <a:rPr lang="fr-FR" dirty="0"/>
              <a:t>Commencer par scrapper une information sur un livre, puis un livre, puis une catégorie, puis le site, avec des tests à chaque nouvelle fonction</a:t>
            </a:r>
          </a:p>
          <a:p>
            <a:r>
              <a:rPr lang="fr-FR" dirty="0"/>
              <a:t>Minimum </a:t>
            </a:r>
            <a:r>
              <a:rPr lang="fr-FR" dirty="0" err="1"/>
              <a:t>requests</a:t>
            </a:r>
            <a:endParaRPr lang="fr-FR" dirty="0"/>
          </a:p>
          <a:p>
            <a:pPr lvl="1"/>
            <a:r>
              <a:rPr lang="fr-FR" dirty="0" err="1"/>
              <a:t>Scrap</a:t>
            </a:r>
            <a:r>
              <a:rPr lang="fr-FR" dirty="0"/>
              <a:t> =&gt; bcp d’info =&gt; prend beaucoup de temps -&gt; limiter le nombre de requêtes</a:t>
            </a:r>
          </a:p>
          <a:p>
            <a:r>
              <a:rPr lang="fr-FR" dirty="0"/>
              <a:t>Gestion des exceptions</a:t>
            </a:r>
          </a:p>
          <a:p>
            <a:pPr lvl="1"/>
            <a:r>
              <a:rPr lang="fr-FR" dirty="0"/>
              <a:t>Try </a:t>
            </a:r>
            <a:r>
              <a:rPr lang="fr-FR" dirty="0" err="1"/>
              <a:t>except</a:t>
            </a:r>
            <a:r>
              <a:rPr lang="fr-FR" dirty="0"/>
              <a:t> -&gt; éviter au maximum les erreurs pour que le code continue -&gt; évite de tout recommencer à zéro et vérifier ensuite ce qui a posé pb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74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7BE50-DD37-2114-7AB7-4259C9DE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B89F1-C7D8-EA03-BE52-2E67C4AE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fichiers principaux :</a:t>
            </a:r>
          </a:p>
          <a:p>
            <a:pPr lvl="1"/>
            <a:r>
              <a:rPr lang="fr-FR" dirty="0" err="1"/>
              <a:t>main.py</a:t>
            </a:r>
            <a:r>
              <a:rPr lang="fr-FR" dirty="0"/>
              <a:t> : code</a:t>
            </a:r>
          </a:p>
          <a:p>
            <a:pPr lvl="1"/>
            <a:r>
              <a:rPr lang="fr-FR" dirty="0" err="1"/>
              <a:t>Exec.py</a:t>
            </a:r>
            <a:r>
              <a:rPr lang="fr-FR" dirty="0"/>
              <a:t> : </a:t>
            </a:r>
            <a:r>
              <a:rPr lang="fr-FR" dirty="0" err="1"/>
              <a:t>execution</a:t>
            </a:r>
            <a:r>
              <a:rPr lang="fr-FR" dirty="0"/>
              <a:t> et chrono du code</a:t>
            </a:r>
          </a:p>
          <a:p>
            <a:r>
              <a:rPr lang="fr-FR" dirty="0" err="1"/>
              <a:t>Main.py</a:t>
            </a:r>
            <a:endParaRPr lang="fr-FR" dirty="0"/>
          </a:p>
          <a:p>
            <a:pPr lvl="1"/>
            <a:r>
              <a:rPr lang="fr-FR" dirty="0"/>
              <a:t>329 lignes de code</a:t>
            </a:r>
          </a:p>
          <a:p>
            <a:pPr lvl="1"/>
            <a:r>
              <a:rPr lang="fr-FR" dirty="0"/>
              <a:t>Définir des mini fonctions à assembler -&gt; 23 fonctions en tout</a:t>
            </a:r>
          </a:p>
          <a:p>
            <a:pPr lvl="1"/>
            <a:r>
              <a:rPr lang="fr-FR" dirty="0"/>
              <a:t>Min </a:t>
            </a:r>
            <a:r>
              <a:rPr lang="fr-FR" dirty="0" err="1"/>
              <a:t>request</a:t>
            </a:r>
            <a:r>
              <a:rPr lang="fr-FR" dirty="0"/>
              <a:t> : scrapper chaque page d’une catégorie -&gt; on préfère scrapper les livres quand on est sur une page au lieu de récupérer toutes les pages, et les </a:t>
            </a:r>
            <a:r>
              <a:rPr lang="fr-FR" dirty="0" err="1"/>
              <a:t>request</a:t>
            </a:r>
            <a:r>
              <a:rPr lang="fr-FR" dirty="0"/>
              <a:t> à nouveau pour scrapper les livres</a:t>
            </a:r>
          </a:p>
          <a:p>
            <a:pPr lvl="1"/>
            <a:r>
              <a:rPr lang="fr-FR" dirty="0"/>
              <a:t>Gestion des erreurs : 13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except</a:t>
            </a:r>
            <a:r>
              <a:rPr lang="fr-FR" dirty="0"/>
              <a:t>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593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7D182-A2F5-95AC-3C8F-68AAADE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41771-8877-DF7E-5391-6938F541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est scrappé : 50 catégories, 1000 livres, 999 images</a:t>
            </a:r>
          </a:p>
          <a:p>
            <a:r>
              <a:rPr lang="fr-FR" dirty="0"/>
              <a:t>(</a:t>
            </a:r>
            <a:r>
              <a:rPr lang="fr-FR" dirty="0" err="1"/>
              <a:t>True</a:t>
            </a:r>
            <a:r>
              <a:rPr lang="fr-FR" dirty="0"/>
              <a:t>, '939.4064767360687’) -&gt; 15:39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013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463</Words>
  <Application>Microsoft Macintosh PowerPoint</Application>
  <PresentationFormat>Grand écran</PresentationFormat>
  <Paragraphs>74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Soutenance Projet 2</vt:lpstr>
      <vt:lpstr>Présentation PowerPoint</vt:lpstr>
      <vt:lpstr>Contexte</vt:lpstr>
      <vt:lpstr>Présentation du problème</vt:lpstr>
      <vt:lpstr>Présentation PowerPoint</vt:lpstr>
      <vt:lpstr>stratégie</vt:lpstr>
      <vt:lpstr>Stratégie</vt:lpstr>
      <vt:lpstr>Le code</vt:lpstr>
      <vt:lpstr>Test</vt:lpstr>
      <vt:lpstr>Pistes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</cp:revision>
  <dcterms:created xsi:type="dcterms:W3CDTF">2022-08-05T15:15:04Z</dcterms:created>
  <dcterms:modified xsi:type="dcterms:W3CDTF">2022-08-11T08:45:49Z</dcterms:modified>
</cp:coreProperties>
</file>