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5CA7-A24F-16CF-BA80-FAFC66273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6677-98AE-BE86-CA1A-7EF49011E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0C86-E614-9292-1AA5-14D1EBE8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615B-F883-2D16-86A1-71A86816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5894-8108-28BD-A1CA-8C9202F7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6ED9-BAFC-0F2F-52F7-9BBA7B4F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C6EE-5EAB-F256-6955-37743142D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A8FE-1962-5636-B0E7-436A9468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FC6D-0B43-2B4A-B645-DB6E670E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D1BC-58FE-1FED-DD65-C99BEBD0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6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9E019-D481-078B-8173-E74F288C1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AF4C-484A-46FF-8CF8-61249520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DF68-85B2-EDFA-F0DB-29BCD53B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84AA-7562-5727-E604-3C6476BF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188D-4CFF-98E0-5CAB-6C0020E9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34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B7A-CDC5-BB3E-CF07-7BD2610E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EBF9-392A-9C74-BE66-A4652C66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BAA4-67C5-68CE-DAC6-0F525EAA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863C-E19E-CE66-48D7-FC05953A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FA2C-77C8-6697-A47C-1ABEA73B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F798-3082-F450-7C30-E851580E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274E-FFCA-8DD6-DFC3-8087634F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D8D1-ED3F-CF51-0EDD-1D30273E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FEED-2860-5EAD-809C-6491D979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809A-4893-6CB7-DEBD-343C353E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9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7A0-9D23-3C17-E8E0-6671C14B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8AB2-8031-EECD-AF39-D77EB17B7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BCA5-1AEE-2EF7-1943-1EDFD64D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6B53D-5A73-1AF3-2D00-BAEED440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1373-2B8F-CA88-1533-6B08F436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303D-F08E-2351-0EDD-4679CD01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20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6CB-DF54-D815-7D48-997D070C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9AE0-0CBD-21C5-8271-5776A639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4E0B-4550-1874-F7B0-EC43E0272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C1ED7-5918-B3FA-8B9A-A4F2C08AA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DE192-A492-8E11-4BC5-C9D278D19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4566F-FB61-268E-DA04-960369B9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A981A-AB5A-D41C-90A3-C19FB78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93D-C831-67AE-C649-583AD17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0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93DE-7BFF-82D0-A17C-1D5AB11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5B57F-253A-0C94-2B24-AB18DEC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F85B9-C700-4463-579E-B389833E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1FCE-F9BB-82E2-A072-1A06A4CB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8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A4B84-195C-CF42-C437-4E55B10C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439FA-56E1-1A5B-25C4-D584BF7E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06A8E-BBC7-E2D9-7CC8-A6BA2FBD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6F0C-9B15-31BD-7D79-74C94FB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8EDF-C6A4-460F-9174-24D8E237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5608E-D9D6-1B92-F33C-217891D2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F668-27A3-9273-B2CF-CF0FAE0C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EFD1-6EAD-F63C-4232-AC728B96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C3F42-E6E3-62C6-63EF-1A56C23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59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5E25-FC99-55E7-2192-F6FC4438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2988D-1CA5-9E4C-EC9A-0972BA34A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6767-4768-1282-697F-BDA9BD83E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2774-F3CE-6C82-9DF8-67BA20DF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F2EA-6D83-5117-A94D-F4F87B80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E66E-966D-200F-AB03-BF61D3CF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53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367D9-6BB2-8453-8F46-EDCF8336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E8C0-6657-26CA-5C75-72E2A491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E1C7-A2FB-80D7-DDD6-770E2AADB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5601-3CBB-4432-A9C1-49C0EA748C1C}" type="datetimeFigureOut">
              <a:rPr lang="en-AU" smtClean="0"/>
              <a:t>24/08/2023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1690-ADB8-7A18-BBE9-E4B67F504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F98B-CB7C-F0DB-F031-E9673E0D1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C3AE-88F9-4682-A8E9-95039268C0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5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F71B-C018-2617-B830-F104A78B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Blunomy</a:t>
            </a:r>
            <a:r>
              <a:rPr lang="en-AU" dirty="0"/>
              <a:t> -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E1931-BA57-E2E3-CF9F-3D76DF47E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6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4E43-ED38-AA82-A47A-FDDA4F87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9785-06E5-EEF3-119D-01DAAED8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Encryption</a:t>
            </a:r>
          </a:p>
          <a:p>
            <a:r>
              <a:rPr lang="en-AU" dirty="0"/>
              <a:t>Transit</a:t>
            </a:r>
          </a:p>
          <a:p>
            <a:r>
              <a:rPr lang="en-AU" dirty="0"/>
              <a:t>Rest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Image vulnerabilities</a:t>
            </a:r>
          </a:p>
          <a:p>
            <a:pPr marL="0" indent="0">
              <a:buNone/>
            </a:pPr>
            <a:r>
              <a:rPr lang="en-AU" dirty="0"/>
              <a:t>Code Scanning tools</a:t>
            </a:r>
          </a:p>
          <a:p>
            <a:pPr marL="0" indent="0">
              <a:buNone/>
            </a:pPr>
            <a:r>
              <a:rPr lang="en-AU" dirty="0"/>
              <a:t>Use private Ips</a:t>
            </a:r>
          </a:p>
        </p:txBody>
      </p:sp>
    </p:spTree>
    <p:extLst>
      <p:ext uri="{BB962C8B-B14F-4D97-AF65-F5344CB8AC3E}">
        <p14:creationId xmlns:p14="http://schemas.microsoft.com/office/powerpoint/2010/main" val="20623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F554-9A22-FF7B-4E7E-43DD222D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11FB-53B3-9FFE-8637-21663FD5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RBAC on resources.</a:t>
            </a:r>
          </a:p>
          <a:p>
            <a:r>
              <a:rPr lang="en-AU" dirty="0"/>
              <a:t>Secure Azure Active directory access</a:t>
            </a:r>
          </a:p>
          <a:p>
            <a:r>
              <a:rPr lang="en-AU" dirty="0"/>
              <a:t>Service account for application and managed identities for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881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04819A-0541-3382-7F21-9C13292EC876}"/>
              </a:ext>
            </a:extLst>
          </p:cNvPr>
          <p:cNvSpPr/>
          <p:nvPr/>
        </p:nvSpPr>
        <p:spPr>
          <a:xfrm>
            <a:off x="-29496" y="433949"/>
            <a:ext cx="12545961" cy="1129378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136E2-270D-F91B-AC17-598225C6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b="1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F9E7-DF75-3FDE-C915-DB56BD25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dirty="0"/>
              <a:t>Security Logs</a:t>
            </a:r>
          </a:p>
          <a:p>
            <a:pPr marL="0" indent="0">
              <a:buNone/>
            </a:pPr>
            <a:r>
              <a:rPr lang="en-AU" dirty="0"/>
              <a:t>Monitor performance</a:t>
            </a:r>
          </a:p>
          <a:p>
            <a:pPr marL="0" indent="0">
              <a:buNone/>
            </a:pPr>
            <a:r>
              <a:rPr lang="en-AU" dirty="0"/>
              <a:t>Use Azure sentinel or 3</a:t>
            </a:r>
            <a:r>
              <a:rPr lang="en-AU" baseline="30000" dirty="0"/>
              <a:t>rd</a:t>
            </a:r>
            <a:r>
              <a:rPr lang="en-AU" dirty="0"/>
              <a:t> party tool (Datadog) </a:t>
            </a:r>
          </a:p>
          <a:p>
            <a:r>
              <a:rPr lang="en-AU" dirty="0"/>
              <a:t>Data Access logs</a:t>
            </a:r>
          </a:p>
          <a:p>
            <a:pPr marL="0" indent="0">
              <a:buNone/>
            </a:pPr>
            <a:r>
              <a:rPr lang="en-AU" dirty="0"/>
              <a:t>Set app sensitive data in an external secured database accessible only through the app and admins.</a:t>
            </a:r>
          </a:p>
          <a:p>
            <a:pPr marL="0" indent="0">
              <a:buNone/>
            </a:pPr>
            <a:r>
              <a:rPr lang="en-AU" dirty="0"/>
              <a:t>Limit access control</a:t>
            </a:r>
          </a:p>
          <a:p>
            <a:r>
              <a:rPr lang="en-AU" dirty="0"/>
              <a:t>Audits</a:t>
            </a:r>
          </a:p>
          <a:p>
            <a:pPr marL="0" indent="0">
              <a:buNone/>
            </a:pPr>
            <a:r>
              <a:rPr lang="en-AU" dirty="0"/>
              <a:t>Regular monitoring</a:t>
            </a:r>
          </a:p>
        </p:txBody>
      </p:sp>
    </p:spTree>
    <p:extLst>
      <p:ext uri="{BB962C8B-B14F-4D97-AF65-F5344CB8AC3E}">
        <p14:creationId xmlns:p14="http://schemas.microsoft.com/office/powerpoint/2010/main" val="394584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E1CC-C37E-F6AA-7E3C-42F0A32C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Secured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684B-A30A-994F-894D-8C5CFF52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Firewalls</a:t>
            </a:r>
          </a:p>
          <a:p>
            <a:r>
              <a:rPr lang="en-AU" dirty="0"/>
              <a:t>MFA</a:t>
            </a:r>
          </a:p>
          <a:p>
            <a:r>
              <a:rPr lang="en-AU" dirty="0"/>
              <a:t>Secure access to API, setup allowed origins for queries</a:t>
            </a:r>
          </a:p>
          <a:p>
            <a:r>
              <a:rPr lang="en-AU" dirty="0"/>
              <a:t>Setup </a:t>
            </a:r>
            <a:r>
              <a:rPr lang="en-AU" dirty="0" err="1"/>
              <a:t>secureity</a:t>
            </a:r>
            <a:r>
              <a:rPr lang="en-AU" dirty="0"/>
              <a:t> headers for HTTPS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136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Blunomy - Interview</vt:lpstr>
      <vt:lpstr>Application Security</vt:lpstr>
      <vt:lpstr>Access Management</vt:lpstr>
      <vt:lpstr>Monitoring</vt:lpstr>
      <vt:lpstr>Secured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Blunomy - Interview</dc:title>
  <dc:creator>Clement Ching</dc:creator>
  <cp:lastModifiedBy>Clement Ching</cp:lastModifiedBy>
  <cp:revision>2</cp:revision>
  <dcterms:created xsi:type="dcterms:W3CDTF">2023-08-24T03:42:53Z</dcterms:created>
  <dcterms:modified xsi:type="dcterms:W3CDTF">2023-08-24T06:19:11Z</dcterms:modified>
</cp:coreProperties>
</file>