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EAEB-E5DE-74DC-30D5-26D0EA15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2B0FD-7531-B1E8-D4D5-4B425B06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9B13-A6F8-71FE-48C0-420754CD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1E87-FBC0-EC3D-0BE2-FBDA779C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E9C3-ED18-8E01-7512-3A95539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4383-4B75-6BBF-9AFB-DDA25757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0A7D-6E34-C564-AF42-915CB58F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54CD-DEEA-F165-7A3F-B11E79C7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1B96-F542-FCDD-5846-F24880B3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126D-3864-0EDC-EDF4-C9AA0635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E1A8-BCFC-7F4E-DEE1-140E4755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3C7A7-A4D3-1A3A-ED81-CF5FD459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8A51-2B48-7BA9-0473-4ECA87C6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98586-98B3-5BC5-DE1C-6114569C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6FF5-4B1C-3388-CD83-9D5D1FAB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B34B-57A9-1467-485A-7A44D141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B3C2-E9C8-2501-E2C8-C80570AF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7015-9C41-A222-0679-D012B2C6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2983-79FB-C8F5-D8E2-95F28B3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EF76-F191-8608-C445-4C38EFB1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DDC-50E1-C36F-8331-F7F35B48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8685-C74A-5224-762D-CA12D428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2E7F-B468-EB7C-1059-BAE49371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011A-18B1-FB7E-D763-47353E9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48F2-070B-E02A-DE14-0E94F341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1165-3128-41AD-0420-EED48FA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4EC8-6D1D-9081-0777-882E9D96C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D32C-AAA6-6E85-6147-C73621E3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0758-9741-2ECF-7983-33A894E1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E79A1-CCFC-5A49-8501-5D99B436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1636-3273-07F4-2F44-14E9D97D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82D1-470A-824B-B362-9304F44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AEE8-F9A3-BC2A-B2EC-89B02B6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C425-2525-57D9-98F3-949143FE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EE3DA-B014-B435-AD26-0391D1DA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630B6-4C03-E11F-AA90-11172555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9A830-F426-14A0-54CF-04138EF5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2C2B-2789-AD9D-83CA-551C3BE0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FC01D-BEDF-DCE7-6C66-46211A76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7AB0-6E4E-667B-6886-09E91193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4E5E7-82E3-FA7D-60CB-2E971D99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1DD3-624C-A12D-0068-219A3A6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604CB-2B5E-1381-4D21-42A1F97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2F9D2-2AEF-77A2-1C6D-D061E289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49956-442C-30AE-B3D0-E899CEC7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83F3E-535D-09D2-D0B0-48680576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A7D-7FBD-47D5-EE14-BD0AC097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4D7-39BB-9EEB-52EF-992DFC4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AAC74-F318-94E3-39B2-534750C2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8AAC-1563-B9C9-AF33-BF980467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0A01-82E5-70D6-BAD4-99DFC02E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FBA47-B2DF-A46E-9781-65AFF0E3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9B95-6567-67FB-23A1-58FBF200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2DD71-D3D6-B519-46E4-5A3139D3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7495-BB7A-5E85-0E76-0F699005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2EB8-CE67-A8C5-1BB9-565D4500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17E5C-BD59-91E7-54F6-A475004A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D22C-03DC-618D-F152-7A32AB01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7CB1B-6872-7339-6EFC-642C5AF9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99D54-C7F6-6A53-E301-8B786C99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18B9-4BC9-1326-CA73-87E95BE2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343E-3550-4191-B327-633F9FA4953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9A4B-8FBB-31E8-80AB-97665431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F569-1970-4B89-0712-6903B85B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FE5C-DBF5-4271-9427-DBF31B67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A4F175-B8E8-B4AE-1ADD-A7B9CBED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164"/>
            <a:ext cx="112776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76E54-ECF8-5B5D-B3EC-D0E5B6CB1C2A}"/>
              </a:ext>
            </a:extLst>
          </p:cNvPr>
          <p:cNvSpPr txBox="1"/>
          <p:nvPr/>
        </p:nvSpPr>
        <p:spPr>
          <a:xfrm>
            <a:off x="758460" y="532955"/>
            <a:ext cx="41614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Corn </a:t>
            </a:r>
            <a:r>
              <a:rPr lang="en-US" sz="3600" b="1" dirty="0"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Leaf Disease Classification</a:t>
            </a:r>
            <a:endParaRPr lang="en-US" sz="4000" b="1" dirty="0"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0E9C7-D8CC-88D7-A4FB-F0D3EB5CE2C2}"/>
              </a:ext>
            </a:extLst>
          </p:cNvPr>
          <p:cNvSpPr txBox="1"/>
          <p:nvPr/>
        </p:nvSpPr>
        <p:spPr>
          <a:xfrm>
            <a:off x="324565" y="1925907"/>
            <a:ext cx="5029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rgbClr val="FFFF00"/>
                  </a:solidFill>
                </a:ln>
              </a:rPr>
              <a:t>A Convolutional Neural Network Analysis</a:t>
            </a:r>
          </a:p>
          <a:p>
            <a:pPr algn="ctr"/>
            <a:r>
              <a:rPr lang="en-US" sz="3600" b="1" dirty="0">
                <a:ln w="28575">
                  <a:solidFill>
                    <a:srgbClr val="FFFF00"/>
                  </a:solidFill>
                </a:ln>
              </a:rPr>
              <a:t>By Clement Chen </a:t>
            </a:r>
          </a:p>
        </p:txBody>
      </p:sp>
    </p:spTree>
    <p:extLst>
      <p:ext uri="{BB962C8B-B14F-4D97-AF65-F5344CB8AC3E}">
        <p14:creationId xmlns:p14="http://schemas.microsoft.com/office/powerpoint/2010/main" val="393449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1913-0CA6-3BD3-FF58-86BFC05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22DA-A2C0-374E-A3F8-7CDC5675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Chen</dc:creator>
  <cp:lastModifiedBy>Clement Chen</cp:lastModifiedBy>
  <cp:revision>1</cp:revision>
  <dcterms:created xsi:type="dcterms:W3CDTF">2023-06-02T16:53:59Z</dcterms:created>
  <dcterms:modified xsi:type="dcterms:W3CDTF">2023-06-02T20:30:43Z</dcterms:modified>
</cp:coreProperties>
</file>