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08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6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6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7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3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3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4" name="Picture 3" descr="Person at the peak of a mountain">
            <a:extLst>
              <a:ext uri="{FF2B5EF4-FFF2-40B4-BE49-F238E27FC236}">
                <a16:creationId xmlns:a16="http://schemas.microsoft.com/office/drawing/2014/main" id="{FE5D8067-2809-6C70-A8DC-30A5E5F02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228" b="850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45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EBD0-E21A-C0C1-4656-DD6D9CB43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7200" dirty="0"/>
              <a:t>Big Mountain Resort</a:t>
            </a:r>
            <a:br>
              <a:rPr lang="en-US" sz="7200" dirty="0"/>
            </a:br>
            <a:r>
              <a:rPr lang="en-US" sz="4000" dirty="0"/>
              <a:t>Ticket Price Analysis</a:t>
            </a:r>
            <a:endParaRPr lang="en-US" sz="7200" dirty="0"/>
          </a:p>
        </p:txBody>
      </p:sp>
      <p:sp>
        <p:nvSpPr>
          <p:cNvPr id="46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7C24C-42F1-0BFC-F487-491B83E8F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By Clement Chen</a:t>
            </a:r>
          </a:p>
        </p:txBody>
      </p:sp>
    </p:spTree>
    <p:extLst>
      <p:ext uri="{BB962C8B-B14F-4D97-AF65-F5344CB8AC3E}">
        <p14:creationId xmlns:p14="http://schemas.microsoft.com/office/powerpoint/2010/main" val="52723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8E6D-92AE-E7AB-0FEE-3FDE0B80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4E05-CDA0-31ED-DB7A-54AE1718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believes that it can charge more for ticket prices, however they want data to back up their decision </a:t>
            </a:r>
          </a:p>
          <a:p>
            <a:r>
              <a:rPr lang="en-US" dirty="0"/>
              <a:t>Recent additional ski lift increases operating costs by $1,540,000, would this generate more revenue?</a:t>
            </a:r>
          </a:p>
          <a:p>
            <a:r>
              <a:rPr lang="en-US" dirty="0"/>
              <a:t>What other changes to facilities would support higher ticket prices?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0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FD7B-3614-D2EA-0022-ACEB76B7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4C8A-DCF0-D1F1-92A3-CE8F18A66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market standards, Big Mountain is currently undercharging by ~ $10 for their facilities</a:t>
            </a:r>
          </a:p>
          <a:p>
            <a:r>
              <a:rPr lang="en-US" dirty="0"/>
              <a:t>Increase vertical drop by ~150 feet, runs by 1, and number of chairs by 1 would support a ticket price increase of about $2</a:t>
            </a:r>
          </a:p>
          <a:p>
            <a:r>
              <a:rPr lang="en-US" dirty="0"/>
              <a:t>Adding 4 acres of snowmaking area and increasing longest run by 0.2 miles will not be enough to support ticket price increases.</a:t>
            </a:r>
          </a:p>
          <a:p>
            <a:r>
              <a:rPr lang="en-US" dirty="0"/>
              <a:t>More information on operational costs in conjunction to the model will show what changes to make to the facilities to 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422120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FA91-4F85-42BE-4A76-456AEFA4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E8A45-B997-E4F6-009F-F7FD2DE8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712" y="2665935"/>
            <a:ext cx="4057650" cy="2667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DF1C-B664-E48D-39B9-0E76D764E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102" y="2465667"/>
            <a:ext cx="7151610" cy="3694176"/>
          </a:xfrm>
        </p:spPr>
        <p:txBody>
          <a:bodyPr>
            <a:normAutofit/>
          </a:bodyPr>
          <a:lstStyle/>
          <a:p>
            <a:r>
              <a:rPr lang="en-US" sz="1800" dirty="0"/>
              <a:t>The dataset was cleaned for errors and missing values</a:t>
            </a:r>
          </a:p>
          <a:p>
            <a:r>
              <a:rPr lang="en-US" sz="1800" dirty="0"/>
              <a:t>One feature, </a:t>
            </a:r>
            <a:r>
              <a:rPr lang="en-US" sz="1800" dirty="0" err="1"/>
              <a:t>fastEight</a:t>
            </a:r>
            <a:r>
              <a:rPr lang="en-US" sz="1800" dirty="0"/>
              <a:t>, was completely removed  due to a lot of missing values and only 1 non-zero value and so would provide very little information. However, we should not just forget about this. Future analysis could be on average family/group size and see if a </a:t>
            </a:r>
            <a:r>
              <a:rPr lang="en-US" sz="1800" dirty="0" err="1"/>
              <a:t>fastEight</a:t>
            </a:r>
            <a:r>
              <a:rPr lang="en-US" sz="1800" dirty="0"/>
              <a:t> chair would be something customer would pay more for</a:t>
            </a:r>
          </a:p>
          <a:p>
            <a:r>
              <a:rPr lang="en-US" sz="1800" dirty="0"/>
              <a:t>We also decided to model only using Adult Weekend Prices as it has a strong correlation with Adult Weekday prices and had fewer missing values. Ticker prices in Montana were also the same for weekend and weekday</a:t>
            </a:r>
          </a:p>
        </p:txBody>
      </p:sp>
    </p:spTree>
    <p:extLst>
      <p:ext uri="{BB962C8B-B14F-4D97-AF65-F5344CB8AC3E}">
        <p14:creationId xmlns:p14="http://schemas.microsoft.com/office/powerpoint/2010/main" val="253777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BF3B-1F5F-EAA8-AF45-8FAA60EF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41F6-4EA8-DE15-84A4-5FDDE3D4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created a Linear Regressor model</a:t>
            </a:r>
          </a:p>
          <a:p>
            <a:r>
              <a:rPr lang="en-US" dirty="0"/>
              <a:t>Used feature selection method called </a:t>
            </a:r>
            <a:r>
              <a:rPr lang="en-US" dirty="0" err="1"/>
              <a:t>SelectKBest</a:t>
            </a:r>
            <a:r>
              <a:rPr lang="en-US" dirty="0"/>
              <a:t> that would select features that best explained variance in ticket price</a:t>
            </a:r>
          </a:p>
          <a:p>
            <a:r>
              <a:rPr lang="en-US" dirty="0"/>
              <a:t>Use k-fold cross validation to avoid  overfitting on the same data</a:t>
            </a:r>
          </a:p>
          <a:p>
            <a:r>
              <a:rPr lang="en-US" dirty="0"/>
              <a:t>Used R^2, mean absolute error, and mean squared error to score our models</a:t>
            </a:r>
          </a:p>
        </p:txBody>
      </p:sp>
    </p:spTree>
    <p:extLst>
      <p:ext uri="{BB962C8B-B14F-4D97-AF65-F5344CB8AC3E}">
        <p14:creationId xmlns:p14="http://schemas.microsoft.com/office/powerpoint/2010/main" val="326319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2FF4-BB75-6BC7-A5BD-1A460B1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 Cont.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A7FBA78-4594-A93B-6D88-445B0894D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45" y="2235166"/>
            <a:ext cx="5003165" cy="35737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3670-1CDC-1730-4297-38CA48FF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10" y="2195459"/>
            <a:ext cx="6578837" cy="3694176"/>
          </a:xfrm>
        </p:spPr>
        <p:txBody>
          <a:bodyPr>
            <a:normAutofit fontScale="92500"/>
          </a:bodyPr>
          <a:lstStyle/>
          <a:p>
            <a:r>
              <a:rPr lang="en-US" dirty="0"/>
              <a:t>We then tried using a random forest regressor which provided better scoring than our linear regressor</a:t>
            </a:r>
          </a:p>
          <a:p>
            <a:r>
              <a:rPr lang="en-US" dirty="0"/>
              <a:t>The random forest’s selected best features coincided with the best features from our linear regressor so we might be on t something…</a:t>
            </a:r>
          </a:p>
          <a:p>
            <a:r>
              <a:rPr lang="en-US" dirty="0"/>
              <a:t>Most important features seem to be </a:t>
            </a:r>
            <a:r>
              <a:rPr lang="en-US" dirty="0" err="1"/>
              <a:t>fastQuads</a:t>
            </a:r>
            <a:r>
              <a:rPr lang="en-US" dirty="0"/>
              <a:t>, Runs, Snow </a:t>
            </a:r>
            <a:r>
              <a:rPr lang="en-US" dirty="0" err="1"/>
              <a:t>Making_ac</a:t>
            </a:r>
            <a:r>
              <a:rPr lang="en-US" dirty="0"/>
              <a:t>, and </a:t>
            </a:r>
            <a:r>
              <a:rPr lang="en-US" dirty="0" err="1"/>
              <a:t>vertical_drop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EBB9-782C-57F2-B763-217CAA60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7372-4B1E-443C-36DB-57CAFF8B7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currently undercharges about $10 for their tickets</a:t>
            </a:r>
          </a:p>
          <a:p>
            <a:r>
              <a:rPr lang="en-US" dirty="0"/>
              <a:t>Facilities most important to customers and therefor ticket prices are </a:t>
            </a:r>
            <a:r>
              <a:rPr lang="en-US" dirty="0" err="1"/>
              <a:t>fastQuads</a:t>
            </a:r>
            <a:r>
              <a:rPr lang="en-US" dirty="0"/>
              <a:t>, Runs, Snow </a:t>
            </a:r>
            <a:r>
              <a:rPr lang="en-US" dirty="0" err="1"/>
              <a:t>Making_ac</a:t>
            </a:r>
            <a:r>
              <a:rPr lang="en-US" dirty="0"/>
              <a:t>, and </a:t>
            </a:r>
            <a:r>
              <a:rPr lang="en-US" dirty="0" err="1"/>
              <a:t>vertical_drop</a:t>
            </a:r>
            <a:r>
              <a:rPr lang="en-US" dirty="0"/>
              <a:t> </a:t>
            </a:r>
          </a:p>
          <a:p>
            <a:r>
              <a:rPr lang="en-US" dirty="0"/>
              <a:t>More information on operational costs are needed to determine which facilities to add or improve are worthwhile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834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2F41"/>
      </a:dk2>
      <a:lt2>
        <a:srgbClr val="E8E6E2"/>
      </a:lt2>
      <a:accent1>
        <a:srgbClr val="7F94BA"/>
      </a:accent1>
      <a:accent2>
        <a:srgbClr val="7AA9B7"/>
      </a:accent2>
      <a:accent3>
        <a:srgbClr val="9996C6"/>
      </a:accent3>
      <a:accent4>
        <a:srgbClr val="BA877F"/>
      </a:accent4>
      <a:accent5>
        <a:srgbClr val="BAA07F"/>
      </a:accent5>
      <a:accent6>
        <a:srgbClr val="A7A672"/>
      </a:accent6>
      <a:hlink>
        <a:srgbClr val="95805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429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Neue Haas Grotesk Text Pro</vt:lpstr>
      <vt:lpstr>AccentBoxVTI</vt:lpstr>
      <vt:lpstr>Big Mountain Resort Ticket Price Analysis</vt:lpstr>
      <vt:lpstr>Problem</vt:lpstr>
      <vt:lpstr>Recommendations </vt:lpstr>
      <vt:lpstr>Modeling Process</vt:lpstr>
      <vt:lpstr>Modeling Process Cont.</vt:lpstr>
      <vt:lpstr>Modeling Process Cont.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Ticket Price Analysis</dc:title>
  <dc:creator>Clement Chen</dc:creator>
  <cp:lastModifiedBy>Clement Chen</cp:lastModifiedBy>
  <cp:revision>5</cp:revision>
  <dcterms:created xsi:type="dcterms:W3CDTF">2022-09-12T21:17:57Z</dcterms:created>
  <dcterms:modified xsi:type="dcterms:W3CDTF">2022-09-13T06:27:38Z</dcterms:modified>
</cp:coreProperties>
</file>