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70" r:id="rId3"/>
    <p:sldId id="271" r:id="rId4"/>
    <p:sldId id="272" r:id="rId5"/>
    <p:sldId id="279" r:id="rId6"/>
    <p:sldId id="281" r:id="rId7"/>
    <p:sldId id="278" r:id="rId8"/>
    <p:sldId id="280" r:id="rId9"/>
    <p:sldId id="282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2" y="330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E59D0-6A76-4915-A53B-A5A7711DE82D}" type="datetime1">
              <a:rPr lang="en-US" smtClean="0"/>
              <a:t>12/6/2016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9641-C633-4570-A953-AE8107C0113B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867E-D008-498A-B043-D71EF8A3A136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B4B8-C0F3-499A-980F-C020C8CC013E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5929-EEE4-46A4-9742-4573D4754E3E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F92C-AE27-4F18-988F-34AEBA6F1EE1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394A-F8D5-4A77-B3EA-463CF55AA638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F9-7E34-4CA9-B89E-A37DD8F1A51C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E276-E341-40EE-A55B-9B6B6B389A7E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07D0-8939-491F-96D5-3E1E8C46661E}" type="datetime1">
              <a:rPr lang="en-US" smtClean="0"/>
              <a:t>12/6/2016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3460-03CD-4A5D-8F72-7ACEA4269EEA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31E5B68-27DB-4E0A-862F-EDFD2878610B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Copyright (C) 2016-2017 Team Pythia   ---   University of North Texas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Pythia:	Clement Cole</a:t>
            </a:r>
          </a:p>
          <a:p>
            <a:r>
              <a:rPr lang="en-US" dirty="0"/>
              <a:t>		Chris Roche</a:t>
            </a:r>
          </a:p>
          <a:p>
            <a:r>
              <a:rPr lang="en-US" dirty="0"/>
              <a:t>		Elijah Adedapo</a:t>
            </a:r>
          </a:p>
          <a:p>
            <a:r>
              <a:rPr lang="en-US" dirty="0"/>
              <a:t>		Enrique Torres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Algorithmic Stock Trading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5002698"/>
            <a:ext cx="2599340" cy="17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development of software implementation.</a:t>
            </a:r>
          </a:p>
          <a:p>
            <a:r>
              <a:rPr lang="en-US" dirty="0"/>
              <a:t>Continue implementation of genetic algorithm in hardware</a:t>
            </a:r>
          </a:p>
          <a:p>
            <a:r>
              <a:rPr lang="en-US" dirty="0"/>
              <a:t>Modify basic genetic algorithm to increase accuracy</a:t>
            </a:r>
            <a:endParaRPr lang="en-US" dirty="0"/>
          </a:p>
          <a:p>
            <a:r>
              <a:rPr lang="en-US" dirty="0"/>
              <a:t>Increase web interface functionality and aesthetics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624" y="5852161"/>
            <a:ext cx="5237509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362" y="6407417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35398" y="5852161"/>
            <a:ext cx="5522735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362" y="6432345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an algorithm for stock value prediction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the algorithm in hardware (FPGA)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the algorithm in software (C++)</a:t>
            </a:r>
          </a:p>
          <a:p>
            <a:pPr>
              <a:lnSpc>
                <a:spcPct val="150000"/>
              </a:lnSpc>
            </a:pPr>
            <a:r>
              <a:rPr lang="en-US" dirty="0"/>
              <a:t>Pull historical stock data from Yahoo Finance and put it in a database</a:t>
            </a:r>
          </a:p>
          <a:p>
            <a:pPr>
              <a:lnSpc>
                <a:spcPct val="150000"/>
              </a:lnSpc>
            </a:pPr>
            <a:r>
              <a:rPr lang="en-US" dirty="0"/>
              <a:t>Send stock analysis results to the web-based user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4180" y="5852161"/>
            <a:ext cx="5203953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27140" y="6423956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selection: Genetic</a:t>
            </a:r>
          </a:p>
          <a:p>
            <a:r>
              <a:rPr lang="en-US" dirty="0"/>
              <a:t>Historical data retrieval completed in Python using Yahoo Finance API</a:t>
            </a:r>
          </a:p>
          <a:p>
            <a:r>
              <a:rPr lang="en-US" dirty="0"/>
              <a:t>SQL database being developed to hold stock data</a:t>
            </a:r>
          </a:p>
          <a:p>
            <a:r>
              <a:rPr lang="en-US" dirty="0"/>
              <a:t>Software implementation completed in Python and being rewritten in C++</a:t>
            </a:r>
          </a:p>
          <a:p>
            <a:r>
              <a:rPr lang="en-US" dirty="0"/>
              <a:t>Hardware implementation has just begun</a:t>
            </a:r>
          </a:p>
          <a:p>
            <a:r>
              <a:rPr lang="en-US" dirty="0"/>
              <a:t>Very basic web-based user interface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Status: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8070" y="5852161"/>
            <a:ext cx="5120063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93584" y="6407178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9622" y="5852161"/>
            <a:ext cx="5388511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73" y="104755"/>
            <a:ext cx="5269961" cy="655942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37134" y="1666549"/>
            <a:ext cx="5574204" cy="4185612"/>
          </a:xfrm>
        </p:spPr>
        <p:txBody>
          <a:bodyPr/>
          <a:lstStyle/>
          <a:p>
            <a:r>
              <a:rPr lang="en-US" sz="2000" dirty="0"/>
              <a:t>Historical stock data retrieved prior to market open; daily</a:t>
            </a:r>
          </a:p>
          <a:p>
            <a:r>
              <a:rPr lang="en-US" sz="2000" dirty="0"/>
              <a:t>Algorithm is ran in HW and SW</a:t>
            </a:r>
          </a:p>
          <a:p>
            <a:r>
              <a:rPr lang="en-US" sz="2000" dirty="0"/>
              <a:t>Performance data is captured for each implementation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en-US" sz="2000" dirty="0"/>
              <a:t>User interface displays:</a:t>
            </a:r>
          </a:p>
          <a:p>
            <a:pPr lvl="1"/>
            <a:r>
              <a:rPr lang="en-US" sz="2000" dirty="0"/>
              <a:t>Price predictions</a:t>
            </a:r>
          </a:p>
          <a:p>
            <a:pPr lvl="1"/>
            <a:r>
              <a:rPr lang="en-US" sz="2000" dirty="0"/>
              <a:t>Trends</a:t>
            </a:r>
          </a:p>
          <a:p>
            <a:pPr lvl="1"/>
            <a:r>
              <a:rPr lang="en-US" sz="2000" dirty="0"/>
              <a:t>Performance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2286" y="6403101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84631" y="523549"/>
            <a:ext cx="4526004" cy="1143000"/>
          </a:xfrm>
        </p:spPr>
        <p:txBody>
          <a:bodyPr>
            <a:normAutofit/>
          </a:bodyPr>
          <a:lstStyle/>
          <a:p>
            <a:r>
              <a:rPr lang="en-US" dirty="0"/>
              <a:t>System Overview:</a:t>
            </a:r>
          </a:p>
        </p:txBody>
      </p:sp>
    </p:spTree>
    <p:extLst>
      <p:ext uri="{BB962C8B-B14F-4D97-AF65-F5344CB8AC3E}">
        <p14:creationId xmlns:p14="http://schemas.microsoft.com/office/powerpoint/2010/main" val="36977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42601" y="6157850"/>
            <a:ext cx="5161526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76806" y="6373622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4411" y="1408635"/>
            <a:ext cx="9390977" cy="3508977"/>
          </a:xfrm>
        </p:spPr>
        <p:txBody>
          <a:bodyPr/>
          <a:lstStyle/>
          <a:p>
            <a:r>
              <a:rPr lang="en-US" dirty="0"/>
              <a:t>Yahoo Finance API</a:t>
            </a:r>
          </a:p>
          <a:p>
            <a:pPr lvl="1"/>
            <a:r>
              <a:rPr lang="en-US" dirty="0"/>
              <a:t>Data stored in CSV</a:t>
            </a:r>
          </a:p>
          <a:p>
            <a:pPr lvl="1"/>
            <a:r>
              <a:rPr lang="en-US" dirty="0"/>
              <a:t>Graphs generated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4389" y="104755"/>
            <a:ext cx="9366325" cy="1143000"/>
          </a:xfrm>
        </p:spPr>
        <p:txBody>
          <a:bodyPr/>
          <a:lstStyle/>
          <a:p>
            <a:r>
              <a:rPr lang="en-US" dirty="0"/>
              <a:t>Data Retrieval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56" y="3989954"/>
            <a:ext cx="7258050" cy="2009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70" y="883438"/>
            <a:ext cx="3888499" cy="29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6" y="378461"/>
            <a:ext cx="5162550" cy="583882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54197" y="2093890"/>
            <a:ext cx="4990816" cy="3508977"/>
          </a:xfrm>
        </p:spPr>
        <p:txBody>
          <a:bodyPr/>
          <a:lstStyle/>
          <a:p>
            <a:r>
              <a:rPr lang="en-US" dirty="0"/>
              <a:t>Genetic Algorithm</a:t>
            </a:r>
          </a:p>
          <a:p>
            <a:pPr lvl="1"/>
            <a:r>
              <a:rPr lang="en-US" dirty="0"/>
              <a:t>Create initial population</a:t>
            </a:r>
          </a:p>
          <a:p>
            <a:pPr lvl="1"/>
            <a:r>
              <a:rPr lang="en-US" dirty="0"/>
              <a:t>Evaluate fitness of individuals</a:t>
            </a:r>
          </a:p>
          <a:p>
            <a:pPr lvl="1"/>
            <a:r>
              <a:rPr lang="en-US" dirty="0"/>
              <a:t>Selection</a:t>
            </a:r>
          </a:p>
          <a:p>
            <a:pPr lvl="1"/>
            <a:r>
              <a:rPr lang="en-US" dirty="0"/>
              <a:t>Crossover</a:t>
            </a:r>
          </a:p>
          <a:p>
            <a:pPr lvl="1"/>
            <a:r>
              <a:rPr lang="en-US" dirty="0"/>
              <a:t>Mutation</a:t>
            </a:r>
          </a:p>
          <a:p>
            <a:pPr lvl="1"/>
            <a:r>
              <a:rPr lang="en-US" dirty="0"/>
              <a:t>Generate new population</a:t>
            </a:r>
          </a:p>
          <a:p>
            <a:pPr lvl="1"/>
            <a:r>
              <a:rPr lang="en-US" dirty="0"/>
              <a:t>Repeat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9622" y="5852161"/>
            <a:ext cx="5388511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316910" y="1232144"/>
            <a:ext cx="4794876" cy="61245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Overview: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833" y="6424508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654566" y="5852161"/>
            <a:ext cx="5203567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19378" y="6420193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1323" y="1367492"/>
            <a:ext cx="9390977" cy="4465137"/>
          </a:xfrm>
        </p:spPr>
        <p:txBody>
          <a:bodyPr>
            <a:normAutofit/>
          </a:bodyPr>
          <a:lstStyle/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Crossover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Mutation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7477" y="0"/>
            <a:ext cx="9366325" cy="1143000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</p:spTree>
    <p:extLst>
      <p:ext uri="{BB962C8B-B14F-4D97-AF65-F5344CB8AC3E}">
        <p14:creationId xmlns:p14="http://schemas.microsoft.com/office/powerpoint/2010/main" val="1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570483" y="5852161"/>
            <a:ext cx="5287650" cy="365125"/>
          </a:xfrm>
        </p:spPr>
        <p:txBody>
          <a:bodyPr/>
          <a:lstStyle/>
          <a:p>
            <a:r>
              <a:rPr lang="en-US" dirty="0"/>
              <a:t>Copyright (C) 2016-2017 Team Pythia   ---   University of North Texas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95705" y="6415085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7320" y="104755"/>
            <a:ext cx="9366325" cy="1143000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19" y="1354445"/>
            <a:ext cx="77057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27" y="296977"/>
            <a:ext cx="9366325" cy="58960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Interface: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6910" y="104755"/>
            <a:ext cx="44653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Algorithmic Stock Trading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43" y="942392"/>
            <a:ext cx="7803409" cy="55778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701973" y="6424509"/>
            <a:ext cx="177620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 overview presentation" id="{6ACF8B74-772D-4D90-B191-4261B820ED3A}" vid="{C96F654D-C5F0-4A1D-9AEE-172CC6481E1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147</TotalTime>
  <Words>381</Words>
  <Application>Microsoft Office PowerPoint</Application>
  <PresentationFormat>Widescreen</PresentationFormat>
  <Paragraphs>95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Product overview presentation</vt:lpstr>
      <vt:lpstr>Algorithmic Stock Trading System</vt:lpstr>
      <vt:lpstr>Project Overview:</vt:lpstr>
      <vt:lpstr>Current Status:</vt:lpstr>
      <vt:lpstr>System Overview:</vt:lpstr>
      <vt:lpstr>Data Retrieval</vt:lpstr>
      <vt:lpstr>Algorithm Overview:</vt:lpstr>
      <vt:lpstr>Genetic Algorithm</vt:lpstr>
      <vt:lpstr>Sample Output</vt:lpstr>
      <vt:lpstr>User Interface:</vt:lpstr>
      <vt:lpstr>What’s Next: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Stock Trading System</dc:title>
  <dc:creator>Chris Roche</dc:creator>
  <cp:keywords/>
  <cp:lastModifiedBy>Chris Roche</cp:lastModifiedBy>
  <cp:revision>52</cp:revision>
  <dcterms:created xsi:type="dcterms:W3CDTF">2016-11-25T19:49:21Z</dcterms:created>
  <dcterms:modified xsi:type="dcterms:W3CDTF">2016-12-06T20:07:13Z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