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Bebas Neue"/>
      <p:regular r:id="rId31"/>
    </p:embeddedFont>
    <p:embeddedFont>
      <p:font typeface="Orbitron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7.xml"/><Relationship Id="rId33" Type="http://schemas.openxmlformats.org/officeDocument/2006/relationships/font" Target="fonts/Orbitron-bold.fntdata"/><Relationship Id="rId10" Type="http://schemas.openxmlformats.org/officeDocument/2006/relationships/slide" Target="slides/slide6.xml"/><Relationship Id="rId32" Type="http://schemas.openxmlformats.org/officeDocument/2006/relationships/font" Target="fonts/Orbitro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13854b38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13854b38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13854b38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13854b38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513854b38c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513854b38c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13854b38c_2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13854b38c_2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13854b38c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13854b38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9455488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59455488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13854b38c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13854b38c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13854b38c_2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13854b38c_2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13854b38c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513854b38c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59455488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59455488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b09410e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b09410e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513854b38c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513854b38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a7be6e973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a7be6e973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513854b38c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513854b38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29341638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29341638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a7be6e973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0a7be6e973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13854b38c_2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13854b38c_2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513854b3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513854b3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7be6e973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7be6e973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13854b38c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513854b38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13854b38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13854b38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293416381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293416381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13854b38c_2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13854b38c_2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1284275" y="2029150"/>
            <a:ext cx="65625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331836" y="3573988"/>
            <a:ext cx="4488900" cy="49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2" type="title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3" type="title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5" type="subTitle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6" type="title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9" type="title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13" type="title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4" type="subTitle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5" type="title"/>
          </p:nvPr>
        </p:nvSpPr>
        <p:spPr>
          <a:xfrm>
            <a:off x="892575" y="1833900"/>
            <a:ext cx="21825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1439914" y="1612427"/>
            <a:ext cx="6255300" cy="1936500"/>
          </a:xfrm>
          <a:prstGeom prst="bevel">
            <a:avLst>
              <a:gd fmla="val 795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439925" y="3620152"/>
            <a:ext cx="62553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706925" y="1750425"/>
            <a:ext cx="5725500" cy="16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5030317" y="761397"/>
            <a:ext cx="768600" cy="770700"/>
            <a:chOff x="7657704" y="3832845"/>
            <a:chExt cx="768600" cy="770700"/>
          </a:xfrm>
        </p:grpSpPr>
        <p:sp>
          <p:nvSpPr>
            <p:cNvPr id="135" name="Google Shape;135;p1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902433" y="40616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4191852" y="761397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3353388" y="761397"/>
            <a:ext cx="768600" cy="770700"/>
            <a:chOff x="5980776" y="3832845"/>
            <a:chExt cx="768600" cy="770700"/>
          </a:xfrm>
        </p:grpSpPr>
        <p:sp>
          <p:nvSpPr>
            <p:cNvPr id="139" name="Google Shape;139;p1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4408950" y="1031972"/>
            <a:ext cx="334425" cy="2295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"</a:t>
            </a: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373490" y="1597315"/>
            <a:ext cx="49125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3611990" y="3184519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hasCustomPrompt="1"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b="1" sz="60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2632025" y="1358675"/>
            <a:ext cx="3879600" cy="3237600"/>
          </a:xfrm>
          <a:prstGeom prst="bevel">
            <a:avLst>
              <a:gd fmla="val 471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/>
          <p:nvPr/>
        </p:nvSpPr>
        <p:spPr>
          <a:xfrm>
            <a:off x="572047" y="1358675"/>
            <a:ext cx="5480100" cy="32406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2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/>
          <p:nvPr/>
        </p:nvSpPr>
        <p:spPr>
          <a:xfrm>
            <a:off x="572050" y="1358675"/>
            <a:ext cx="4848900" cy="29478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83800" y="1356900"/>
            <a:ext cx="7988700" cy="677400"/>
          </a:xfrm>
          <a:prstGeom prst="bevel">
            <a:avLst>
              <a:gd fmla="val 2059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1137150" y="1551259"/>
            <a:ext cx="6869700" cy="2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16400" y="1407450"/>
            <a:ext cx="3657000" cy="14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716400" y="2717102"/>
            <a:ext cx="3657000" cy="107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577950" y="2190758"/>
            <a:ext cx="3030300" cy="1607700"/>
          </a:xfrm>
          <a:prstGeom prst="bevel">
            <a:avLst>
              <a:gd fmla="val 904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77950" y="1353608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717750" y="1466858"/>
            <a:ext cx="35433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776875" y="2332083"/>
            <a:ext cx="2552100" cy="12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82" name="Google Shape;182;p22"/>
          <p:cNvGrpSpPr/>
          <p:nvPr/>
        </p:nvGrpSpPr>
        <p:grpSpPr>
          <a:xfrm>
            <a:off x="3680177" y="2190753"/>
            <a:ext cx="768611" cy="1607850"/>
            <a:chOff x="3680177" y="2287045"/>
            <a:chExt cx="768611" cy="1607850"/>
          </a:xfrm>
        </p:grpSpPr>
        <p:sp>
          <p:nvSpPr>
            <p:cNvPr id="183" name="Google Shape;183;p22"/>
            <p:cNvSpPr/>
            <p:nvPr/>
          </p:nvSpPr>
          <p:spPr>
            <a:xfrm>
              <a:off x="3680188" y="22870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680177" y="312419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 flipH="1">
              <a:off x="3924976" y="25158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 flipH="1" rot="10800000">
              <a:off x="3924931" y="335299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4706145" y="1353608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5538045" y="2190758"/>
            <a:ext cx="3030300" cy="1607700"/>
          </a:xfrm>
          <a:prstGeom prst="bevel">
            <a:avLst>
              <a:gd fmla="val 904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855525" y="1493500"/>
            <a:ext cx="3570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5786450" y="2344050"/>
            <a:ext cx="24645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4720201" y="3020999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720201" y="2197658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 rot="10800000">
            <a:off x="4917435" y="2395963"/>
            <a:ext cx="374100" cy="374100"/>
            <a:chOff x="7854948" y="3207801"/>
            <a:chExt cx="374100" cy="374100"/>
          </a:xfrm>
        </p:grpSpPr>
        <p:sp>
          <p:nvSpPr>
            <p:cNvPr id="196" name="Google Shape;196;p23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197" name="Google Shape;197;p23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" name="Google Shape;200;p23"/>
          <p:cNvGrpSpPr/>
          <p:nvPr/>
        </p:nvGrpSpPr>
        <p:grpSpPr>
          <a:xfrm>
            <a:off x="4917460" y="3219276"/>
            <a:ext cx="374100" cy="374100"/>
            <a:chOff x="7854948" y="3207801"/>
            <a:chExt cx="374100" cy="374100"/>
          </a:xfrm>
        </p:grpSpPr>
        <p:sp>
          <p:nvSpPr>
            <p:cNvPr id="201" name="Google Shape;201;p23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202" name="Google Shape;202;p23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203" name="Google Shape;203;p23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958950" y="2858081"/>
            <a:ext cx="3862200" cy="1126200"/>
          </a:xfrm>
          <a:prstGeom prst="bevel">
            <a:avLst>
              <a:gd fmla="val 12311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958950" y="1185284"/>
            <a:ext cx="38622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1191375" y="1318475"/>
            <a:ext cx="3449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1157875" y="2972131"/>
            <a:ext cx="35229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1" name="Google Shape;211;p24"/>
          <p:cNvSpPr/>
          <p:nvPr/>
        </p:nvSpPr>
        <p:spPr>
          <a:xfrm>
            <a:off x="1797404" y="2029334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994648" y="2227611"/>
            <a:ext cx="374100" cy="374100"/>
            <a:chOff x="7854948" y="3207801"/>
            <a:chExt cx="374100" cy="374100"/>
          </a:xfrm>
        </p:grpSpPr>
        <p:sp>
          <p:nvSpPr>
            <p:cNvPr id="213" name="Google Shape;213;p24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214" name="Google Shape;214;p24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215" name="Google Shape;215;p24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24"/>
          <p:cNvSpPr/>
          <p:nvPr/>
        </p:nvSpPr>
        <p:spPr>
          <a:xfrm>
            <a:off x="2648500" y="2035075"/>
            <a:ext cx="21726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958940" y="2026908"/>
            <a:ext cx="768600" cy="770700"/>
            <a:chOff x="6819240" y="3007097"/>
            <a:chExt cx="768600" cy="770700"/>
          </a:xfrm>
        </p:grpSpPr>
        <p:sp>
          <p:nvSpPr>
            <p:cNvPr id="219" name="Google Shape;219;p24"/>
            <p:cNvSpPr/>
            <p:nvPr/>
          </p:nvSpPr>
          <p:spPr>
            <a:xfrm>
              <a:off x="6819240" y="3007097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016398" y="3205313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rot="-5400000">
              <a:off x="7097345" y="3273352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717750" y="1161525"/>
            <a:ext cx="38244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996750" y="3083978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2" type="title"/>
          </p:nvPr>
        </p:nvSpPr>
        <p:spPr>
          <a:xfrm>
            <a:off x="5166450" y="3083978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5166150" y="3495787"/>
            <a:ext cx="2981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6"/>
          <p:cNvSpPr txBox="1"/>
          <p:nvPr>
            <p:ph idx="3" type="subTitle"/>
          </p:nvPr>
        </p:nvSpPr>
        <p:spPr>
          <a:xfrm>
            <a:off x="996750" y="3495787"/>
            <a:ext cx="2980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6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717750" y="1161525"/>
            <a:ext cx="36690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body"/>
          </p:nvPr>
        </p:nvSpPr>
        <p:spPr>
          <a:xfrm>
            <a:off x="4599650" y="1719558"/>
            <a:ext cx="37494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720000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20000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2" type="title"/>
          </p:nvPr>
        </p:nvSpPr>
        <p:spPr>
          <a:xfrm>
            <a:off x="3509491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8"/>
          <p:cNvSpPr txBox="1"/>
          <p:nvPr>
            <p:ph idx="3" type="subTitle"/>
          </p:nvPr>
        </p:nvSpPr>
        <p:spPr>
          <a:xfrm>
            <a:off x="3509491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4" type="title"/>
          </p:nvPr>
        </p:nvSpPr>
        <p:spPr>
          <a:xfrm>
            <a:off x="6296100" y="3074300"/>
            <a:ext cx="2127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8"/>
          <p:cNvSpPr txBox="1"/>
          <p:nvPr>
            <p:ph idx="5" type="subTitle"/>
          </p:nvPr>
        </p:nvSpPr>
        <p:spPr>
          <a:xfrm>
            <a:off x="6296100" y="3430900"/>
            <a:ext cx="2127900" cy="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4573875" y="1355014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4573878" y="1712004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6" name="Google Shape;256;p29"/>
          <p:cNvSpPr txBox="1"/>
          <p:nvPr>
            <p:ph idx="2" type="title"/>
          </p:nvPr>
        </p:nvSpPr>
        <p:spPr>
          <a:xfrm>
            <a:off x="4573878" y="2464468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9"/>
          <p:cNvSpPr txBox="1"/>
          <p:nvPr>
            <p:ph idx="3" type="subTitle"/>
          </p:nvPr>
        </p:nvSpPr>
        <p:spPr>
          <a:xfrm>
            <a:off x="4573878" y="2821073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4" type="title"/>
          </p:nvPr>
        </p:nvSpPr>
        <p:spPr>
          <a:xfrm>
            <a:off x="4573878" y="3574685"/>
            <a:ext cx="3537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9"/>
          <p:cNvSpPr txBox="1"/>
          <p:nvPr>
            <p:ph idx="5" type="subTitle"/>
          </p:nvPr>
        </p:nvSpPr>
        <p:spPr>
          <a:xfrm>
            <a:off x="4573878" y="3931289"/>
            <a:ext cx="35370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1118821" y="1918866"/>
            <a:ext cx="2085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1121821" y="2271180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2" type="title"/>
          </p:nvPr>
        </p:nvSpPr>
        <p:spPr>
          <a:xfrm>
            <a:off x="5933160" y="1918853"/>
            <a:ext cx="2084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30"/>
          <p:cNvSpPr txBox="1"/>
          <p:nvPr>
            <p:ph idx="3" type="subTitle"/>
          </p:nvPr>
        </p:nvSpPr>
        <p:spPr>
          <a:xfrm>
            <a:off x="5933160" y="2271170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4" type="title"/>
          </p:nvPr>
        </p:nvSpPr>
        <p:spPr>
          <a:xfrm>
            <a:off x="1121821" y="3366664"/>
            <a:ext cx="2082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30"/>
          <p:cNvSpPr txBox="1"/>
          <p:nvPr>
            <p:ph idx="5" type="subTitle"/>
          </p:nvPr>
        </p:nvSpPr>
        <p:spPr>
          <a:xfrm>
            <a:off x="1121821" y="3714801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6" type="title"/>
          </p:nvPr>
        </p:nvSpPr>
        <p:spPr>
          <a:xfrm>
            <a:off x="5933160" y="3366662"/>
            <a:ext cx="2081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30"/>
          <p:cNvSpPr txBox="1"/>
          <p:nvPr>
            <p:ph idx="7" type="subTitle"/>
          </p:nvPr>
        </p:nvSpPr>
        <p:spPr>
          <a:xfrm>
            <a:off x="5933160" y="3714801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716075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715775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2" type="title"/>
          </p:nvPr>
        </p:nvSpPr>
        <p:spPr>
          <a:xfrm>
            <a:off x="3497550" y="197544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3497250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0" name="Google Shape;280;p31"/>
          <p:cNvSpPr txBox="1"/>
          <p:nvPr>
            <p:ph idx="4" type="title"/>
          </p:nvPr>
        </p:nvSpPr>
        <p:spPr>
          <a:xfrm>
            <a:off x="716075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715775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6" type="title"/>
          </p:nvPr>
        </p:nvSpPr>
        <p:spPr>
          <a:xfrm>
            <a:off x="3497550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1"/>
          <p:cNvSpPr txBox="1"/>
          <p:nvPr>
            <p:ph idx="7" type="subTitle"/>
          </p:nvPr>
        </p:nvSpPr>
        <p:spPr>
          <a:xfrm>
            <a:off x="3497250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8" type="title"/>
          </p:nvPr>
        </p:nvSpPr>
        <p:spPr>
          <a:xfrm>
            <a:off x="6280438" y="1975448"/>
            <a:ext cx="2146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1"/>
          <p:cNvSpPr txBox="1"/>
          <p:nvPr>
            <p:ph idx="9" type="subTitle"/>
          </p:nvPr>
        </p:nvSpPr>
        <p:spPr>
          <a:xfrm>
            <a:off x="6279088" y="2421643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13" type="title"/>
          </p:nvPr>
        </p:nvSpPr>
        <p:spPr>
          <a:xfrm>
            <a:off x="6279388" y="3662356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1"/>
          <p:cNvSpPr txBox="1"/>
          <p:nvPr>
            <p:ph idx="14" type="subTitle"/>
          </p:nvPr>
        </p:nvSpPr>
        <p:spPr>
          <a:xfrm>
            <a:off x="6279088" y="4111270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2"/>
          <p:cNvGrpSpPr/>
          <p:nvPr/>
        </p:nvGrpSpPr>
        <p:grpSpPr>
          <a:xfrm>
            <a:off x="1090575" y="539500"/>
            <a:ext cx="6968925" cy="4058000"/>
            <a:chOff x="1090575" y="539500"/>
            <a:chExt cx="6968925" cy="4058000"/>
          </a:xfrm>
        </p:grpSpPr>
        <p:sp>
          <p:nvSpPr>
            <p:cNvPr id="292" name="Google Shape;292;p32"/>
            <p:cNvSpPr/>
            <p:nvPr/>
          </p:nvSpPr>
          <p:spPr>
            <a:xfrm>
              <a:off x="3660000" y="539550"/>
              <a:ext cx="4399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90650" y="1913600"/>
              <a:ext cx="6955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90575" y="3287700"/>
              <a:ext cx="43995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90650" y="539500"/>
              <a:ext cx="2469000" cy="1309800"/>
            </a:xfrm>
            <a:prstGeom prst="bevel">
              <a:avLst>
                <a:gd fmla="val 14783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1284285" y="2737698"/>
            <a:ext cx="65628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7" name="Google Shape;297;p32"/>
          <p:cNvSpPr txBox="1"/>
          <p:nvPr>
            <p:ph hasCustomPrompt="1" type="title"/>
          </p:nvPr>
        </p:nvSpPr>
        <p:spPr>
          <a:xfrm>
            <a:off x="1284275" y="2111654"/>
            <a:ext cx="6562800" cy="63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32"/>
          <p:cNvSpPr txBox="1"/>
          <p:nvPr>
            <p:ph idx="2" type="subTitle"/>
          </p:nvPr>
        </p:nvSpPr>
        <p:spPr>
          <a:xfrm>
            <a:off x="1290600" y="4094900"/>
            <a:ext cx="4000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9" name="Google Shape;299;p32"/>
          <p:cNvSpPr txBox="1"/>
          <p:nvPr>
            <p:ph hasCustomPrompt="1" idx="3" type="title"/>
          </p:nvPr>
        </p:nvSpPr>
        <p:spPr>
          <a:xfrm>
            <a:off x="1290601" y="3471600"/>
            <a:ext cx="4000500" cy="62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32"/>
          <p:cNvSpPr txBox="1"/>
          <p:nvPr>
            <p:ph idx="4" type="subTitle"/>
          </p:nvPr>
        </p:nvSpPr>
        <p:spPr>
          <a:xfrm>
            <a:off x="3852800" y="1354377"/>
            <a:ext cx="40005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1" name="Google Shape;301;p32"/>
          <p:cNvSpPr txBox="1"/>
          <p:nvPr>
            <p:ph hasCustomPrompt="1" idx="5" type="title"/>
          </p:nvPr>
        </p:nvSpPr>
        <p:spPr>
          <a:xfrm>
            <a:off x="3852800" y="725600"/>
            <a:ext cx="4000500" cy="63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2" name="Google Shape;302;p32"/>
          <p:cNvGrpSpPr/>
          <p:nvPr/>
        </p:nvGrpSpPr>
        <p:grpSpPr>
          <a:xfrm>
            <a:off x="5577188" y="3287650"/>
            <a:ext cx="2469000" cy="1309800"/>
            <a:chOff x="5577188" y="3287650"/>
            <a:chExt cx="2469000" cy="1309800"/>
          </a:xfrm>
        </p:grpSpPr>
        <p:sp>
          <p:nvSpPr>
            <p:cNvPr id="303" name="Google Shape;303;p32"/>
            <p:cNvSpPr/>
            <p:nvPr/>
          </p:nvSpPr>
          <p:spPr>
            <a:xfrm>
              <a:off x="5577188" y="3287650"/>
              <a:ext cx="2469000" cy="1309800"/>
            </a:xfrm>
            <a:prstGeom prst="bevel">
              <a:avLst>
                <a:gd fmla="val 14783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520453" y="3557540"/>
              <a:ext cx="582470" cy="770021"/>
            </a:xfrm>
            <a:custGeom>
              <a:rect b="b" l="l" r="r" t="t"/>
              <a:pathLst>
                <a:path extrusionOk="0" h="10802" w="8171">
                  <a:moveTo>
                    <a:pt x="4646" y="1"/>
                  </a:moveTo>
                  <a:cubicBezTo>
                    <a:pt x="4482" y="1"/>
                    <a:pt x="4318" y="62"/>
                    <a:pt x="4196" y="184"/>
                  </a:cubicBezTo>
                  <a:cubicBezTo>
                    <a:pt x="3951" y="429"/>
                    <a:pt x="3951" y="837"/>
                    <a:pt x="4196" y="1093"/>
                  </a:cubicBezTo>
                  <a:lnTo>
                    <a:pt x="6002" y="2900"/>
                  </a:lnTo>
                  <a:lnTo>
                    <a:pt x="642" y="2900"/>
                  </a:lnTo>
                  <a:cubicBezTo>
                    <a:pt x="292" y="2900"/>
                    <a:pt x="1" y="3191"/>
                    <a:pt x="1" y="3541"/>
                  </a:cubicBezTo>
                  <a:lnTo>
                    <a:pt x="1" y="10160"/>
                  </a:lnTo>
                  <a:cubicBezTo>
                    <a:pt x="1" y="10510"/>
                    <a:pt x="292" y="10801"/>
                    <a:pt x="642" y="10801"/>
                  </a:cubicBezTo>
                  <a:cubicBezTo>
                    <a:pt x="991" y="10801"/>
                    <a:pt x="1282" y="10510"/>
                    <a:pt x="1282" y="10160"/>
                  </a:cubicBezTo>
                  <a:lnTo>
                    <a:pt x="1282" y="4182"/>
                  </a:lnTo>
                  <a:lnTo>
                    <a:pt x="6002" y="4182"/>
                  </a:lnTo>
                  <a:lnTo>
                    <a:pt x="4196" y="5988"/>
                  </a:lnTo>
                  <a:cubicBezTo>
                    <a:pt x="3951" y="6233"/>
                    <a:pt x="3951" y="6641"/>
                    <a:pt x="4196" y="6886"/>
                  </a:cubicBezTo>
                  <a:cubicBezTo>
                    <a:pt x="4324" y="7014"/>
                    <a:pt x="4487" y="7072"/>
                    <a:pt x="4651" y="7072"/>
                  </a:cubicBezTo>
                  <a:cubicBezTo>
                    <a:pt x="4814" y="7072"/>
                    <a:pt x="4965" y="7014"/>
                    <a:pt x="5105" y="6886"/>
                  </a:cubicBezTo>
                  <a:lnTo>
                    <a:pt x="7984" y="4007"/>
                  </a:lnTo>
                  <a:cubicBezTo>
                    <a:pt x="8100" y="3890"/>
                    <a:pt x="8170" y="3727"/>
                    <a:pt x="8170" y="3552"/>
                  </a:cubicBezTo>
                  <a:cubicBezTo>
                    <a:pt x="8170" y="3378"/>
                    <a:pt x="8100" y="3203"/>
                    <a:pt x="7984" y="3086"/>
                  </a:cubicBezTo>
                  <a:lnTo>
                    <a:pt x="5105" y="184"/>
                  </a:lnTo>
                  <a:cubicBezTo>
                    <a:pt x="4977" y="62"/>
                    <a:pt x="4811" y="1"/>
                    <a:pt x="4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2" type="title"/>
          </p:nvPr>
        </p:nvSpPr>
        <p:spPr>
          <a:xfrm>
            <a:off x="1289425" y="34055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1289425" y="3857663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3" type="title"/>
          </p:nvPr>
        </p:nvSpPr>
        <p:spPr>
          <a:xfrm>
            <a:off x="5518800" y="34055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12" name="Google Shape;312;p33"/>
          <p:cNvSpPr txBox="1"/>
          <p:nvPr>
            <p:ph idx="4" type="subTitle"/>
          </p:nvPr>
        </p:nvSpPr>
        <p:spPr>
          <a:xfrm>
            <a:off x="5518800" y="3857663"/>
            <a:ext cx="233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hasCustomPrompt="1" idx="5" type="title"/>
          </p:nvPr>
        </p:nvSpPr>
        <p:spPr>
          <a:xfrm>
            <a:off x="1574125" y="1987593"/>
            <a:ext cx="17670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4" name="Google Shape;314;p33"/>
          <p:cNvSpPr txBox="1"/>
          <p:nvPr>
            <p:ph hasCustomPrompt="1" idx="6" type="title"/>
          </p:nvPr>
        </p:nvSpPr>
        <p:spPr>
          <a:xfrm>
            <a:off x="5803500" y="1987593"/>
            <a:ext cx="1767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1" type="subTitle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24" name="Google Shape;324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27" name="Google Shape;327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28" name="Google Shape;328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29" name="Google Shape;329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1" name="Google Shape;331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332" name="Google Shape;332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33" name="Google Shape;333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34" name="Google Shape;334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6" name="Google Shape;336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 rot="-5400000">
              <a:off x="1650819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 rot="5400000">
              <a:off x="1684242" y="3269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 rot="10800000">
              <a:off x="2489344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48" name="Google Shape;348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fmla="val 1478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fmla="val 14783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fmla="val 15959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58" name="Google Shape;358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59" name="Google Shape;359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60" name="Google Shape;360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rect b="b" l="l" r="r" t="t"/>
                <a:pathLst>
                  <a:path extrusionOk="0" h="7005" w="577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rect b="b" l="l" r="r" t="t"/>
                <a:pathLst>
                  <a:path extrusionOk="0" h="7005" w="5758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448833" y="1652074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3448833" y="2968246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448833" y="3377124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3448833" y="2060952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fmla="val 4694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" name="Google Shape;40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41" name="Google Shape;41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44" name="Google Shape;44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5" name="Google Shape;45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6" name="Google Shape;46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" name="Google Shape;48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9" name="Google Shape;49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50" name="Google Shape;50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51" name="Google Shape;51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" name="Google Shape;53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 rot="-5400000">
              <a:off x="1650819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5400000">
              <a:off x="1684242" y="3269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flipH="1" rot="10800000">
              <a:off x="2489344" y="4057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65" name="Google Shape;65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098150" y="937481"/>
            <a:ext cx="6967800" cy="24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3060103" y="1842500"/>
            <a:ext cx="4701600" cy="2376000"/>
          </a:xfrm>
          <a:prstGeom prst="bevel">
            <a:avLst>
              <a:gd fmla="val 653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3060107" y="964450"/>
            <a:ext cx="47016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211811" y="1045000"/>
            <a:ext cx="44241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590111" y="1983125"/>
            <a:ext cx="3667500" cy="20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76" name="Google Shape;76;p9"/>
          <p:cNvGrpSpPr/>
          <p:nvPr/>
        </p:nvGrpSpPr>
        <p:grpSpPr>
          <a:xfrm>
            <a:off x="1383179" y="977668"/>
            <a:ext cx="1607064" cy="3240702"/>
            <a:chOff x="1383179" y="977668"/>
            <a:chExt cx="1607064" cy="3240702"/>
          </a:xfrm>
        </p:grpSpPr>
        <p:sp>
          <p:nvSpPr>
            <p:cNvPr id="77" name="Google Shape;77;p9"/>
            <p:cNvSpPr/>
            <p:nvPr/>
          </p:nvSpPr>
          <p:spPr>
            <a:xfrm>
              <a:off x="1383179" y="2624349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383179" y="1801008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9"/>
            <p:cNvGrpSpPr/>
            <p:nvPr/>
          </p:nvGrpSpPr>
          <p:grpSpPr>
            <a:xfrm rot="10800000">
              <a:off x="1580413" y="1999313"/>
              <a:ext cx="374100" cy="374100"/>
              <a:chOff x="7854948" y="3207801"/>
              <a:chExt cx="374100" cy="374100"/>
            </a:xfrm>
          </p:grpSpPr>
          <p:sp>
            <p:nvSpPr>
              <p:cNvPr id="80" name="Google Shape;80;p9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81" name="Google Shape;81;p9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82" name="Google Shape;82;p9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9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4" name="Google Shape;84;p9"/>
            <p:cNvGrpSpPr/>
            <p:nvPr/>
          </p:nvGrpSpPr>
          <p:grpSpPr>
            <a:xfrm>
              <a:off x="1580438" y="2822626"/>
              <a:ext cx="374100" cy="374100"/>
              <a:chOff x="7854948" y="3207801"/>
              <a:chExt cx="374100" cy="374100"/>
            </a:xfrm>
          </p:grpSpPr>
          <p:sp>
            <p:nvSpPr>
              <p:cNvPr id="85" name="Google Shape;85;p9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86" name="Google Shape;86;p9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87" name="Google Shape;87;p9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9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9" name="Google Shape;89;p9"/>
            <p:cNvSpPr/>
            <p:nvPr/>
          </p:nvSpPr>
          <p:spPr>
            <a:xfrm>
              <a:off x="1383179" y="3447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2221643" y="344767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2221643" y="2621922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flipH="1">
              <a:off x="1627967" y="3676435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 rot="-5400000">
              <a:off x="2466397" y="3676467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418985" y="2820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 rot="5400000">
              <a:off x="2499820" y="288817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9"/>
            <p:cNvGrpSpPr/>
            <p:nvPr/>
          </p:nvGrpSpPr>
          <p:grpSpPr>
            <a:xfrm>
              <a:off x="1383179" y="977668"/>
              <a:ext cx="768600" cy="770700"/>
              <a:chOff x="1383179" y="977668"/>
              <a:chExt cx="768600" cy="770700"/>
            </a:xfrm>
          </p:grpSpPr>
          <p:grpSp>
            <p:nvGrpSpPr>
              <p:cNvPr id="97" name="Google Shape;97;p9"/>
              <p:cNvGrpSpPr/>
              <p:nvPr/>
            </p:nvGrpSpPr>
            <p:grpSpPr>
              <a:xfrm>
                <a:off x="1383179" y="977668"/>
                <a:ext cx="768600" cy="770700"/>
                <a:chOff x="1383179" y="977668"/>
                <a:chExt cx="768600" cy="770700"/>
              </a:xfrm>
            </p:grpSpPr>
            <p:sp>
              <p:nvSpPr>
                <p:cNvPr id="98" name="Google Shape;98;p9"/>
                <p:cNvSpPr/>
                <p:nvPr/>
              </p:nvSpPr>
              <p:spPr>
                <a:xfrm>
                  <a:off x="1383179" y="977668"/>
                  <a:ext cx="768600" cy="770700"/>
                </a:xfrm>
                <a:prstGeom prst="bevel">
                  <a:avLst>
                    <a:gd fmla="val 17936" name="adj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9"/>
                <p:cNvSpPr/>
                <p:nvPr/>
              </p:nvSpPr>
              <p:spPr>
                <a:xfrm flipH="1">
                  <a:off x="1580460" y="1175951"/>
                  <a:ext cx="374100" cy="374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" name="Google Shape;100;p9"/>
              <p:cNvGrpSpPr/>
              <p:nvPr/>
            </p:nvGrpSpPr>
            <p:grpSpPr>
              <a:xfrm>
                <a:off x="1648377" y="1243668"/>
                <a:ext cx="238218" cy="238688"/>
                <a:chOff x="3977494" y="2173070"/>
                <a:chExt cx="379449" cy="380258"/>
              </a:xfrm>
            </p:grpSpPr>
            <p:sp>
              <p:nvSpPr>
                <p:cNvPr id="101" name="Google Shape;101;p9"/>
                <p:cNvSpPr/>
                <p:nvPr/>
              </p:nvSpPr>
              <p:spPr>
                <a:xfrm>
                  <a:off x="3977494" y="2173070"/>
                  <a:ext cx="379449" cy="380258"/>
                </a:xfrm>
                <a:custGeom>
                  <a:rect b="b" l="l" r="r" t="t"/>
                  <a:pathLst>
                    <a:path extrusionOk="0" h="10812" w="10789">
                      <a:moveTo>
                        <a:pt x="10169" y="643"/>
                      </a:moveTo>
                      <a:lnTo>
                        <a:pt x="10169" y="10169"/>
                      </a:lnTo>
                      <a:lnTo>
                        <a:pt x="644" y="10169"/>
                      </a:lnTo>
                      <a:lnTo>
                        <a:pt x="644" y="643"/>
                      </a:lnTo>
                      <a:close/>
                      <a:moveTo>
                        <a:pt x="1" y="0"/>
                      </a:moveTo>
                      <a:lnTo>
                        <a:pt x="1" y="10812"/>
                      </a:lnTo>
                      <a:lnTo>
                        <a:pt x="10789" y="10812"/>
                      </a:lnTo>
                      <a:lnTo>
                        <a:pt x="107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4031093" y="2227478"/>
                  <a:ext cx="271407" cy="271407"/>
                </a:xfrm>
                <a:custGeom>
                  <a:rect b="b" l="l" r="r" t="t"/>
                  <a:pathLst>
                    <a:path extrusionOk="0" h="7717" w="7717">
                      <a:moveTo>
                        <a:pt x="3909" y="2644"/>
                      </a:moveTo>
                      <a:cubicBezTo>
                        <a:pt x="3924" y="2644"/>
                        <a:pt x="3939" y="2644"/>
                        <a:pt x="3954" y="2644"/>
                      </a:cubicBezTo>
                      <a:cubicBezTo>
                        <a:pt x="4573" y="2668"/>
                        <a:pt x="5073" y="3168"/>
                        <a:pt x="5097" y="3811"/>
                      </a:cubicBezTo>
                      <a:cubicBezTo>
                        <a:pt x="5145" y="4478"/>
                        <a:pt x="4573" y="5073"/>
                        <a:pt x="3883" y="5073"/>
                      </a:cubicBezTo>
                      <a:cubicBezTo>
                        <a:pt x="3192" y="5050"/>
                        <a:pt x="2668" y="4526"/>
                        <a:pt x="2668" y="3859"/>
                      </a:cubicBezTo>
                      <a:cubicBezTo>
                        <a:pt x="2668" y="3183"/>
                        <a:pt x="3216" y="2644"/>
                        <a:pt x="3909" y="2644"/>
                      </a:cubicBezTo>
                      <a:close/>
                      <a:moveTo>
                        <a:pt x="2311" y="1"/>
                      </a:moveTo>
                      <a:lnTo>
                        <a:pt x="1287" y="1001"/>
                      </a:lnTo>
                      <a:lnTo>
                        <a:pt x="1739" y="1454"/>
                      </a:lnTo>
                      <a:lnTo>
                        <a:pt x="2001" y="1215"/>
                      </a:lnTo>
                      <a:lnTo>
                        <a:pt x="2001" y="3835"/>
                      </a:lnTo>
                      <a:cubicBezTo>
                        <a:pt x="2001" y="4311"/>
                        <a:pt x="2192" y="4716"/>
                        <a:pt x="2454" y="5050"/>
                      </a:cubicBezTo>
                      <a:lnTo>
                        <a:pt x="1239" y="5050"/>
                      </a:lnTo>
                      <a:lnTo>
                        <a:pt x="1477" y="4788"/>
                      </a:lnTo>
                      <a:lnTo>
                        <a:pt x="1025" y="4335"/>
                      </a:lnTo>
                      <a:lnTo>
                        <a:pt x="1" y="5359"/>
                      </a:lnTo>
                      <a:lnTo>
                        <a:pt x="1072" y="6431"/>
                      </a:lnTo>
                      <a:lnTo>
                        <a:pt x="1573" y="6002"/>
                      </a:lnTo>
                      <a:lnTo>
                        <a:pt x="1263" y="5716"/>
                      </a:lnTo>
                      <a:lnTo>
                        <a:pt x="3906" y="5716"/>
                      </a:lnTo>
                      <a:cubicBezTo>
                        <a:pt x="4359" y="5716"/>
                        <a:pt x="4811" y="5526"/>
                        <a:pt x="5097" y="5264"/>
                      </a:cubicBezTo>
                      <a:lnTo>
                        <a:pt x="5097" y="6478"/>
                      </a:lnTo>
                      <a:lnTo>
                        <a:pt x="4859" y="6240"/>
                      </a:lnTo>
                      <a:lnTo>
                        <a:pt x="4406" y="6693"/>
                      </a:lnTo>
                      <a:lnTo>
                        <a:pt x="5430" y="7717"/>
                      </a:lnTo>
                      <a:lnTo>
                        <a:pt x="6478" y="6645"/>
                      </a:lnTo>
                      <a:lnTo>
                        <a:pt x="6026" y="6193"/>
                      </a:lnTo>
                      <a:lnTo>
                        <a:pt x="5716" y="6478"/>
                      </a:lnTo>
                      <a:lnTo>
                        <a:pt x="5716" y="3835"/>
                      </a:lnTo>
                      <a:cubicBezTo>
                        <a:pt x="5716" y="3383"/>
                        <a:pt x="5550" y="2954"/>
                        <a:pt x="5288" y="2644"/>
                      </a:cubicBezTo>
                      <a:lnTo>
                        <a:pt x="6502" y="2644"/>
                      </a:lnTo>
                      <a:lnTo>
                        <a:pt x="6193" y="2954"/>
                      </a:lnTo>
                      <a:lnTo>
                        <a:pt x="6645" y="3383"/>
                      </a:lnTo>
                      <a:lnTo>
                        <a:pt x="7717" y="2359"/>
                      </a:lnTo>
                      <a:lnTo>
                        <a:pt x="6693" y="1335"/>
                      </a:lnTo>
                      <a:lnTo>
                        <a:pt x="6240" y="1787"/>
                      </a:lnTo>
                      <a:lnTo>
                        <a:pt x="6478" y="2025"/>
                      </a:lnTo>
                      <a:lnTo>
                        <a:pt x="3859" y="2025"/>
                      </a:lnTo>
                      <a:cubicBezTo>
                        <a:pt x="3382" y="2025"/>
                        <a:pt x="2954" y="2192"/>
                        <a:pt x="2620" y="2478"/>
                      </a:cubicBezTo>
                      <a:lnTo>
                        <a:pt x="2620" y="1215"/>
                      </a:lnTo>
                      <a:lnTo>
                        <a:pt x="2930" y="1525"/>
                      </a:lnTo>
                      <a:lnTo>
                        <a:pt x="3382" y="1073"/>
                      </a:lnTo>
                      <a:lnTo>
                        <a:pt x="2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716450" y="4112125"/>
            <a:ext cx="7713300" cy="48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717771" y="3832845"/>
            <a:ext cx="51930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 txBox="1"/>
          <p:nvPr>
            <p:ph idx="1" type="subTitle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Matías Calderón</a:t>
            </a:r>
            <a:endParaRPr/>
          </a:p>
        </p:txBody>
      </p:sp>
      <p:sp>
        <p:nvSpPr>
          <p:cNvPr id="369" name="Google Shape;369;p37"/>
          <p:cNvSpPr txBox="1"/>
          <p:nvPr>
            <p:ph type="ctrTitle"/>
          </p:nvPr>
        </p:nvSpPr>
        <p:spPr>
          <a:xfrm>
            <a:off x="717750" y="1304725"/>
            <a:ext cx="60735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Laboratorio 3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TBD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70" name="Google Shape;370;p37"/>
          <p:cNvGrpSpPr/>
          <p:nvPr/>
        </p:nvGrpSpPr>
        <p:grpSpPr>
          <a:xfrm>
            <a:off x="5980801" y="539500"/>
            <a:ext cx="2445545" cy="4064045"/>
            <a:chOff x="5980801" y="539500"/>
            <a:chExt cx="2445545" cy="4064045"/>
          </a:xfrm>
        </p:grpSpPr>
        <p:sp>
          <p:nvSpPr>
            <p:cNvPr id="371" name="Google Shape;371;p37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37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73" name="Google Shape;373;p3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4" name="Google Shape;374;p3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5" name="Google Shape;375;p3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7" name="Google Shape;377;p37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37"/>
            <p:cNvGrpSpPr/>
            <p:nvPr/>
          </p:nvGrpSpPr>
          <p:grpSpPr>
            <a:xfrm>
              <a:off x="7657704" y="3832845"/>
              <a:ext cx="768600" cy="770700"/>
              <a:chOff x="7657704" y="3832845"/>
              <a:chExt cx="768600" cy="770700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37"/>
            <p:cNvGrpSpPr/>
            <p:nvPr/>
          </p:nvGrpSpPr>
          <p:grpSpPr>
            <a:xfrm>
              <a:off x="6819240" y="3832845"/>
              <a:ext cx="768600" cy="770700"/>
              <a:chOff x="6819240" y="3832845"/>
              <a:chExt cx="768600" cy="770700"/>
            </a:xfrm>
          </p:grpSpPr>
          <p:sp>
            <p:nvSpPr>
              <p:cNvPr id="383" name="Google Shape;383;p37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37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86" name="Google Shape;386;p37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37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7"/>
            <p:cNvGrpSpPr/>
            <p:nvPr/>
          </p:nvGrpSpPr>
          <p:grpSpPr>
            <a:xfrm>
              <a:off x="5980801" y="3832845"/>
              <a:ext cx="768600" cy="770700"/>
              <a:chOff x="5980776" y="3832845"/>
              <a:chExt cx="768600" cy="770700"/>
            </a:xfrm>
          </p:grpSpPr>
          <p:sp>
            <p:nvSpPr>
              <p:cNvPr id="391" name="Google Shape;391;p37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37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37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95" name="Google Shape;395;p3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37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98" name="Google Shape;398;p3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0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9" name="Google Shape;399;p3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0" name="Google Shape;400;p3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rect b="b" l="l" r="r" t="t"/>
                  <a:pathLst>
                    <a:path extrusionOk="0" h="7005" w="577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rect b="b" l="l" r="r" t="t"/>
                  <a:pathLst>
                    <a:path extrusionOk="0" h="7005" w="5758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2" name="Google Shape;402;p37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Grupo 3</a:t>
              </a:r>
              <a:endParaRPr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pic>
        <p:nvPicPr>
          <p:cNvPr descr="Home &gt; Diinf"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50" y="139875"/>
            <a:ext cx="3686225" cy="1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Demostración de funcionalidades solicitadas</a:t>
            </a:r>
            <a:endParaRPr/>
          </a:p>
        </p:txBody>
      </p:sp>
      <p:sp>
        <p:nvSpPr>
          <p:cNvPr id="542" name="Google Shape;542;p46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43" name="Google Shape;543;p46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544" name="Google Shape;544;p46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545" name="Google Shape;545;p46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6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46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548" name="Google Shape;548;p46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46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551" name="Google Shape;551;p46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6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3" name="Google Shape;55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Fragmentos de código</a:t>
            </a:r>
            <a:endParaRPr sz="3900"/>
          </a:p>
        </p:txBody>
      </p:sp>
      <p:sp>
        <p:nvSpPr>
          <p:cNvPr id="560" name="Google Shape;560;p47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562" name="Google Shape;562;p47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563" name="Google Shape;563;p47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7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47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566" name="Google Shape;566;p47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7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47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569" name="Google Shape;569;p47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7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idx="1" type="subTitle"/>
          </p:nvPr>
        </p:nvSpPr>
        <p:spPr>
          <a:xfrm>
            <a:off x="1706925" y="1894325"/>
            <a:ext cx="57255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Configuración para consultar MongoDB dentro del mismo proyecto o como servicio aparte.</a:t>
            </a:r>
            <a:endParaRPr sz="2300"/>
          </a:p>
        </p:txBody>
      </p:sp>
      <p:sp>
        <p:nvSpPr>
          <p:cNvPr id="577" name="Google Shape;577;p48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12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78" name="Google Shape;578;p48"/>
          <p:cNvGrpSpPr/>
          <p:nvPr/>
        </p:nvGrpSpPr>
        <p:grpSpPr>
          <a:xfrm>
            <a:off x="2093422" y="722319"/>
            <a:ext cx="823753" cy="768087"/>
            <a:chOff x="8044658" y="2202367"/>
            <a:chExt cx="376952" cy="344279"/>
          </a:xfrm>
        </p:grpSpPr>
        <p:sp>
          <p:nvSpPr>
            <p:cNvPr id="579" name="Google Shape;579;p48"/>
            <p:cNvSpPr/>
            <p:nvPr/>
          </p:nvSpPr>
          <p:spPr>
            <a:xfrm>
              <a:off x="8044658" y="2202367"/>
              <a:ext cx="376952" cy="344279"/>
            </a:xfrm>
            <a:custGeom>
              <a:rect b="b" l="l" r="r" t="t"/>
              <a:pathLst>
                <a:path extrusionOk="0" h="9789" w="10718">
                  <a:moveTo>
                    <a:pt x="1430" y="620"/>
                  </a:moveTo>
                  <a:lnTo>
                    <a:pt x="1430" y="1429"/>
                  </a:lnTo>
                  <a:lnTo>
                    <a:pt x="620" y="1429"/>
                  </a:lnTo>
                  <a:lnTo>
                    <a:pt x="620" y="620"/>
                  </a:lnTo>
                  <a:close/>
                  <a:moveTo>
                    <a:pt x="10098" y="620"/>
                  </a:moveTo>
                  <a:lnTo>
                    <a:pt x="10098" y="1429"/>
                  </a:lnTo>
                  <a:lnTo>
                    <a:pt x="2073" y="1429"/>
                  </a:lnTo>
                  <a:lnTo>
                    <a:pt x="2073" y="620"/>
                  </a:lnTo>
                  <a:close/>
                  <a:moveTo>
                    <a:pt x="10098" y="2072"/>
                  </a:moveTo>
                  <a:lnTo>
                    <a:pt x="10098" y="9169"/>
                  </a:lnTo>
                  <a:lnTo>
                    <a:pt x="620" y="9169"/>
                  </a:lnTo>
                  <a:lnTo>
                    <a:pt x="620" y="2072"/>
                  </a:lnTo>
                  <a:close/>
                  <a:moveTo>
                    <a:pt x="1" y="1"/>
                  </a:moveTo>
                  <a:lnTo>
                    <a:pt x="1" y="9788"/>
                  </a:lnTo>
                  <a:lnTo>
                    <a:pt x="10717" y="9788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8089887" y="2298697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1" y="0"/>
                  </a:moveTo>
                  <a:lnTo>
                    <a:pt x="1" y="1881"/>
                  </a:lnTo>
                  <a:lnTo>
                    <a:pt x="620" y="188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8163603" y="2386622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1"/>
                  </a:moveTo>
                  <a:lnTo>
                    <a:pt x="0" y="1882"/>
                  </a:lnTo>
                  <a:lnTo>
                    <a:pt x="643" y="188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8272490" y="2298697"/>
              <a:ext cx="22649" cy="66190"/>
            </a:xfrm>
            <a:custGeom>
              <a:rect b="b" l="l" r="r" t="t"/>
              <a:pathLst>
                <a:path extrusionOk="0" h="1882" w="644">
                  <a:moveTo>
                    <a:pt x="0" y="0"/>
                  </a:moveTo>
                  <a:lnTo>
                    <a:pt x="0" y="1881"/>
                  </a:lnTo>
                  <a:lnTo>
                    <a:pt x="643" y="188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8349547" y="2386622"/>
              <a:ext cx="21805" cy="66190"/>
            </a:xfrm>
            <a:custGeom>
              <a:rect b="b" l="l" r="r" t="t"/>
              <a:pathLst>
                <a:path extrusionOk="0" h="1882" w="620">
                  <a:moveTo>
                    <a:pt x="0" y="1"/>
                  </a:moveTo>
                  <a:lnTo>
                    <a:pt x="0" y="1882"/>
                  </a:lnTo>
                  <a:lnTo>
                    <a:pt x="619" y="1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8128433" y="2298697"/>
              <a:ext cx="55287" cy="66190"/>
            </a:xfrm>
            <a:custGeom>
              <a:rect b="b" l="l" r="r" t="t"/>
              <a:pathLst>
                <a:path extrusionOk="0" h="1882" w="1572">
                  <a:moveTo>
                    <a:pt x="803" y="616"/>
                  </a:moveTo>
                  <a:cubicBezTo>
                    <a:pt x="813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8" y="1215"/>
                    <a:pt x="643" y="1167"/>
                    <a:pt x="643" y="1072"/>
                  </a:cubicBezTo>
                  <a:lnTo>
                    <a:pt x="643" y="762"/>
                  </a:lnTo>
                  <a:cubicBezTo>
                    <a:pt x="643" y="698"/>
                    <a:pt x="719" y="616"/>
                    <a:pt x="803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24" y="1524"/>
                    <a:pt x="357" y="1881"/>
                    <a:pt x="810" y="1881"/>
                  </a:cubicBezTo>
                  <a:cubicBezTo>
                    <a:pt x="1239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8089887" y="2386622"/>
              <a:ext cx="55322" cy="66260"/>
            </a:xfrm>
            <a:custGeom>
              <a:rect b="b" l="l" r="r" t="t"/>
              <a:pathLst>
                <a:path extrusionOk="0" h="1884" w="1573">
                  <a:moveTo>
                    <a:pt x="763" y="644"/>
                  </a:moveTo>
                  <a:cubicBezTo>
                    <a:pt x="858" y="644"/>
                    <a:pt x="953" y="715"/>
                    <a:pt x="953" y="810"/>
                  </a:cubicBezTo>
                  <a:lnTo>
                    <a:pt x="953" y="1096"/>
                  </a:lnTo>
                  <a:cubicBezTo>
                    <a:pt x="953" y="1174"/>
                    <a:pt x="890" y="1252"/>
                    <a:pt x="815" y="1252"/>
                  </a:cubicBezTo>
                  <a:cubicBezTo>
                    <a:pt x="798" y="1252"/>
                    <a:pt x="780" y="1248"/>
                    <a:pt x="763" y="1239"/>
                  </a:cubicBezTo>
                  <a:cubicBezTo>
                    <a:pt x="668" y="1239"/>
                    <a:pt x="620" y="1168"/>
                    <a:pt x="620" y="1096"/>
                  </a:cubicBezTo>
                  <a:lnTo>
                    <a:pt x="620" y="834"/>
                  </a:lnTo>
                  <a:cubicBezTo>
                    <a:pt x="620" y="715"/>
                    <a:pt x="668" y="644"/>
                    <a:pt x="763" y="644"/>
                  </a:cubicBezTo>
                  <a:close/>
                  <a:moveTo>
                    <a:pt x="787" y="1"/>
                  </a:moveTo>
                  <a:cubicBezTo>
                    <a:pt x="358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10" y="1882"/>
                    <a:pt x="763" y="1882"/>
                  </a:cubicBezTo>
                  <a:cubicBezTo>
                    <a:pt x="777" y="1883"/>
                    <a:pt x="791" y="1883"/>
                    <a:pt x="805" y="1883"/>
                  </a:cubicBezTo>
                  <a:cubicBezTo>
                    <a:pt x="1238" y="1883"/>
                    <a:pt x="1573" y="1534"/>
                    <a:pt x="1573" y="1096"/>
                  </a:cubicBezTo>
                  <a:lnTo>
                    <a:pt x="1573" y="810"/>
                  </a:lnTo>
                  <a:cubicBezTo>
                    <a:pt x="1573" y="382"/>
                    <a:pt x="123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8200462" y="2298697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804" y="616"/>
                  </a:moveTo>
                  <a:cubicBezTo>
                    <a:pt x="814" y="616"/>
                    <a:pt x="824" y="617"/>
                    <a:pt x="834" y="619"/>
                  </a:cubicBezTo>
                  <a:cubicBezTo>
                    <a:pt x="929" y="619"/>
                    <a:pt x="977" y="715"/>
                    <a:pt x="977" y="762"/>
                  </a:cubicBezTo>
                  <a:lnTo>
                    <a:pt x="977" y="1048"/>
                  </a:lnTo>
                  <a:cubicBezTo>
                    <a:pt x="977" y="1143"/>
                    <a:pt x="929" y="1215"/>
                    <a:pt x="834" y="1215"/>
                  </a:cubicBezTo>
                  <a:cubicBezTo>
                    <a:pt x="739" y="1215"/>
                    <a:pt x="667" y="1167"/>
                    <a:pt x="667" y="1072"/>
                  </a:cubicBezTo>
                  <a:lnTo>
                    <a:pt x="667" y="762"/>
                  </a:lnTo>
                  <a:cubicBezTo>
                    <a:pt x="667" y="698"/>
                    <a:pt x="724" y="616"/>
                    <a:pt x="804" y="616"/>
                  </a:cubicBezTo>
                  <a:close/>
                  <a:moveTo>
                    <a:pt x="810" y="0"/>
                  </a:moveTo>
                  <a:cubicBezTo>
                    <a:pt x="357" y="0"/>
                    <a:pt x="0" y="357"/>
                    <a:pt x="0" y="762"/>
                  </a:cubicBezTo>
                  <a:lnTo>
                    <a:pt x="0" y="1072"/>
                  </a:lnTo>
                  <a:cubicBezTo>
                    <a:pt x="0" y="1524"/>
                    <a:pt x="357" y="1881"/>
                    <a:pt x="810" y="1881"/>
                  </a:cubicBezTo>
                  <a:cubicBezTo>
                    <a:pt x="1262" y="1881"/>
                    <a:pt x="1572" y="1524"/>
                    <a:pt x="1572" y="1096"/>
                  </a:cubicBezTo>
                  <a:lnTo>
                    <a:pt x="1572" y="786"/>
                  </a:lnTo>
                  <a:cubicBezTo>
                    <a:pt x="1572" y="381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8311001" y="2298697"/>
              <a:ext cx="56166" cy="64678"/>
            </a:xfrm>
            <a:custGeom>
              <a:rect b="b" l="l" r="r" t="t"/>
              <a:pathLst>
                <a:path extrusionOk="0" h="1839" w="1597">
                  <a:moveTo>
                    <a:pt x="828" y="616"/>
                  </a:moveTo>
                  <a:cubicBezTo>
                    <a:pt x="838" y="616"/>
                    <a:pt x="848" y="617"/>
                    <a:pt x="858" y="619"/>
                  </a:cubicBezTo>
                  <a:cubicBezTo>
                    <a:pt x="930" y="619"/>
                    <a:pt x="1001" y="715"/>
                    <a:pt x="1001" y="762"/>
                  </a:cubicBezTo>
                  <a:lnTo>
                    <a:pt x="1001" y="1048"/>
                  </a:lnTo>
                  <a:cubicBezTo>
                    <a:pt x="1001" y="1143"/>
                    <a:pt x="930" y="1215"/>
                    <a:pt x="858" y="1215"/>
                  </a:cubicBezTo>
                  <a:cubicBezTo>
                    <a:pt x="763" y="1215"/>
                    <a:pt x="668" y="1167"/>
                    <a:pt x="668" y="1072"/>
                  </a:cubicBezTo>
                  <a:lnTo>
                    <a:pt x="668" y="762"/>
                  </a:lnTo>
                  <a:cubicBezTo>
                    <a:pt x="668" y="698"/>
                    <a:pt x="744" y="616"/>
                    <a:pt x="828" y="616"/>
                  </a:cubicBezTo>
                  <a:close/>
                  <a:moveTo>
                    <a:pt x="810" y="0"/>
                  </a:moveTo>
                  <a:cubicBezTo>
                    <a:pt x="382" y="0"/>
                    <a:pt x="1" y="357"/>
                    <a:pt x="1" y="762"/>
                  </a:cubicBezTo>
                  <a:lnTo>
                    <a:pt x="1" y="1072"/>
                  </a:lnTo>
                  <a:cubicBezTo>
                    <a:pt x="1" y="1497"/>
                    <a:pt x="337" y="1838"/>
                    <a:pt x="734" y="1838"/>
                  </a:cubicBezTo>
                  <a:cubicBezTo>
                    <a:pt x="759" y="1838"/>
                    <a:pt x="785" y="1837"/>
                    <a:pt x="810" y="1834"/>
                  </a:cubicBezTo>
                  <a:cubicBezTo>
                    <a:pt x="835" y="1836"/>
                    <a:pt x="859" y="1838"/>
                    <a:pt x="883" y="1838"/>
                  </a:cubicBezTo>
                  <a:cubicBezTo>
                    <a:pt x="1298" y="1838"/>
                    <a:pt x="1596" y="1455"/>
                    <a:pt x="1596" y="1072"/>
                  </a:cubicBezTo>
                  <a:lnTo>
                    <a:pt x="1596" y="810"/>
                  </a:lnTo>
                  <a:cubicBezTo>
                    <a:pt x="1596" y="381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8203803" y="2386622"/>
              <a:ext cx="55322" cy="66190"/>
            </a:xfrm>
            <a:custGeom>
              <a:rect b="b" l="l" r="r" t="t"/>
              <a:pathLst>
                <a:path extrusionOk="0" h="1882" w="1573">
                  <a:moveTo>
                    <a:pt x="739" y="644"/>
                  </a:moveTo>
                  <a:cubicBezTo>
                    <a:pt x="834" y="644"/>
                    <a:pt x="929" y="715"/>
                    <a:pt x="929" y="810"/>
                  </a:cubicBezTo>
                  <a:lnTo>
                    <a:pt x="929" y="1096"/>
                  </a:lnTo>
                  <a:cubicBezTo>
                    <a:pt x="929" y="1174"/>
                    <a:pt x="866" y="1252"/>
                    <a:pt x="791" y="1252"/>
                  </a:cubicBezTo>
                  <a:cubicBezTo>
                    <a:pt x="774" y="1252"/>
                    <a:pt x="756" y="1248"/>
                    <a:pt x="739" y="1239"/>
                  </a:cubicBezTo>
                  <a:cubicBezTo>
                    <a:pt x="644" y="1239"/>
                    <a:pt x="596" y="1168"/>
                    <a:pt x="596" y="1096"/>
                  </a:cubicBezTo>
                  <a:lnTo>
                    <a:pt x="596" y="834"/>
                  </a:lnTo>
                  <a:cubicBezTo>
                    <a:pt x="596" y="715"/>
                    <a:pt x="644" y="644"/>
                    <a:pt x="739" y="64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58"/>
                    <a:pt x="1" y="763"/>
                  </a:cubicBezTo>
                  <a:lnTo>
                    <a:pt x="1" y="1072"/>
                  </a:lnTo>
                  <a:cubicBezTo>
                    <a:pt x="1" y="1477"/>
                    <a:pt x="334" y="1882"/>
                    <a:pt x="763" y="1882"/>
                  </a:cubicBezTo>
                  <a:cubicBezTo>
                    <a:pt x="1215" y="1882"/>
                    <a:pt x="1572" y="1525"/>
                    <a:pt x="1572" y="1096"/>
                  </a:cubicBezTo>
                  <a:lnTo>
                    <a:pt x="1572" y="810"/>
                  </a:lnTo>
                  <a:cubicBezTo>
                    <a:pt x="1548" y="358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8275831" y="2387431"/>
              <a:ext cx="55322" cy="66225"/>
            </a:xfrm>
            <a:custGeom>
              <a:rect b="b" l="l" r="r" t="t"/>
              <a:pathLst>
                <a:path extrusionOk="0" h="1883" w="1573">
                  <a:moveTo>
                    <a:pt x="780" y="617"/>
                  </a:moveTo>
                  <a:cubicBezTo>
                    <a:pt x="790" y="617"/>
                    <a:pt x="800" y="618"/>
                    <a:pt x="810" y="621"/>
                  </a:cubicBezTo>
                  <a:cubicBezTo>
                    <a:pt x="906" y="621"/>
                    <a:pt x="953" y="716"/>
                    <a:pt x="953" y="787"/>
                  </a:cubicBezTo>
                  <a:lnTo>
                    <a:pt x="953" y="1049"/>
                  </a:lnTo>
                  <a:cubicBezTo>
                    <a:pt x="953" y="1168"/>
                    <a:pt x="906" y="1216"/>
                    <a:pt x="810" y="1216"/>
                  </a:cubicBezTo>
                  <a:cubicBezTo>
                    <a:pt x="715" y="1216"/>
                    <a:pt x="620" y="1168"/>
                    <a:pt x="620" y="1073"/>
                  </a:cubicBezTo>
                  <a:lnTo>
                    <a:pt x="620" y="787"/>
                  </a:lnTo>
                  <a:cubicBezTo>
                    <a:pt x="620" y="702"/>
                    <a:pt x="696" y="617"/>
                    <a:pt x="780" y="617"/>
                  </a:cubicBezTo>
                  <a:close/>
                  <a:moveTo>
                    <a:pt x="768" y="0"/>
                  </a:moveTo>
                  <a:cubicBezTo>
                    <a:pt x="336" y="0"/>
                    <a:pt x="1" y="349"/>
                    <a:pt x="1" y="787"/>
                  </a:cubicBezTo>
                  <a:lnTo>
                    <a:pt x="1" y="1073"/>
                  </a:lnTo>
                  <a:cubicBezTo>
                    <a:pt x="1" y="1502"/>
                    <a:pt x="334" y="1883"/>
                    <a:pt x="786" y="1883"/>
                  </a:cubicBezTo>
                  <a:cubicBezTo>
                    <a:pt x="1215" y="1883"/>
                    <a:pt x="1572" y="1526"/>
                    <a:pt x="1572" y="1097"/>
                  </a:cubicBezTo>
                  <a:lnTo>
                    <a:pt x="1572" y="811"/>
                  </a:lnTo>
                  <a:cubicBezTo>
                    <a:pt x="1572" y="383"/>
                    <a:pt x="1263" y="1"/>
                    <a:pt x="810" y="1"/>
                  </a:cubicBezTo>
                  <a:cubicBezTo>
                    <a:pt x="796" y="1"/>
                    <a:pt x="782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8090731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8" y="0"/>
                  </a:moveTo>
                  <a:cubicBezTo>
                    <a:pt x="215" y="0"/>
                    <a:pt x="96" y="72"/>
                    <a:pt x="48" y="239"/>
                  </a:cubicBezTo>
                  <a:cubicBezTo>
                    <a:pt x="1" y="429"/>
                    <a:pt x="167" y="620"/>
                    <a:pt x="358" y="620"/>
                  </a:cubicBezTo>
                  <a:cubicBezTo>
                    <a:pt x="501" y="620"/>
                    <a:pt x="620" y="524"/>
                    <a:pt x="644" y="381"/>
                  </a:cubicBezTo>
                  <a:cubicBezTo>
                    <a:pt x="715" y="167"/>
                    <a:pt x="5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8129277" y="2477923"/>
              <a:ext cx="25147" cy="21805"/>
            </a:xfrm>
            <a:custGeom>
              <a:rect b="b" l="l" r="r" t="t"/>
              <a:pathLst>
                <a:path extrusionOk="0" h="620" w="715">
                  <a:moveTo>
                    <a:pt x="357" y="0"/>
                  </a:moveTo>
                  <a:cubicBezTo>
                    <a:pt x="214" y="0"/>
                    <a:pt x="95" y="72"/>
                    <a:pt x="71" y="239"/>
                  </a:cubicBezTo>
                  <a:cubicBezTo>
                    <a:pt x="0" y="429"/>
                    <a:pt x="191" y="620"/>
                    <a:pt x="357" y="620"/>
                  </a:cubicBezTo>
                  <a:cubicBezTo>
                    <a:pt x="500" y="620"/>
                    <a:pt x="619" y="524"/>
                    <a:pt x="667" y="381"/>
                  </a:cubicBezTo>
                  <a:cubicBezTo>
                    <a:pt x="714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8166944" y="2477923"/>
              <a:ext cx="27679" cy="21805"/>
            </a:xfrm>
            <a:custGeom>
              <a:rect b="b" l="l" r="r" t="t"/>
              <a:pathLst>
                <a:path extrusionOk="0" h="620" w="787">
                  <a:moveTo>
                    <a:pt x="382" y="0"/>
                  </a:moveTo>
                  <a:cubicBezTo>
                    <a:pt x="191" y="0"/>
                    <a:pt x="1" y="191"/>
                    <a:pt x="96" y="429"/>
                  </a:cubicBezTo>
                  <a:cubicBezTo>
                    <a:pt x="144" y="548"/>
                    <a:pt x="239" y="620"/>
                    <a:pt x="358" y="620"/>
                  </a:cubicBezTo>
                  <a:lnTo>
                    <a:pt x="382" y="620"/>
                  </a:lnTo>
                  <a:cubicBezTo>
                    <a:pt x="548" y="620"/>
                    <a:pt x="667" y="524"/>
                    <a:pt x="691" y="405"/>
                  </a:cubicBezTo>
                  <a:cubicBezTo>
                    <a:pt x="787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48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5" name="Google Shape;59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/>
          <p:nvPr>
            <p:ph type="title"/>
          </p:nvPr>
        </p:nvSpPr>
        <p:spPr>
          <a:xfrm>
            <a:off x="1623900" y="518925"/>
            <a:ext cx="58962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01" name="Google Shape;6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410125"/>
            <a:ext cx="68008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>
            <p:ph idx="1" type="subTitle"/>
          </p:nvPr>
        </p:nvSpPr>
        <p:spPr>
          <a:xfrm>
            <a:off x="1706925" y="1894325"/>
            <a:ext cx="5725500" cy="15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Modelar la tabla Emergencias como una colección de MongoDB.</a:t>
            </a:r>
            <a:endParaRPr/>
          </a:p>
        </p:txBody>
      </p:sp>
      <p:sp>
        <p:nvSpPr>
          <p:cNvPr id="608" name="Google Shape;608;p50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14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09" name="Google Shape;609;p50"/>
          <p:cNvGrpSpPr/>
          <p:nvPr/>
        </p:nvGrpSpPr>
        <p:grpSpPr>
          <a:xfrm>
            <a:off x="2243675" y="719945"/>
            <a:ext cx="673506" cy="769707"/>
            <a:chOff x="4820906" y="3983833"/>
            <a:chExt cx="336753" cy="381137"/>
          </a:xfrm>
        </p:grpSpPr>
        <p:sp>
          <p:nvSpPr>
            <p:cNvPr id="610" name="Google Shape;610;p50"/>
            <p:cNvSpPr/>
            <p:nvPr/>
          </p:nvSpPr>
          <p:spPr>
            <a:xfrm>
              <a:off x="5018596" y="4100245"/>
              <a:ext cx="25147" cy="23494"/>
            </a:xfrm>
            <a:custGeom>
              <a:rect b="b" l="l" r="r" t="t"/>
              <a:pathLst>
                <a:path extrusionOk="0" h="668" w="715">
                  <a:moveTo>
                    <a:pt x="405" y="1"/>
                  </a:moveTo>
                  <a:cubicBezTo>
                    <a:pt x="238" y="1"/>
                    <a:pt x="95" y="120"/>
                    <a:pt x="71" y="263"/>
                  </a:cubicBezTo>
                  <a:cubicBezTo>
                    <a:pt x="0" y="477"/>
                    <a:pt x="167" y="668"/>
                    <a:pt x="357" y="668"/>
                  </a:cubicBezTo>
                  <a:cubicBezTo>
                    <a:pt x="524" y="668"/>
                    <a:pt x="667" y="549"/>
                    <a:pt x="691" y="382"/>
                  </a:cubicBezTo>
                  <a:cubicBezTo>
                    <a:pt x="714" y="191"/>
                    <a:pt x="57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4820906" y="3983833"/>
              <a:ext cx="336753" cy="381137"/>
            </a:xfrm>
            <a:custGeom>
              <a:rect b="b" l="l" r="r" t="t"/>
              <a:pathLst>
                <a:path extrusionOk="0" h="10837" w="9575">
                  <a:moveTo>
                    <a:pt x="3883" y="620"/>
                  </a:moveTo>
                  <a:cubicBezTo>
                    <a:pt x="4764" y="620"/>
                    <a:pt x="5621" y="739"/>
                    <a:pt x="6264" y="953"/>
                  </a:cubicBezTo>
                  <a:cubicBezTo>
                    <a:pt x="6907" y="1168"/>
                    <a:pt x="7050" y="1406"/>
                    <a:pt x="7050" y="1477"/>
                  </a:cubicBezTo>
                  <a:cubicBezTo>
                    <a:pt x="7050" y="1525"/>
                    <a:pt x="6907" y="1763"/>
                    <a:pt x="6264" y="1977"/>
                  </a:cubicBezTo>
                  <a:cubicBezTo>
                    <a:pt x="5621" y="2168"/>
                    <a:pt x="4764" y="2311"/>
                    <a:pt x="3883" y="2311"/>
                  </a:cubicBezTo>
                  <a:cubicBezTo>
                    <a:pt x="2978" y="2311"/>
                    <a:pt x="2120" y="2192"/>
                    <a:pt x="1501" y="1977"/>
                  </a:cubicBezTo>
                  <a:cubicBezTo>
                    <a:pt x="834" y="1763"/>
                    <a:pt x="691" y="1525"/>
                    <a:pt x="691" y="1477"/>
                  </a:cubicBezTo>
                  <a:cubicBezTo>
                    <a:pt x="668" y="1406"/>
                    <a:pt x="811" y="1168"/>
                    <a:pt x="1501" y="953"/>
                  </a:cubicBezTo>
                  <a:cubicBezTo>
                    <a:pt x="2120" y="763"/>
                    <a:pt x="2978" y="620"/>
                    <a:pt x="3883" y="620"/>
                  </a:cubicBezTo>
                  <a:close/>
                  <a:moveTo>
                    <a:pt x="7098" y="2311"/>
                  </a:moveTo>
                  <a:lnTo>
                    <a:pt x="7098" y="4097"/>
                  </a:lnTo>
                  <a:cubicBezTo>
                    <a:pt x="7098" y="4144"/>
                    <a:pt x="6931" y="4382"/>
                    <a:pt x="6288" y="4597"/>
                  </a:cubicBezTo>
                  <a:cubicBezTo>
                    <a:pt x="5669" y="4787"/>
                    <a:pt x="4788" y="4930"/>
                    <a:pt x="3906" y="4930"/>
                  </a:cubicBezTo>
                  <a:cubicBezTo>
                    <a:pt x="3001" y="4930"/>
                    <a:pt x="2144" y="4811"/>
                    <a:pt x="1525" y="4597"/>
                  </a:cubicBezTo>
                  <a:cubicBezTo>
                    <a:pt x="858" y="4382"/>
                    <a:pt x="715" y="4144"/>
                    <a:pt x="715" y="4097"/>
                  </a:cubicBezTo>
                  <a:lnTo>
                    <a:pt x="715" y="2334"/>
                  </a:lnTo>
                  <a:lnTo>
                    <a:pt x="715" y="2334"/>
                  </a:lnTo>
                  <a:cubicBezTo>
                    <a:pt x="856" y="2402"/>
                    <a:pt x="1053" y="2487"/>
                    <a:pt x="1287" y="2573"/>
                  </a:cubicBezTo>
                  <a:cubicBezTo>
                    <a:pt x="1977" y="2811"/>
                    <a:pt x="2882" y="2930"/>
                    <a:pt x="3883" y="2930"/>
                  </a:cubicBezTo>
                  <a:cubicBezTo>
                    <a:pt x="4859" y="2930"/>
                    <a:pt x="5788" y="2811"/>
                    <a:pt x="6455" y="2573"/>
                  </a:cubicBezTo>
                  <a:cubicBezTo>
                    <a:pt x="6693" y="2477"/>
                    <a:pt x="6907" y="2382"/>
                    <a:pt x="7098" y="2311"/>
                  </a:cubicBezTo>
                  <a:close/>
                  <a:moveTo>
                    <a:pt x="7098" y="4954"/>
                  </a:moveTo>
                  <a:lnTo>
                    <a:pt x="7098" y="6716"/>
                  </a:lnTo>
                  <a:lnTo>
                    <a:pt x="6216" y="6716"/>
                  </a:lnTo>
                  <a:cubicBezTo>
                    <a:pt x="6312" y="6621"/>
                    <a:pt x="6335" y="6502"/>
                    <a:pt x="6312" y="6383"/>
                  </a:cubicBezTo>
                  <a:cubicBezTo>
                    <a:pt x="6288" y="6264"/>
                    <a:pt x="6145" y="6169"/>
                    <a:pt x="6026" y="6169"/>
                  </a:cubicBezTo>
                  <a:cubicBezTo>
                    <a:pt x="5859" y="6169"/>
                    <a:pt x="5716" y="6288"/>
                    <a:pt x="5692" y="6431"/>
                  </a:cubicBezTo>
                  <a:cubicBezTo>
                    <a:pt x="5669" y="6550"/>
                    <a:pt x="5716" y="6645"/>
                    <a:pt x="5788" y="6740"/>
                  </a:cubicBezTo>
                  <a:lnTo>
                    <a:pt x="5192" y="6740"/>
                  </a:lnTo>
                  <a:lnTo>
                    <a:pt x="5192" y="7502"/>
                  </a:lnTo>
                  <a:cubicBezTo>
                    <a:pt x="4764" y="7574"/>
                    <a:pt x="4383" y="7574"/>
                    <a:pt x="3906" y="7574"/>
                  </a:cubicBezTo>
                  <a:cubicBezTo>
                    <a:pt x="3001" y="7574"/>
                    <a:pt x="2144" y="7455"/>
                    <a:pt x="1525" y="7240"/>
                  </a:cubicBezTo>
                  <a:cubicBezTo>
                    <a:pt x="858" y="7026"/>
                    <a:pt x="715" y="6788"/>
                    <a:pt x="715" y="6740"/>
                  </a:cubicBezTo>
                  <a:lnTo>
                    <a:pt x="715" y="4983"/>
                  </a:lnTo>
                  <a:lnTo>
                    <a:pt x="715" y="4983"/>
                  </a:lnTo>
                  <a:cubicBezTo>
                    <a:pt x="856" y="5065"/>
                    <a:pt x="1053" y="5131"/>
                    <a:pt x="1287" y="5216"/>
                  </a:cubicBezTo>
                  <a:cubicBezTo>
                    <a:pt x="1977" y="5454"/>
                    <a:pt x="2882" y="5573"/>
                    <a:pt x="3883" y="5573"/>
                  </a:cubicBezTo>
                  <a:cubicBezTo>
                    <a:pt x="4859" y="5573"/>
                    <a:pt x="5788" y="5454"/>
                    <a:pt x="6455" y="5216"/>
                  </a:cubicBezTo>
                  <a:cubicBezTo>
                    <a:pt x="6693" y="5121"/>
                    <a:pt x="6907" y="5049"/>
                    <a:pt x="7098" y="4954"/>
                  </a:cubicBezTo>
                  <a:close/>
                  <a:moveTo>
                    <a:pt x="668" y="7574"/>
                  </a:moveTo>
                  <a:cubicBezTo>
                    <a:pt x="811" y="7669"/>
                    <a:pt x="1025" y="7740"/>
                    <a:pt x="1287" y="7836"/>
                  </a:cubicBezTo>
                  <a:cubicBezTo>
                    <a:pt x="1977" y="8074"/>
                    <a:pt x="2882" y="8193"/>
                    <a:pt x="3883" y="8193"/>
                  </a:cubicBezTo>
                  <a:cubicBezTo>
                    <a:pt x="4359" y="8193"/>
                    <a:pt x="4740" y="8193"/>
                    <a:pt x="5145" y="8145"/>
                  </a:cubicBezTo>
                  <a:lnTo>
                    <a:pt x="5145" y="10193"/>
                  </a:lnTo>
                  <a:lnTo>
                    <a:pt x="3883" y="10193"/>
                  </a:lnTo>
                  <a:cubicBezTo>
                    <a:pt x="2954" y="10193"/>
                    <a:pt x="2120" y="10074"/>
                    <a:pt x="1454" y="9860"/>
                  </a:cubicBezTo>
                  <a:cubicBezTo>
                    <a:pt x="811" y="9645"/>
                    <a:pt x="668" y="9407"/>
                    <a:pt x="668" y="9360"/>
                  </a:cubicBezTo>
                  <a:lnTo>
                    <a:pt x="668" y="7574"/>
                  </a:lnTo>
                  <a:close/>
                  <a:moveTo>
                    <a:pt x="8955" y="7359"/>
                  </a:moveTo>
                  <a:lnTo>
                    <a:pt x="8955" y="10193"/>
                  </a:lnTo>
                  <a:lnTo>
                    <a:pt x="5788" y="10193"/>
                  </a:lnTo>
                  <a:lnTo>
                    <a:pt x="5788" y="7359"/>
                  </a:lnTo>
                  <a:close/>
                  <a:moveTo>
                    <a:pt x="3835" y="1"/>
                  </a:moveTo>
                  <a:cubicBezTo>
                    <a:pt x="2859" y="1"/>
                    <a:pt x="1954" y="120"/>
                    <a:pt x="1239" y="358"/>
                  </a:cubicBezTo>
                  <a:cubicBezTo>
                    <a:pt x="215" y="691"/>
                    <a:pt x="1" y="1144"/>
                    <a:pt x="1" y="1477"/>
                  </a:cubicBezTo>
                  <a:lnTo>
                    <a:pt x="1" y="9384"/>
                  </a:lnTo>
                  <a:cubicBezTo>
                    <a:pt x="1" y="9717"/>
                    <a:pt x="215" y="10169"/>
                    <a:pt x="1239" y="10479"/>
                  </a:cubicBezTo>
                  <a:cubicBezTo>
                    <a:pt x="1930" y="10717"/>
                    <a:pt x="2859" y="10836"/>
                    <a:pt x="3835" y="10836"/>
                  </a:cubicBezTo>
                  <a:lnTo>
                    <a:pt x="9574" y="10836"/>
                  </a:lnTo>
                  <a:lnTo>
                    <a:pt x="9574" y="6716"/>
                  </a:lnTo>
                  <a:lnTo>
                    <a:pt x="7693" y="6716"/>
                  </a:lnTo>
                  <a:lnTo>
                    <a:pt x="7693" y="1477"/>
                  </a:lnTo>
                  <a:cubicBezTo>
                    <a:pt x="7693" y="1144"/>
                    <a:pt x="7479" y="691"/>
                    <a:pt x="6431" y="358"/>
                  </a:cubicBezTo>
                  <a:cubicBezTo>
                    <a:pt x="5740" y="120"/>
                    <a:pt x="4811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5043708" y="4264419"/>
              <a:ext cx="78781" cy="62005"/>
            </a:xfrm>
            <a:custGeom>
              <a:rect b="b" l="l" r="r" t="t"/>
              <a:pathLst>
                <a:path extrusionOk="0" h="1763" w="2240">
                  <a:moveTo>
                    <a:pt x="1787" y="0"/>
                  </a:moveTo>
                  <a:lnTo>
                    <a:pt x="929" y="882"/>
                  </a:lnTo>
                  <a:lnTo>
                    <a:pt x="453" y="381"/>
                  </a:lnTo>
                  <a:lnTo>
                    <a:pt x="0" y="834"/>
                  </a:lnTo>
                  <a:lnTo>
                    <a:pt x="929" y="1763"/>
                  </a:lnTo>
                  <a:lnTo>
                    <a:pt x="2239" y="453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0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15" name="Google Shape;61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 txBox="1"/>
          <p:nvPr>
            <p:ph type="title"/>
          </p:nvPr>
        </p:nvSpPr>
        <p:spPr>
          <a:xfrm>
            <a:off x="1623900" y="518925"/>
            <a:ext cx="58962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14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1" name="Google Shape;6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410125"/>
            <a:ext cx="68008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2"/>
          <p:cNvSpPr txBox="1"/>
          <p:nvPr>
            <p:ph idx="1" type="subTitle"/>
          </p:nvPr>
        </p:nvSpPr>
        <p:spPr>
          <a:xfrm>
            <a:off x="1706925" y="1750425"/>
            <a:ext cx="5725500" cy="16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Modelar la tabla Tareas como una colección de MongoDB.</a:t>
            </a:r>
            <a:endParaRPr sz="2100"/>
          </a:p>
        </p:txBody>
      </p:sp>
      <p:sp>
        <p:nvSpPr>
          <p:cNvPr id="628" name="Google Shape;628;p52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15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29" name="Google Shape;629;p52"/>
          <p:cNvGrpSpPr/>
          <p:nvPr/>
        </p:nvGrpSpPr>
        <p:grpSpPr>
          <a:xfrm>
            <a:off x="2046679" y="757360"/>
            <a:ext cx="870491" cy="768106"/>
            <a:chOff x="6423990" y="3408451"/>
            <a:chExt cx="380293" cy="334221"/>
          </a:xfrm>
        </p:grpSpPr>
        <p:sp>
          <p:nvSpPr>
            <p:cNvPr id="630" name="Google Shape;630;p52"/>
            <p:cNvSpPr/>
            <p:nvPr/>
          </p:nvSpPr>
          <p:spPr>
            <a:xfrm>
              <a:off x="6649289" y="3451148"/>
              <a:ext cx="113107" cy="137409"/>
            </a:xfrm>
            <a:custGeom>
              <a:rect b="b" l="l" r="r" t="t"/>
              <a:pathLst>
                <a:path extrusionOk="0" h="3907" w="3216">
                  <a:moveTo>
                    <a:pt x="1596" y="620"/>
                  </a:moveTo>
                  <a:cubicBezTo>
                    <a:pt x="2025" y="620"/>
                    <a:pt x="2311" y="691"/>
                    <a:pt x="2454" y="787"/>
                  </a:cubicBezTo>
                  <a:cubicBezTo>
                    <a:pt x="2311" y="834"/>
                    <a:pt x="1977" y="929"/>
                    <a:pt x="1596" y="929"/>
                  </a:cubicBezTo>
                  <a:cubicBezTo>
                    <a:pt x="1215" y="929"/>
                    <a:pt x="882" y="858"/>
                    <a:pt x="739" y="787"/>
                  </a:cubicBezTo>
                  <a:cubicBezTo>
                    <a:pt x="882" y="715"/>
                    <a:pt x="1215" y="620"/>
                    <a:pt x="1596" y="620"/>
                  </a:cubicBezTo>
                  <a:close/>
                  <a:moveTo>
                    <a:pt x="2573" y="1406"/>
                  </a:moveTo>
                  <a:lnTo>
                    <a:pt x="2573" y="3073"/>
                  </a:lnTo>
                  <a:cubicBezTo>
                    <a:pt x="2501" y="3168"/>
                    <a:pt x="2144" y="3287"/>
                    <a:pt x="1596" y="3287"/>
                  </a:cubicBezTo>
                  <a:cubicBezTo>
                    <a:pt x="1096" y="3287"/>
                    <a:pt x="739" y="3168"/>
                    <a:pt x="620" y="3073"/>
                  </a:cubicBezTo>
                  <a:lnTo>
                    <a:pt x="620" y="1406"/>
                  </a:lnTo>
                  <a:cubicBezTo>
                    <a:pt x="882" y="1501"/>
                    <a:pt x="1239" y="1549"/>
                    <a:pt x="1596" y="1549"/>
                  </a:cubicBezTo>
                  <a:cubicBezTo>
                    <a:pt x="1954" y="1549"/>
                    <a:pt x="2287" y="1525"/>
                    <a:pt x="2573" y="1406"/>
                  </a:cubicBezTo>
                  <a:close/>
                  <a:moveTo>
                    <a:pt x="1596" y="1"/>
                  </a:moveTo>
                  <a:cubicBezTo>
                    <a:pt x="787" y="1"/>
                    <a:pt x="1" y="239"/>
                    <a:pt x="1" y="787"/>
                  </a:cubicBezTo>
                  <a:lnTo>
                    <a:pt x="1" y="3120"/>
                  </a:lnTo>
                  <a:cubicBezTo>
                    <a:pt x="1" y="3668"/>
                    <a:pt x="787" y="3906"/>
                    <a:pt x="1596" y="3906"/>
                  </a:cubicBezTo>
                  <a:cubicBezTo>
                    <a:pt x="2406" y="3906"/>
                    <a:pt x="3216" y="3668"/>
                    <a:pt x="3216" y="3120"/>
                  </a:cubicBezTo>
                  <a:lnTo>
                    <a:pt x="3216" y="787"/>
                  </a:lnTo>
                  <a:cubicBezTo>
                    <a:pt x="3216" y="239"/>
                    <a:pt x="2406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6423990" y="3408451"/>
              <a:ext cx="380293" cy="334221"/>
            </a:xfrm>
            <a:custGeom>
              <a:rect b="b" l="l" r="r" t="t"/>
              <a:pathLst>
                <a:path extrusionOk="0" h="9503" w="10813">
                  <a:moveTo>
                    <a:pt x="10170" y="619"/>
                  </a:moveTo>
                  <a:lnTo>
                    <a:pt x="10170" y="5620"/>
                  </a:lnTo>
                  <a:lnTo>
                    <a:pt x="620" y="5620"/>
                  </a:lnTo>
                  <a:lnTo>
                    <a:pt x="620" y="619"/>
                  </a:lnTo>
                  <a:close/>
                  <a:moveTo>
                    <a:pt x="10170" y="6287"/>
                  </a:moveTo>
                  <a:lnTo>
                    <a:pt x="10170" y="7121"/>
                  </a:lnTo>
                  <a:lnTo>
                    <a:pt x="620" y="7121"/>
                  </a:lnTo>
                  <a:lnTo>
                    <a:pt x="620" y="6287"/>
                  </a:lnTo>
                  <a:lnTo>
                    <a:pt x="5097" y="6287"/>
                  </a:lnTo>
                  <a:lnTo>
                    <a:pt x="5097" y="6668"/>
                  </a:lnTo>
                  <a:lnTo>
                    <a:pt x="5716" y="6668"/>
                  </a:lnTo>
                  <a:lnTo>
                    <a:pt x="5716" y="6287"/>
                  </a:lnTo>
                  <a:close/>
                  <a:moveTo>
                    <a:pt x="1" y="0"/>
                  </a:moveTo>
                  <a:lnTo>
                    <a:pt x="1" y="7740"/>
                  </a:lnTo>
                  <a:lnTo>
                    <a:pt x="5049" y="7740"/>
                  </a:lnTo>
                  <a:lnTo>
                    <a:pt x="5049" y="8859"/>
                  </a:lnTo>
                  <a:lnTo>
                    <a:pt x="1906" y="8859"/>
                  </a:lnTo>
                  <a:lnTo>
                    <a:pt x="1906" y="9502"/>
                  </a:lnTo>
                  <a:lnTo>
                    <a:pt x="8931" y="9502"/>
                  </a:lnTo>
                  <a:lnTo>
                    <a:pt x="8931" y="8859"/>
                  </a:lnTo>
                  <a:lnTo>
                    <a:pt x="5692" y="8859"/>
                  </a:lnTo>
                  <a:lnTo>
                    <a:pt x="5692" y="7740"/>
                  </a:lnTo>
                  <a:lnTo>
                    <a:pt x="10813" y="7740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>
              <a:off x="6463380" y="3491347"/>
              <a:ext cx="49449" cy="56166"/>
            </a:xfrm>
            <a:custGeom>
              <a:rect b="b" l="l" r="r" t="t"/>
              <a:pathLst>
                <a:path extrusionOk="0" h="1597" w="1406">
                  <a:moveTo>
                    <a:pt x="714" y="1"/>
                  </a:moveTo>
                  <a:cubicBezTo>
                    <a:pt x="286" y="1"/>
                    <a:pt x="0" y="191"/>
                    <a:pt x="0" y="525"/>
                  </a:cubicBezTo>
                  <a:cubicBezTo>
                    <a:pt x="0" y="906"/>
                    <a:pt x="357" y="977"/>
                    <a:pt x="595" y="1025"/>
                  </a:cubicBezTo>
                  <a:cubicBezTo>
                    <a:pt x="691" y="1072"/>
                    <a:pt x="810" y="1072"/>
                    <a:pt x="810" y="1120"/>
                  </a:cubicBezTo>
                  <a:cubicBezTo>
                    <a:pt x="810" y="1144"/>
                    <a:pt x="762" y="1144"/>
                    <a:pt x="667" y="1144"/>
                  </a:cubicBezTo>
                  <a:cubicBezTo>
                    <a:pt x="524" y="1144"/>
                    <a:pt x="333" y="1096"/>
                    <a:pt x="214" y="1025"/>
                  </a:cubicBezTo>
                  <a:lnTo>
                    <a:pt x="191" y="1001"/>
                  </a:lnTo>
                  <a:lnTo>
                    <a:pt x="0" y="1430"/>
                  </a:lnTo>
                  <a:lnTo>
                    <a:pt x="48" y="1453"/>
                  </a:lnTo>
                  <a:cubicBezTo>
                    <a:pt x="191" y="1549"/>
                    <a:pt x="453" y="1596"/>
                    <a:pt x="691" y="1596"/>
                  </a:cubicBezTo>
                  <a:cubicBezTo>
                    <a:pt x="1238" y="1596"/>
                    <a:pt x="1405" y="1311"/>
                    <a:pt x="1405" y="1072"/>
                  </a:cubicBezTo>
                  <a:cubicBezTo>
                    <a:pt x="1381" y="668"/>
                    <a:pt x="1024" y="596"/>
                    <a:pt x="786" y="549"/>
                  </a:cubicBezTo>
                  <a:cubicBezTo>
                    <a:pt x="691" y="525"/>
                    <a:pt x="572" y="525"/>
                    <a:pt x="572" y="501"/>
                  </a:cubicBezTo>
                  <a:cubicBezTo>
                    <a:pt x="572" y="477"/>
                    <a:pt x="691" y="429"/>
                    <a:pt x="714" y="429"/>
                  </a:cubicBezTo>
                  <a:cubicBezTo>
                    <a:pt x="834" y="429"/>
                    <a:pt x="953" y="477"/>
                    <a:pt x="1119" y="525"/>
                  </a:cubicBezTo>
                  <a:lnTo>
                    <a:pt x="1143" y="549"/>
                  </a:lnTo>
                  <a:lnTo>
                    <a:pt x="1310" y="144"/>
                  </a:lnTo>
                  <a:lnTo>
                    <a:pt x="1286" y="120"/>
                  </a:lnTo>
                  <a:cubicBezTo>
                    <a:pt x="1143" y="25"/>
                    <a:pt x="92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6516135" y="3491347"/>
              <a:ext cx="62849" cy="67878"/>
            </a:xfrm>
            <a:custGeom>
              <a:rect b="b" l="l" r="r" t="t"/>
              <a:pathLst>
                <a:path extrusionOk="0" h="1930" w="1787">
                  <a:moveTo>
                    <a:pt x="881" y="429"/>
                  </a:moveTo>
                  <a:cubicBezTo>
                    <a:pt x="1072" y="429"/>
                    <a:pt x="1167" y="549"/>
                    <a:pt x="1167" y="763"/>
                  </a:cubicBezTo>
                  <a:cubicBezTo>
                    <a:pt x="1167" y="977"/>
                    <a:pt x="1048" y="1096"/>
                    <a:pt x="881" y="1096"/>
                  </a:cubicBezTo>
                  <a:cubicBezTo>
                    <a:pt x="715" y="1096"/>
                    <a:pt x="620" y="977"/>
                    <a:pt x="620" y="763"/>
                  </a:cubicBezTo>
                  <a:cubicBezTo>
                    <a:pt x="620" y="549"/>
                    <a:pt x="739" y="429"/>
                    <a:pt x="881" y="429"/>
                  </a:cubicBezTo>
                  <a:close/>
                  <a:moveTo>
                    <a:pt x="1524" y="1382"/>
                  </a:moveTo>
                  <a:lnTo>
                    <a:pt x="1535" y="1395"/>
                  </a:lnTo>
                  <a:lnTo>
                    <a:pt x="1535" y="1395"/>
                  </a:lnTo>
                  <a:cubicBezTo>
                    <a:pt x="1540" y="1391"/>
                    <a:pt x="1544" y="1386"/>
                    <a:pt x="1548" y="1382"/>
                  </a:cubicBezTo>
                  <a:close/>
                  <a:moveTo>
                    <a:pt x="858" y="1"/>
                  </a:moveTo>
                  <a:cubicBezTo>
                    <a:pt x="358" y="1"/>
                    <a:pt x="0" y="310"/>
                    <a:pt x="0" y="787"/>
                  </a:cubicBezTo>
                  <a:cubicBezTo>
                    <a:pt x="0" y="1192"/>
                    <a:pt x="262" y="1477"/>
                    <a:pt x="620" y="1573"/>
                  </a:cubicBezTo>
                  <a:cubicBezTo>
                    <a:pt x="881" y="1835"/>
                    <a:pt x="1048" y="1930"/>
                    <a:pt x="1310" y="1930"/>
                  </a:cubicBezTo>
                  <a:cubicBezTo>
                    <a:pt x="1477" y="1930"/>
                    <a:pt x="1667" y="1858"/>
                    <a:pt x="1763" y="1715"/>
                  </a:cubicBezTo>
                  <a:lnTo>
                    <a:pt x="1786" y="1692"/>
                  </a:lnTo>
                  <a:lnTo>
                    <a:pt x="1535" y="1395"/>
                  </a:lnTo>
                  <a:lnTo>
                    <a:pt x="1535" y="1395"/>
                  </a:lnTo>
                  <a:cubicBezTo>
                    <a:pt x="1471" y="1456"/>
                    <a:pt x="1425" y="1477"/>
                    <a:pt x="1358" y="1477"/>
                  </a:cubicBezTo>
                  <a:lnTo>
                    <a:pt x="1310" y="1477"/>
                  </a:lnTo>
                  <a:cubicBezTo>
                    <a:pt x="1572" y="1358"/>
                    <a:pt x="1715" y="1096"/>
                    <a:pt x="1715" y="787"/>
                  </a:cubicBezTo>
                  <a:cubicBezTo>
                    <a:pt x="1715" y="358"/>
                    <a:pt x="13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6586475" y="3491347"/>
              <a:ext cx="42767" cy="52825"/>
            </a:xfrm>
            <a:custGeom>
              <a:rect b="b" l="l" r="r" t="t"/>
              <a:pathLst>
                <a:path extrusionOk="0" h="1502" w="1216">
                  <a:moveTo>
                    <a:pt x="1" y="1"/>
                  </a:moveTo>
                  <a:lnTo>
                    <a:pt x="1" y="1501"/>
                  </a:lnTo>
                  <a:lnTo>
                    <a:pt x="1215" y="1501"/>
                  </a:lnTo>
                  <a:lnTo>
                    <a:pt x="1215" y="1025"/>
                  </a:lnTo>
                  <a:lnTo>
                    <a:pt x="548" y="1025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52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37" name="Google Shape;63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"/>
          <p:cNvSpPr txBox="1"/>
          <p:nvPr>
            <p:ph type="title"/>
          </p:nvPr>
        </p:nvSpPr>
        <p:spPr>
          <a:xfrm>
            <a:off x="1035838" y="545225"/>
            <a:ext cx="70110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15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3" name="Google Shape;6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00" y="1438025"/>
            <a:ext cx="6975074" cy="3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"/>
          <p:cNvSpPr txBox="1"/>
          <p:nvPr>
            <p:ph idx="1" type="subTitle"/>
          </p:nvPr>
        </p:nvSpPr>
        <p:spPr>
          <a:xfrm>
            <a:off x="1706925" y="1750425"/>
            <a:ext cx="5725500" cy="16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Hacer una consulta en un servicio REST para obtener todas las tareas activas de la emergencia utilizando aggregate y lookup.</a:t>
            </a:r>
            <a:endParaRPr sz="2200"/>
          </a:p>
        </p:txBody>
      </p:sp>
      <p:sp>
        <p:nvSpPr>
          <p:cNvPr id="650" name="Google Shape;650;p54"/>
          <p:cNvSpPr txBox="1"/>
          <p:nvPr>
            <p:ph type="title"/>
          </p:nvPr>
        </p:nvSpPr>
        <p:spPr>
          <a:xfrm>
            <a:off x="2917175" y="3743024"/>
            <a:ext cx="32967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51" name="Google Shape;651;p54"/>
          <p:cNvGrpSpPr/>
          <p:nvPr/>
        </p:nvGrpSpPr>
        <p:grpSpPr>
          <a:xfrm>
            <a:off x="2039334" y="788244"/>
            <a:ext cx="877831" cy="768106"/>
            <a:chOff x="6423990" y="1607712"/>
            <a:chExt cx="380293" cy="334221"/>
          </a:xfrm>
        </p:grpSpPr>
        <p:sp>
          <p:nvSpPr>
            <p:cNvPr id="652" name="Google Shape;652;p54"/>
            <p:cNvSpPr/>
            <p:nvPr/>
          </p:nvSpPr>
          <p:spPr>
            <a:xfrm>
              <a:off x="6423990" y="1607712"/>
              <a:ext cx="380293" cy="334221"/>
            </a:xfrm>
            <a:custGeom>
              <a:rect b="b" l="l" r="r" t="t"/>
              <a:pathLst>
                <a:path extrusionOk="0" h="9503" w="10813">
                  <a:moveTo>
                    <a:pt x="10170" y="619"/>
                  </a:moveTo>
                  <a:lnTo>
                    <a:pt x="10170" y="5620"/>
                  </a:lnTo>
                  <a:lnTo>
                    <a:pt x="620" y="5620"/>
                  </a:lnTo>
                  <a:lnTo>
                    <a:pt x="620" y="619"/>
                  </a:lnTo>
                  <a:close/>
                  <a:moveTo>
                    <a:pt x="10170" y="6287"/>
                  </a:moveTo>
                  <a:lnTo>
                    <a:pt x="10170" y="7121"/>
                  </a:lnTo>
                  <a:lnTo>
                    <a:pt x="620" y="7121"/>
                  </a:lnTo>
                  <a:lnTo>
                    <a:pt x="620" y="6287"/>
                  </a:lnTo>
                  <a:lnTo>
                    <a:pt x="5097" y="6287"/>
                  </a:lnTo>
                  <a:lnTo>
                    <a:pt x="5097" y="6668"/>
                  </a:lnTo>
                  <a:lnTo>
                    <a:pt x="5716" y="6668"/>
                  </a:lnTo>
                  <a:lnTo>
                    <a:pt x="5716" y="6287"/>
                  </a:lnTo>
                  <a:close/>
                  <a:moveTo>
                    <a:pt x="1" y="0"/>
                  </a:moveTo>
                  <a:lnTo>
                    <a:pt x="1" y="7740"/>
                  </a:lnTo>
                  <a:lnTo>
                    <a:pt x="5049" y="7740"/>
                  </a:lnTo>
                  <a:lnTo>
                    <a:pt x="5049" y="8859"/>
                  </a:lnTo>
                  <a:lnTo>
                    <a:pt x="1906" y="8859"/>
                  </a:lnTo>
                  <a:lnTo>
                    <a:pt x="1906" y="9502"/>
                  </a:lnTo>
                  <a:lnTo>
                    <a:pt x="8931" y="9502"/>
                  </a:lnTo>
                  <a:lnTo>
                    <a:pt x="8931" y="8859"/>
                  </a:lnTo>
                  <a:lnTo>
                    <a:pt x="5692" y="8859"/>
                  </a:lnTo>
                  <a:lnTo>
                    <a:pt x="5692" y="7740"/>
                  </a:lnTo>
                  <a:lnTo>
                    <a:pt x="10813" y="7740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4"/>
            <p:cNvSpPr/>
            <p:nvPr/>
          </p:nvSpPr>
          <p:spPr>
            <a:xfrm>
              <a:off x="6465877" y="1682237"/>
              <a:ext cx="105580" cy="105580"/>
            </a:xfrm>
            <a:custGeom>
              <a:rect b="b" l="l" r="r" t="t"/>
              <a:pathLst>
                <a:path extrusionOk="0" h="3002" w="3002">
                  <a:moveTo>
                    <a:pt x="1144" y="668"/>
                  </a:moveTo>
                  <a:lnTo>
                    <a:pt x="1144" y="1811"/>
                  </a:lnTo>
                  <a:lnTo>
                    <a:pt x="2287" y="1811"/>
                  </a:lnTo>
                  <a:cubicBezTo>
                    <a:pt x="2157" y="2135"/>
                    <a:pt x="1871" y="2341"/>
                    <a:pt x="1516" y="2341"/>
                  </a:cubicBezTo>
                  <a:cubicBezTo>
                    <a:pt x="1480" y="2341"/>
                    <a:pt x="1443" y="2339"/>
                    <a:pt x="1406" y="2335"/>
                  </a:cubicBezTo>
                  <a:cubicBezTo>
                    <a:pt x="977" y="2311"/>
                    <a:pt x="643" y="1977"/>
                    <a:pt x="620" y="1573"/>
                  </a:cubicBezTo>
                  <a:cubicBezTo>
                    <a:pt x="596" y="1192"/>
                    <a:pt x="834" y="834"/>
                    <a:pt x="1144" y="668"/>
                  </a:cubicBezTo>
                  <a:close/>
                  <a:moveTo>
                    <a:pt x="1525" y="1"/>
                  </a:moveTo>
                  <a:cubicBezTo>
                    <a:pt x="691" y="1"/>
                    <a:pt x="0" y="644"/>
                    <a:pt x="0" y="1477"/>
                  </a:cubicBezTo>
                  <a:cubicBezTo>
                    <a:pt x="0" y="2311"/>
                    <a:pt x="667" y="3001"/>
                    <a:pt x="1525" y="3001"/>
                  </a:cubicBezTo>
                  <a:cubicBezTo>
                    <a:pt x="2334" y="3001"/>
                    <a:pt x="3001" y="2311"/>
                    <a:pt x="3001" y="1477"/>
                  </a:cubicBezTo>
                  <a:lnTo>
                    <a:pt x="3001" y="1192"/>
                  </a:lnTo>
                  <a:lnTo>
                    <a:pt x="1810" y="1192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6542935" y="1646223"/>
              <a:ext cx="64537" cy="63693"/>
            </a:xfrm>
            <a:custGeom>
              <a:rect b="b" l="l" r="r" t="t"/>
              <a:pathLst>
                <a:path extrusionOk="0" h="1811" w="1835">
                  <a:moveTo>
                    <a:pt x="643" y="715"/>
                  </a:moveTo>
                  <a:cubicBezTo>
                    <a:pt x="834" y="810"/>
                    <a:pt x="1024" y="977"/>
                    <a:pt x="1120" y="1191"/>
                  </a:cubicBezTo>
                  <a:lnTo>
                    <a:pt x="643" y="1191"/>
                  </a:lnTo>
                  <a:lnTo>
                    <a:pt x="643" y="715"/>
                  </a:lnTo>
                  <a:close/>
                  <a:moveTo>
                    <a:pt x="0" y="1"/>
                  </a:moveTo>
                  <a:lnTo>
                    <a:pt x="0" y="1811"/>
                  </a:lnTo>
                  <a:lnTo>
                    <a:pt x="1834" y="1811"/>
                  </a:lnTo>
                  <a:lnTo>
                    <a:pt x="1834" y="1501"/>
                  </a:lnTo>
                  <a:cubicBezTo>
                    <a:pt x="1834" y="691"/>
                    <a:pt x="114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6640918" y="1688955"/>
              <a:ext cx="21805" cy="31864"/>
            </a:xfrm>
            <a:custGeom>
              <a:rect b="b" l="l" r="r" t="t"/>
              <a:pathLst>
                <a:path extrusionOk="0" h="906" w="620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6640918" y="1654594"/>
              <a:ext cx="21805" cy="16811"/>
            </a:xfrm>
            <a:custGeom>
              <a:rect b="b" l="l" r="r" t="t"/>
              <a:pathLst>
                <a:path extrusionOk="0" h="478" w="620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6685303" y="1688955"/>
              <a:ext cx="22649" cy="31864"/>
            </a:xfrm>
            <a:custGeom>
              <a:rect b="b" l="l" r="r" t="t"/>
              <a:pathLst>
                <a:path extrusionOk="0" h="906" w="644">
                  <a:moveTo>
                    <a:pt x="1" y="0"/>
                  </a:moveTo>
                  <a:lnTo>
                    <a:pt x="1" y="905"/>
                  </a:lnTo>
                  <a:lnTo>
                    <a:pt x="644" y="905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6685303" y="1654594"/>
              <a:ext cx="22649" cy="16811"/>
            </a:xfrm>
            <a:custGeom>
              <a:rect b="b" l="l" r="r" t="t"/>
              <a:pathLst>
                <a:path extrusionOk="0" h="478" w="644">
                  <a:moveTo>
                    <a:pt x="1" y="1"/>
                  </a:moveTo>
                  <a:lnTo>
                    <a:pt x="1" y="477"/>
                  </a:lnTo>
                  <a:lnTo>
                    <a:pt x="644" y="4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6730531" y="1688955"/>
              <a:ext cx="21841" cy="31864"/>
            </a:xfrm>
            <a:custGeom>
              <a:rect b="b" l="l" r="r" t="t"/>
              <a:pathLst>
                <a:path extrusionOk="0" h="906" w="621">
                  <a:moveTo>
                    <a:pt x="1" y="0"/>
                  </a:moveTo>
                  <a:lnTo>
                    <a:pt x="1" y="905"/>
                  </a:lnTo>
                  <a:lnTo>
                    <a:pt x="620" y="90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6730531" y="1654594"/>
              <a:ext cx="21841" cy="16811"/>
            </a:xfrm>
            <a:custGeom>
              <a:rect b="b" l="l" r="r" t="t"/>
              <a:pathLst>
                <a:path extrusionOk="0" h="478" w="621">
                  <a:moveTo>
                    <a:pt x="1" y="1"/>
                  </a:moveTo>
                  <a:lnTo>
                    <a:pt x="1" y="477"/>
                  </a:lnTo>
                  <a:lnTo>
                    <a:pt x="620" y="477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6646792" y="1734183"/>
              <a:ext cx="111419" cy="52790"/>
            </a:xfrm>
            <a:custGeom>
              <a:rect b="b" l="l" r="r" t="t"/>
              <a:pathLst>
                <a:path extrusionOk="0" h="1501" w="3168">
                  <a:moveTo>
                    <a:pt x="2811" y="0"/>
                  </a:moveTo>
                  <a:lnTo>
                    <a:pt x="1906" y="667"/>
                  </a:lnTo>
                  <a:lnTo>
                    <a:pt x="1167" y="238"/>
                  </a:lnTo>
                  <a:lnTo>
                    <a:pt x="0" y="953"/>
                  </a:lnTo>
                  <a:lnTo>
                    <a:pt x="334" y="1501"/>
                  </a:lnTo>
                  <a:lnTo>
                    <a:pt x="1167" y="977"/>
                  </a:lnTo>
                  <a:lnTo>
                    <a:pt x="1929" y="1429"/>
                  </a:lnTo>
                  <a:lnTo>
                    <a:pt x="3168" y="548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54"/>
          <p:cNvSpPr/>
          <p:nvPr/>
        </p:nvSpPr>
        <p:spPr>
          <a:xfrm>
            <a:off x="6071645" y="751550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4"/>
          <p:cNvSpPr/>
          <p:nvPr/>
        </p:nvSpPr>
        <p:spPr>
          <a:xfrm>
            <a:off x="6307895" y="980300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General</a:t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64" name="Google Shape;66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"/>
          <p:cNvSpPr txBox="1"/>
          <p:nvPr>
            <p:ph type="title"/>
          </p:nvPr>
        </p:nvSpPr>
        <p:spPr>
          <a:xfrm>
            <a:off x="1035838" y="545225"/>
            <a:ext cx="70110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 22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70" name="Google Shape;6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00" y="1438025"/>
            <a:ext cx="6975074" cy="3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/>
          <p:nvPr/>
        </p:nvSpPr>
        <p:spPr>
          <a:xfrm>
            <a:off x="3300903" y="169293"/>
            <a:ext cx="2542200" cy="1348200"/>
          </a:xfrm>
          <a:prstGeom prst="bevel">
            <a:avLst>
              <a:gd fmla="val 128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>
            <p:ph idx="15" type="title"/>
          </p:nvPr>
        </p:nvSpPr>
        <p:spPr>
          <a:xfrm>
            <a:off x="3473475" y="104300"/>
            <a:ext cx="21825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Contenidos</a:t>
            </a:r>
            <a:endParaRPr sz="2500"/>
          </a:p>
        </p:txBody>
      </p:sp>
      <p:sp>
        <p:nvSpPr>
          <p:cNvPr id="411" name="Google Shape;411;p38"/>
          <p:cNvSpPr/>
          <p:nvPr/>
        </p:nvSpPr>
        <p:spPr>
          <a:xfrm>
            <a:off x="1211715" y="196948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 txBox="1"/>
          <p:nvPr>
            <p:ph idx="9" type="title"/>
          </p:nvPr>
        </p:nvSpPr>
        <p:spPr>
          <a:xfrm>
            <a:off x="501675" y="2650650"/>
            <a:ext cx="20157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Introducción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3" name="Google Shape;413;p38"/>
          <p:cNvSpPr txBox="1"/>
          <p:nvPr>
            <p:ph idx="13" type="title"/>
          </p:nvPr>
        </p:nvSpPr>
        <p:spPr>
          <a:xfrm>
            <a:off x="1066571" y="210848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3358790" y="196948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 txBox="1"/>
          <p:nvPr>
            <p:ph idx="9" type="title"/>
          </p:nvPr>
        </p:nvSpPr>
        <p:spPr>
          <a:xfrm>
            <a:off x="2648750" y="2650650"/>
            <a:ext cx="20157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Descripción avance del proyecto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6" name="Google Shape;416;p38"/>
          <p:cNvSpPr txBox="1"/>
          <p:nvPr>
            <p:ph idx="13" type="title"/>
          </p:nvPr>
        </p:nvSpPr>
        <p:spPr>
          <a:xfrm>
            <a:off x="3213646" y="210848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5505865" y="1969482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 txBox="1"/>
          <p:nvPr>
            <p:ph idx="9" type="title"/>
          </p:nvPr>
        </p:nvSpPr>
        <p:spPr>
          <a:xfrm>
            <a:off x="4795825" y="2650650"/>
            <a:ext cx="20157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Diagramas de diseño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19" name="Google Shape;419;p38"/>
          <p:cNvSpPr txBox="1"/>
          <p:nvPr>
            <p:ph idx="13" type="title"/>
          </p:nvPr>
        </p:nvSpPr>
        <p:spPr>
          <a:xfrm>
            <a:off x="5360721" y="2108489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1211665" y="357860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 txBox="1"/>
          <p:nvPr>
            <p:ph idx="9" type="title"/>
          </p:nvPr>
        </p:nvSpPr>
        <p:spPr>
          <a:xfrm>
            <a:off x="501625" y="4187600"/>
            <a:ext cx="20157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Demostración de funcionalidad solicitada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2" name="Google Shape;422;p38"/>
          <p:cNvSpPr txBox="1"/>
          <p:nvPr>
            <p:ph idx="13" type="title"/>
          </p:nvPr>
        </p:nvSpPr>
        <p:spPr>
          <a:xfrm>
            <a:off x="1066521" y="371761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3358740" y="357860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 txBox="1"/>
          <p:nvPr>
            <p:ph idx="9" type="title"/>
          </p:nvPr>
        </p:nvSpPr>
        <p:spPr>
          <a:xfrm>
            <a:off x="2648700" y="4187600"/>
            <a:ext cx="20157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Fragmentos de código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5" name="Google Shape;425;p38"/>
          <p:cNvSpPr txBox="1"/>
          <p:nvPr>
            <p:ph idx="13" type="title"/>
          </p:nvPr>
        </p:nvSpPr>
        <p:spPr>
          <a:xfrm>
            <a:off x="3213596" y="371761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5505815" y="357860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 txBox="1"/>
          <p:nvPr>
            <p:ph idx="9" type="title"/>
          </p:nvPr>
        </p:nvSpPr>
        <p:spPr>
          <a:xfrm>
            <a:off x="4795775" y="4259775"/>
            <a:ext cx="20157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Contribuciones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28" name="Google Shape;428;p38"/>
          <p:cNvSpPr txBox="1"/>
          <p:nvPr>
            <p:ph idx="13" type="title"/>
          </p:nvPr>
        </p:nvSpPr>
        <p:spPr>
          <a:xfrm>
            <a:off x="5360671" y="371761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708690" y="2770957"/>
            <a:ext cx="595500" cy="6090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 txBox="1"/>
          <p:nvPr>
            <p:ph idx="9" type="title"/>
          </p:nvPr>
        </p:nvSpPr>
        <p:spPr>
          <a:xfrm>
            <a:off x="6850450" y="3437725"/>
            <a:ext cx="2312100" cy="2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Conclusiones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431" name="Google Shape;431;p38"/>
          <p:cNvSpPr txBox="1"/>
          <p:nvPr>
            <p:ph idx="13" type="title"/>
          </p:nvPr>
        </p:nvSpPr>
        <p:spPr>
          <a:xfrm>
            <a:off x="7563546" y="2909964"/>
            <a:ext cx="885900" cy="3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32" name="Google Shape;43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6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6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Contribuciones</a:t>
            </a:r>
            <a:endParaRPr sz="4400"/>
          </a:p>
        </p:txBody>
      </p:sp>
      <p:sp>
        <p:nvSpPr>
          <p:cNvPr id="678" name="Google Shape;678;p56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680" name="Google Shape;680;p56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681" name="Google Shape;681;p56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6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56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684" name="Google Shape;684;p56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6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56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687" name="Google Shape;687;p56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6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9" name="Google Shape;68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"/>
          <p:cNvSpPr/>
          <p:nvPr/>
        </p:nvSpPr>
        <p:spPr>
          <a:xfrm>
            <a:off x="62725" y="1279600"/>
            <a:ext cx="9042600" cy="3592500"/>
          </a:xfrm>
          <a:prstGeom prst="bevel">
            <a:avLst>
              <a:gd fmla="val 522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Contribuciones</a:t>
            </a:r>
            <a:endParaRPr/>
          </a:p>
        </p:txBody>
      </p:sp>
      <p:sp>
        <p:nvSpPr>
          <p:cNvPr id="696" name="Google Shape;69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7" name="Google Shape;6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" y="1546300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00" y="3107500"/>
            <a:ext cx="2743200" cy="137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9" name="Google Shape;69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546300"/>
            <a:ext cx="2743200" cy="137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0" name="Google Shape;70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2425" y="3107500"/>
            <a:ext cx="2743200" cy="137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1" name="Google Shape;701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9450" y="2390050"/>
            <a:ext cx="2743200" cy="137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8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8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Conclusiones</a:t>
            </a:r>
            <a:endParaRPr sz="4900"/>
          </a:p>
        </p:txBody>
      </p:sp>
      <p:sp>
        <p:nvSpPr>
          <p:cNvPr id="708" name="Google Shape;708;p58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709" name="Google Shape;709;p58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710" name="Google Shape;710;p58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711" name="Google Shape;711;p58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8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58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714" name="Google Shape;714;p58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8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58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717" name="Google Shape;717;p58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58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/>
          <p:nvPr>
            <p:ph idx="1" type="body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Cumplimiento de los objetivos propuestos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Intregación PostGIS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Organización del trabajo</a:t>
            </a:r>
            <a:endParaRPr/>
          </a:p>
        </p:txBody>
      </p:sp>
      <p:sp>
        <p:nvSpPr>
          <p:cNvPr id="725" name="Google Shape;725;p5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6" name="Google Shape;72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60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732" name="Google Shape;732;p60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0"/>
            <p:cNvSpPr/>
            <p:nvPr/>
          </p:nvSpPr>
          <p:spPr>
            <a:xfrm>
              <a:off x="7902433" y="4061610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60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735" name="Google Shape;735;p60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0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60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738" name="Google Shape;738;p60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0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60"/>
          <p:cNvSpPr txBox="1"/>
          <p:nvPr>
            <p:ph type="title"/>
          </p:nvPr>
        </p:nvSpPr>
        <p:spPr>
          <a:xfrm>
            <a:off x="975100" y="539500"/>
            <a:ext cx="6438900" cy="19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¡</a:t>
            </a:r>
            <a:r>
              <a:rPr lang="en" sz="4800">
                <a:solidFill>
                  <a:schemeClr val="accent1"/>
                </a:solidFill>
              </a:rPr>
              <a:t>Gracias por su atención!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41" name="Google Shape;741;p60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fmla="val 17936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0"/>
          <p:cNvSpPr/>
          <p:nvPr/>
        </p:nvSpPr>
        <p:spPr>
          <a:xfrm>
            <a:off x="4551595" y="3200775"/>
            <a:ext cx="11346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0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0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fmla="val 17936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60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747" name="Google Shape;747;p60"/>
            <p:cNvSpPr/>
            <p:nvPr/>
          </p:nvSpPr>
          <p:spPr>
            <a:xfrm>
              <a:off x="5787625" y="1025350"/>
              <a:ext cx="389475" cy="243525"/>
            </a:xfrm>
            <a:custGeom>
              <a:rect b="b" l="l" r="r" t="t"/>
              <a:pathLst>
                <a:path extrusionOk="0" h="9741" w="15579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0"/>
            <p:cNvSpPr/>
            <p:nvPr/>
          </p:nvSpPr>
          <p:spPr>
            <a:xfrm>
              <a:off x="5856025" y="1216325"/>
              <a:ext cx="251025" cy="175150"/>
            </a:xfrm>
            <a:custGeom>
              <a:rect b="b" l="l" r="r" t="t"/>
              <a:pathLst>
                <a:path extrusionOk="0" h="7006" w="10041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60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750" name="Google Shape;750;p60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0"/>
            <p:cNvSpPr/>
            <p:nvPr/>
          </p:nvSpPr>
          <p:spPr>
            <a:xfrm flipH="1" rot="5400000">
              <a:off x="170642" y="187592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60"/>
          <p:cNvGrpSpPr/>
          <p:nvPr/>
        </p:nvGrpSpPr>
        <p:grpSpPr>
          <a:xfrm flipH="1" rot="10800000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753" name="Google Shape;753;p60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0"/>
            <p:cNvSpPr/>
            <p:nvPr/>
          </p:nvSpPr>
          <p:spPr>
            <a:xfrm flipH="1" rot="5400000">
              <a:off x="170642" y="1875927"/>
              <a:ext cx="212318" cy="238200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39" name="Google Shape;439;p39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0" name="Google Shape;440;p39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441" name="Google Shape;441;p39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442" name="Google Shape;442;p39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39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445" name="Google Shape;445;p39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39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448" name="Google Shape;448;p39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lang="en">
                <a:solidFill>
                  <a:schemeClr val="accent1"/>
                </a:solidFill>
              </a:rPr>
              <a:t>equipo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3339200" y="2708063"/>
            <a:ext cx="24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Héctor Gallardo</a:t>
            </a:r>
            <a:endParaRPr/>
          </a:p>
        </p:txBody>
      </p:sp>
      <p:sp>
        <p:nvSpPr>
          <p:cNvPr id="457" name="Google Shape;457;p40"/>
          <p:cNvSpPr txBox="1"/>
          <p:nvPr>
            <p:ph idx="2" type="title"/>
          </p:nvPr>
        </p:nvSpPr>
        <p:spPr>
          <a:xfrm>
            <a:off x="3452170" y="2137134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Díaz</a:t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572021" y="1357811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6370700" y="2209406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40"/>
          <p:cNvGrpSpPr/>
          <p:nvPr/>
        </p:nvGrpSpPr>
        <p:grpSpPr>
          <a:xfrm>
            <a:off x="6971590" y="1357470"/>
            <a:ext cx="1607064" cy="773126"/>
            <a:chOff x="6819190" y="1357470"/>
            <a:chExt cx="1607064" cy="773126"/>
          </a:xfrm>
        </p:grpSpPr>
        <p:sp>
          <p:nvSpPr>
            <p:cNvPr id="461" name="Google Shape;461;p40"/>
            <p:cNvSpPr/>
            <p:nvPr/>
          </p:nvSpPr>
          <p:spPr>
            <a:xfrm>
              <a:off x="7657654" y="1359896"/>
              <a:ext cx="768600" cy="770700"/>
            </a:xfrm>
            <a:prstGeom prst="bevel">
              <a:avLst>
                <a:gd fmla="val 17936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40"/>
            <p:cNvGrpSpPr/>
            <p:nvPr/>
          </p:nvGrpSpPr>
          <p:grpSpPr>
            <a:xfrm>
              <a:off x="6819190" y="1357470"/>
              <a:ext cx="768600" cy="770700"/>
              <a:chOff x="6819240" y="3007097"/>
              <a:chExt cx="768600" cy="770700"/>
            </a:xfrm>
          </p:grpSpPr>
          <p:sp>
            <p:nvSpPr>
              <p:cNvPr id="463" name="Google Shape;463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7097345" y="3273352"/>
                <a:ext cx="212318" cy="238200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40"/>
            <p:cNvSpPr/>
            <p:nvPr/>
          </p:nvSpPr>
          <p:spPr>
            <a:xfrm flipH="1">
              <a:off x="7854907" y="155697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40"/>
            <p:cNvGrpSpPr/>
            <p:nvPr/>
          </p:nvGrpSpPr>
          <p:grpSpPr>
            <a:xfrm>
              <a:off x="7922824" y="1624693"/>
              <a:ext cx="238218" cy="238688"/>
              <a:chOff x="3977494" y="2173070"/>
              <a:chExt cx="379449" cy="380258"/>
            </a:xfrm>
          </p:grpSpPr>
          <p:sp>
            <p:nvSpPr>
              <p:cNvPr id="468" name="Google Shape;468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rect b="b" l="l" r="r" t="t"/>
                <a:pathLst>
                  <a:path extrusionOk="0" h="10812" w="10789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rect b="b" l="l" r="r" t="t"/>
                <a:pathLst>
                  <a:path extrusionOk="0" h="7717" w="7717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40"/>
          <p:cNvGrpSpPr/>
          <p:nvPr/>
        </p:nvGrpSpPr>
        <p:grpSpPr>
          <a:xfrm>
            <a:off x="572021" y="3647300"/>
            <a:ext cx="2202900" cy="770700"/>
            <a:chOff x="717750" y="3647300"/>
            <a:chExt cx="2202900" cy="770700"/>
          </a:xfrm>
        </p:grpSpPr>
        <p:sp>
          <p:nvSpPr>
            <p:cNvPr id="471" name="Google Shape;471;p40"/>
            <p:cNvSpPr/>
            <p:nvPr/>
          </p:nvSpPr>
          <p:spPr>
            <a:xfrm>
              <a:off x="717750" y="3647300"/>
              <a:ext cx="2202900" cy="770700"/>
            </a:xfrm>
            <a:prstGeom prst="bevel">
              <a:avLst>
                <a:gd fmla="val 17936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2367833" y="3876073"/>
              <a:ext cx="279083" cy="313168"/>
            </a:xfrm>
            <a:custGeom>
              <a:rect b="b" l="l" r="r" t="t"/>
              <a:pathLst>
                <a:path extrusionOk="0" h="25327" w="22575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 txBox="1"/>
            <p:nvPr/>
          </p:nvSpPr>
          <p:spPr>
            <a:xfrm>
              <a:off x="957700" y="3859261"/>
              <a:ext cx="1202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Orbitron"/>
                  <a:ea typeface="Orbitron"/>
                  <a:cs typeface="Orbitron"/>
                  <a:sym typeface="Orbitron"/>
                </a:rPr>
                <a:t>“CTRL”</a:t>
              </a:r>
              <a:endPara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474" name="Google Shape;474;p40"/>
          <p:cNvSpPr txBox="1"/>
          <p:nvPr>
            <p:ph type="title"/>
          </p:nvPr>
        </p:nvSpPr>
        <p:spPr>
          <a:xfrm>
            <a:off x="3141675" y="3210800"/>
            <a:ext cx="2862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Fabrizio Montuschi</a:t>
            </a:r>
            <a:endParaRPr/>
          </a:p>
        </p:txBody>
      </p:sp>
      <p:sp>
        <p:nvSpPr>
          <p:cNvPr id="475" name="Google Shape;475;p40"/>
          <p:cNvSpPr txBox="1"/>
          <p:nvPr>
            <p:ph type="title"/>
          </p:nvPr>
        </p:nvSpPr>
        <p:spPr>
          <a:xfrm>
            <a:off x="3004038" y="1459525"/>
            <a:ext cx="3135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Clemente Aguilar</a:t>
            </a:r>
            <a:endParaRPr/>
          </a:p>
        </p:txBody>
      </p:sp>
      <p:sp>
        <p:nvSpPr>
          <p:cNvPr id="476" name="Google Shape;476;p40"/>
          <p:cNvSpPr txBox="1"/>
          <p:nvPr>
            <p:ph idx="2" type="title"/>
          </p:nvPr>
        </p:nvSpPr>
        <p:spPr>
          <a:xfrm>
            <a:off x="3452158" y="3849796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Nicolás Rojas</a:t>
            </a:r>
            <a:endParaRPr/>
          </a:p>
        </p:txBody>
      </p: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"/>
          <p:cNvSpPr txBox="1"/>
          <p:nvPr>
            <p:ph type="title"/>
          </p:nvPr>
        </p:nvSpPr>
        <p:spPr>
          <a:xfrm>
            <a:off x="3373500" y="1597330"/>
            <a:ext cx="49125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avance de proyecto</a:t>
            </a:r>
            <a:endParaRPr/>
          </a:p>
        </p:txBody>
      </p:sp>
      <p:sp>
        <p:nvSpPr>
          <p:cNvPr id="484" name="Google Shape;484;p41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85" name="Google Shape;485;p41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486" name="Google Shape;486;p41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487" name="Google Shape;487;p41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41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490" name="Google Shape;490;p41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41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493" name="Google Shape;493;p41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Avance del </a:t>
            </a:r>
            <a:r>
              <a:rPr lang="en">
                <a:solidFill>
                  <a:schemeClr val="accent1"/>
                </a:solidFill>
              </a:rPr>
              <a:t>proyecto</a:t>
            </a:r>
            <a:endParaRPr/>
          </a:p>
        </p:txBody>
      </p:sp>
      <p:sp>
        <p:nvSpPr>
          <p:cNvPr id="501" name="Google Shape;501;p42"/>
          <p:cNvSpPr txBox="1"/>
          <p:nvPr/>
        </p:nvSpPr>
        <p:spPr>
          <a:xfrm>
            <a:off x="652350" y="1540050"/>
            <a:ext cx="47922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Aplicación con servicio REST 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desarrollado con Java Spring.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Funcionalidades solicitadas.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Integración Base de Datos no relacionales (MongoDB).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5652900" y="1350750"/>
            <a:ext cx="2771100" cy="29361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fmla="val 9055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"/>
          <p:cNvSpPr txBox="1"/>
          <p:nvPr>
            <p:ph type="title"/>
          </p:nvPr>
        </p:nvSpPr>
        <p:spPr>
          <a:xfrm>
            <a:off x="3373500" y="1597325"/>
            <a:ext cx="5052600" cy="23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diseño</a:t>
            </a:r>
            <a:endParaRPr/>
          </a:p>
        </p:txBody>
      </p:sp>
      <p:sp>
        <p:nvSpPr>
          <p:cNvPr id="510" name="Google Shape;510;p43"/>
          <p:cNvSpPr txBox="1"/>
          <p:nvPr>
            <p:ph idx="2" type="title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11" name="Google Shape;511;p43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512" name="Google Shape;512;p43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513" name="Google Shape;513;p43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3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43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516" name="Google Shape;516;p43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3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43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519" name="Google Shape;519;p43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fmla="val 17936" name="adj"/>
                </a:avLst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3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rect b="b" l="l" r="r" t="t"/>
                <a:pathLst>
                  <a:path extrusionOk="0" h="25327" w="22575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arquitectura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7" name="Google Shape;5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50" y="1252000"/>
            <a:ext cx="6183825" cy="3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Entidad Relación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88" y="1224398"/>
            <a:ext cx="4001421" cy="3842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