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4"/>
  </p:notesMasterIdLst>
  <p:handoutMasterIdLst>
    <p:handoutMasterId r:id="rId25"/>
  </p:handoutMasterIdLst>
  <p:sldIdLst>
    <p:sldId id="298" r:id="rId5"/>
    <p:sldId id="283" r:id="rId6"/>
    <p:sldId id="297" r:id="rId7"/>
    <p:sldId id="292" r:id="rId8"/>
    <p:sldId id="284" r:id="rId9"/>
    <p:sldId id="299" r:id="rId10"/>
    <p:sldId id="300" r:id="rId11"/>
    <p:sldId id="301" r:id="rId12"/>
    <p:sldId id="295" r:id="rId13"/>
    <p:sldId id="302" r:id="rId14"/>
    <p:sldId id="303" r:id="rId15"/>
    <p:sldId id="304" r:id="rId16"/>
    <p:sldId id="305" r:id="rId17"/>
    <p:sldId id="306" r:id="rId18"/>
    <p:sldId id="307" r:id="rId19"/>
    <p:sldId id="308" r:id="rId20"/>
    <p:sldId id="309" r:id="rId21"/>
    <p:sldId id="310" r:id="rId22"/>
    <p:sldId id="296" r:id="rId23"/>
  </p:sldIdLst>
  <p:sldSz cx="12192000" cy="6858000"/>
  <p:notesSz cx="6858000" cy="9144000"/>
  <p:defaultTex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8F89"/>
    <a:srgbClr val="DAE7FB"/>
    <a:srgbClr val="1B54A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85AE1C-0F6D-4B01-A1B2-97A22A3A93EE}" v="48" dt="2022-09-20T08:01:52.972"/>
    <p1510:client id="{13C72FE5-64AE-45C7-BAFD-168BD2EE48D7}" v="831" dt="2022-09-19T09:15:00.251"/>
    <p1510:client id="{385445BF-4E34-4F5F-A09D-C98FC4300DB6}" v="24" dt="2022-09-19T15:37:48.887"/>
    <p1510:client id="{C8797383-AE01-4A13-896E-3BDCB0A94B55}" v="1726" dt="2022-09-15T14:06:01.917"/>
    <p1510:client id="{D58A2FBB-B778-4FB9-B83F-886449ACB0A1}" v="969" dt="2022-09-14T13:48:41.925"/>
    <p1510:client id="{D7A9525A-5F2C-49FF-A06E-E1C61B154A2E}" v="581" dt="2022-09-16T09:37:42.426"/>
  </p1510:revLst>
</p1510:revInfo>
</file>

<file path=ppt/tableStyles.xml><?xml version="1.0" encoding="utf-8"?>
<a:tblStyleLst xmlns:a="http://schemas.openxmlformats.org/drawingml/2006/main" def="{073A0DAA-6AF3-43AB-8588-CEC1D06C72B9}"/>
</file>

<file path=ppt/viewProps.xml><?xml version="1.0" encoding="utf-8"?>
<p:viewPr xmlns:a="http://schemas.openxmlformats.org/drawingml/2006/main" xmlns:r="http://schemas.openxmlformats.org/officeDocument/2006/relationships" xmlns:p="http://schemas.openxmlformats.org/presentationml/2006/main">
  <p:normalViewPr>
    <p:restoredLeft sz="25653" autoAdjust="0"/>
    <p:restoredTop sz="94712" autoAdjust="0"/>
  </p:normalViewPr>
  <p:slideViewPr>
    <p:cSldViewPr snapToGrid="0">
      <p:cViewPr varScale="1">
        <p:scale>
          <a:sx n="106" d="100"/>
          <a:sy n="106" d="100"/>
        </p:scale>
        <p:origin x="120" y="108"/>
      </p:cViewPr>
      <p:guideLst/>
    </p:cSldViewPr>
  </p:slideViewPr>
  <p:outlineViewPr>
    <p:cViewPr>
      <p:scale>
        <a:sx n="33" d="100"/>
        <a:sy n="33" d="100"/>
      </p:scale>
      <p:origin x="0" y="-942"/>
    </p:cViewPr>
  </p:outlineViewPr>
  <p:notesTextViewPr>
    <p:cViewPr>
      <p:scale>
        <a:sx n="3" d="2"/>
        <a:sy n="3" d="2"/>
      </p:scale>
      <p:origin x="0" y="0"/>
    </p:cViewPr>
  </p:notesTextViewPr>
  <p:sorterViewPr>
    <p:cViewPr>
      <p:scale>
        <a:sx n="75" d="100"/>
        <a:sy n="75" d="100"/>
      </p:scale>
      <p:origin x="0" y="0"/>
    </p:cViewPr>
  </p:sorterViewPr>
  <p:notesViewPr>
    <p:cSldViewPr snapToGrid="0">
      <p:cViewPr varScale="1">
        <p:scale>
          <a:sx n="88" d="100"/>
          <a:sy n="88" d="100"/>
        </p:scale>
        <p:origin x="2826"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lement fert" userId="2732b0407c83676e" providerId="Windows Live" clId="Web-{0A85AE1C-0F6D-4B01-A1B2-97A22A3A93EE}"/>
    <pc:docChg chg="modSld">
      <pc:chgData name="clement fert" userId="2732b0407c83676e" providerId="Windows Live" clId="Web-{0A85AE1C-0F6D-4B01-A1B2-97A22A3A93EE}" dt="2022-09-20T08:01:52.972" v="40" actId="20577"/>
      <pc:docMkLst>
        <pc:docMk/>
      </pc:docMkLst>
      <pc:sldChg chg="modSp">
        <pc:chgData name="clement fert" userId="2732b0407c83676e" providerId="Windows Live" clId="Web-{0A85AE1C-0F6D-4B01-A1B2-97A22A3A93EE}" dt="2022-09-20T07:23:37.534" v="0" actId="20577"/>
        <pc:sldMkLst>
          <pc:docMk/>
          <pc:sldMk cId="1329746698" sldId="283"/>
        </pc:sldMkLst>
        <pc:spChg chg="mod">
          <ac:chgData name="clement fert" userId="2732b0407c83676e" providerId="Windows Live" clId="Web-{0A85AE1C-0F6D-4B01-A1B2-97A22A3A93EE}" dt="2022-09-20T07:23:37.534" v="0" actId="20577"/>
          <ac:spMkLst>
            <pc:docMk/>
            <pc:sldMk cId="1329746698" sldId="283"/>
            <ac:spMk id="4" creationId="{D355C61F-C8F1-4977-8E1F-F16C0D9EA88C}"/>
          </ac:spMkLst>
        </pc:spChg>
      </pc:sldChg>
      <pc:sldChg chg="modSp">
        <pc:chgData name="clement fert" userId="2732b0407c83676e" providerId="Windows Live" clId="Web-{0A85AE1C-0F6D-4B01-A1B2-97A22A3A93EE}" dt="2022-09-20T07:25:33.162" v="11" actId="20577"/>
        <pc:sldMkLst>
          <pc:docMk/>
          <pc:sldMk cId="3188837873" sldId="284"/>
        </pc:sldMkLst>
        <pc:spChg chg="mod">
          <ac:chgData name="clement fert" userId="2732b0407c83676e" providerId="Windows Live" clId="Web-{0A85AE1C-0F6D-4B01-A1B2-97A22A3A93EE}" dt="2022-09-20T07:24:13.441" v="2" actId="20577"/>
          <ac:spMkLst>
            <pc:docMk/>
            <pc:sldMk cId="3188837873" sldId="284"/>
            <ac:spMk id="3" creationId="{7CA42D59-EAD6-4F95-84F1-32A30F057856}"/>
          </ac:spMkLst>
        </pc:spChg>
        <pc:spChg chg="mod">
          <ac:chgData name="clement fert" userId="2732b0407c83676e" providerId="Windows Live" clId="Web-{0A85AE1C-0F6D-4B01-A1B2-97A22A3A93EE}" dt="2022-09-20T07:25:33.162" v="11" actId="20577"/>
          <ac:spMkLst>
            <pc:docMk/>
            <pc:sldMk cId="3188837873" sldId="284"/>
            <ac:spMk id="5" creationId="{CEEB3BAE-C0B2-447C-B8BE-96C6BD84D658}"/>
          </ac:spMkLst>
        </pc:spChg>
        <pc:spChg chg="mod">
          <ac:chgData name="clement fert" userId="2732b0407c83676e" providerId="Windows Live" clId="Web-{0A85AE1C-0F6D-4B01-A1B2-97A22A3A93EE}" dt="2022-09-20T07:25:04.067" v="7" actId="20577"/>
          <ac:spMkLst>
            <pc:docMk/>
            <pc:sldMk cId="3188837873" sldId="284"/>
            <ac:spMk id="6" creationId="{B237D1CA-B91A-410E-A968-D017BBE99F99}"/>
          </ac:spMkLst>
        </pc:spChg>
      </pc:sldChg>
      <pc:sldChg chg="modSp">
        <pc:chgData name="clement fert" userId="2732b0407c83676e" providerId="Windows Live" clId="Web-{0A85AE1C-0F6D-4B01-A1B2-97A22A3A93EE}" dt="2022-09-20T07:33:58.816" v="21" actId="20577"/>
        <pc:sldMkLst>
          <pc:docMk/>
          <pc:sldMk cId="2575421478" sldId="295"/>
        </pc:sldMkLst>
        <pc:spChg chg="mod">
          <ac:chgData name="clement fert" userId="2732b0407c83676e" providerId="Windows Live" clId="Web-{0A85AE1C-0F6D-4B01-A1B2-97A22A3A93EE}" dt="2022-09-20T07:33:58.816" v="21" actId="20577"/>
          <ac:spMkLst>
            <pc:docMk/>
            <pc:sldMk cId="2575421478" sldId="295"/>
            <ac:spMk id="3" creationId="{F204AFD2-303D-4B48-AA3E-C96B74D8127A}"/>
          </ac:spMkLst>
        </pc:spChg>
      </pc:sldChg>
      <pc:sldChg chg="modSp">
        <pc:chgData name="clement fert" userId="2732b0407c83676e" providerId="Windows Live" clId="Web-{0A85AE1C-0F6D-4B01-A1B2-97A22A3A93EE}" dt="2022-09-20T07:33:56.175" v="20" actId="20577"/>
        <pc:sldMkLst>
          <pc:docMk/>
          <pc:sldMk cId="2822360336" sldId="302"/>
        </pc:sldMkLst>
        <pc:spChg chg="mod">
          <ac:chgData name="clement fert" userId="2732b0407c83676e" providerId="Windows Live" clId="Web-{0A85AE1C-0F6D-4B01-A1B2-97A22A3A93EE}" dt="2022-09-20T07:33:56.175" v="20" actId="20577"/>
          <ac:spMkLst>
            <pc:docMk/>
            <pc:sldMk cId="2822360336" sldId="302"/>
            <ac:spMk id="3" creationId="{F204AFD2-303D-4B48-AA3E-C96B74D8127A}"/>
          </ac:spMkLst>
        </pc:spChg>
      </pc:sldChg>
      <pc:sldChg chg="modSp">
        <pc:chgData name="clement fert" userId="2732b0407c83676e" providerId="Windows Live" clId="Web-{0A85AE1C-0F6D-4B01-A1B2-97A22A3A93EE}" dt="2022-09-20T07:34:06.316" v="22" actId="20577"/>
        <pc:sldMkLst>
          <pc:docMk/>
          <pc:sldMk cId="4053741984" sldId="303"/>
        </pc:sldMkLst>
        <pc:spChg chg="mod">
          <ac:chgData name="clement fert" userId="2732b0407c83676e" providerId="Windows Live" clId="Web-{0A85AE1C-0F6D-4B01-A1B2-97A22A3A93EE}" dt="2022-09-20T07:34:06.316" v="22" actId="20577"/>
          <ac:spMkLst>
            <pc:docMk/>
            <pc:sldMk cId="4053741984" sldId="303"/>
            <ac:spMk id="3" creationId="{F204AFD2-303D-4B48-AA3E-C96B74D8127A}"/>
          </ac:spMkLst>
        </pc:spChg>
      </pc:sldChg>
      <pc:sldChg chg="modSp">
        <pc:chgData name="clement fert" userId="2732b0407c83676e" providerId="Windows Live" clId="Web-{0A85AE1C-0F6D-4B01-A1B2-97A22A3A93EE}" dt="2022-09-20T07:53:40.916" v="31" actId="20577"/>
        <pc:sldMkLst>
          <pc:docMk/>
          <pc:sldMk cId="2346558433" sldId="304"/>
        </pc:sldMkLst>
        <pc:spChg chg="mod">
          <ac:chgData name="clement fert" userId="2732b0407c83676e" providerId="Windows Live" clId="Web-{0A85AE1C-0F6D-4B01-A1B2-97A22A3A93EE}" dt="2022-09-20T07:53:40.916" v="31" actId="20577"/>
          <ac:spMkLst>
            <pc:docMk/>
            <pc:sldMk cId="2346558433" sldId="304"/>
            <ac:spMk id="3" creationId="{F204AFD2-303D-4B48-AA3E-C96B74D8127A}"/>
          </ac:spMkLst>
        </pc:spChg>
      </pc:sldChg>
      <pc:sldChg chg="modSp">
        <pc:chgData name="clement fert" userId="2732b0407c83676e" providerId="Windows Live" clId="Web-{0A85AE1C-0F6D-4B01-A1B2-97A22A3A93EE}" dt="2022-09-20T08:00:46.174" v="36" actId="20577"/>
        <pc:sldMkLst>
          <pc:docMk/>
          <pc:sldMk cId="1535669580" sldId="305"/>
        </pc:sldMkLst>
        <pc:spChg chg="mod">
          <ac:chgData name="clement fert" userId="2732b0407c83676e" providerId="Windows Live" clId="Web-{0A85AE1C-0F6D-4B01-A1B2-97A22A3A93EE}" dt="2022-09-20T08:00:46.174" v="36" actId="20577"/>
          <ac:spMkLst>
            <pc:docMk/>
            <pc:sldMk cId="1535669580" sldId="305"/>
            <ac:spMk id="3" creationId="{F204AFD2-303D-4B48-AA3E-C96B74D8127A}"/>
          </ac:spMkLst>
        </pc:spChg>
      </pc:sldChg>
      <pc:sldChg chg="modSp">
        <pc:chgData name="clement fert" userId="2732b0407c83676e" providerId="Windows Live" clId="Web-{0A85AE1C-0F6D-4B01-A1B2-97A22A3A93EE}" dt="2022-09-20T08:01:52.972" v="40" actId="20577"/>
        <pc:sldMkLst>
          <pc:docMk/>
          <pc:sldMk cId="1414619624" sldId="310"/>
        </pc:sldMkLst>
        <pc:spChg chg="mod">
          <ac:chgData name="clement fert" userId="2732b0407c83676e" providerId="Windows Live" clId="Web-{0A85AE1C-0F6D-4B01-A1B2-97A22A3A93EE}" dt="2022-09-20T08:01:52.972" v="40" actId="20577"/>
          <ac:spMkLst>
            <pc:docMk/>
            <pc:sldMk cId="1414619624" sldId="310"/>
            <ac:spMk id="3" creationId="{F204AFD2-303D-4B48-AA3E-C96B74D8127A}"/>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3.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fr-FR" sz="1862" b="0" i="0" u="none" strike="noStrike" kern="1200" spc="0" baseline="0" noProof="0">
                <a:solidFill>
                  <a:schemeClr val="tx1">
                    <a:lumMod val="75000"/>
                    <a:lumOff val="25000"/>
                  </a:schemeClr>
                </a:solidFill>
                <a:latin typeface="+mn-lt"/>
                <a:ea typeface="+mn-ea"/>
                <a:cs typeface="+mn-cs"/>
              </a:defRPr>
            </a:pPr>
            <a:r>
              <a:rPr lang="fr-FR" noProof="0" dirty="0">
                <a:solidFill>
                  <a:schemeClr val="tx1">
                    <a:lumMod val="75000"/>
                    <a:lumOff val="25000"/>
                  </a:schemeClr>
                </a:solidFill>
              </a:rPr>
              <a:t>Chiffre d’affaires brut</a:t>
            </a:r>
          </a:p>
        </c:rich>
      </c:tx>
      <c:overlay val="0"/>
      <c:spPr>
        <a:noFill/>
        <a:ln>
          <a:noFill/>
        </a:ln>
        <a:effectLst/>
      </c:spPr>
      <c:txPr>
        <a:bodyPr rot="0" spcFirstLastPara="1" vertOverflow="ellipsis" vert="horz" wrap="square" anchor="ctr" anchorCtr="1"/>
        <a:lstStyle/>
        <a:p>
          <a:pPr>
            <a:defRPr lang="fr-FR" sz="1862" b="0" i="0" u="none" strike="noStrike" kern="1200" spc="0" baseline="0" noProof="0">
              <a:solidFill>
                <a:schemeClr val="tx1">
                  <a:lumMod val="75000"/>
                  <a:lumOff val="25000"/>
                </a:schemeClr>
              </a:solidFill>
              <a:latin typeface="+mn-lt"/>
              <a:ea typeface="+mn-ea"/>
              <a:cs typeface="+mn-cs"/>
            </a:defRPr>
          </a:pPr>
          <a:endParaRPr lang="fr-FR"/>
        </a:p>
      </c:txPr>
    </c:title>
    <c:autoTitleDeleted val="0"/>
    <c:plotArea>
      <c:layout/>
      <c:barChart>
        <c:barDir val="col"/>
        <c:grouping val="clustered"/>
        <c:varyColors val="0"/>
        <c:ser>
          <c:idx val="0"/>
          <c:order val="0"/>
          <c:tx>
            <c:strRef>
              <c:f>Sheet1!$B$1</c:f>
              <c:strCache>
                <c:ptCount val="1"/>
                <c:pt idx="0">
                  <c:v>Série 1</c:v>
                </c:pt>
              </c:strCache>
            </c:strRef>
          </c:tx>
          <c:spPr>
            <a:solidFill>
              <a:schemeClr val="accent3"/>
            </a:solidFill>
            <a:ln>
              <a:noFill/>
            </a:ln>
            <a:effectLst/>
          </c:spPr>
          <c:invertIfNegative val="0"/>
          <c:dPt>
            <c:idx val="1"/>
            <c:invertIfNegative val="0"/>
            <c:bubble3D val="0"/>
            <c:spPr>
              <a:solidFill>
                <a:schemeClr val="accent2"/>
              </a:solidFill>
              <a:ln>
                <a:noFill/>
              </a:ln>
              <a:effectLst/>
            </c:spPr>
            <c:extLst>
              <c:ext xmlns:c16="http://schemas.microsoft.com/office/drawing/2014/chart" uri="{C3380CC4-5D6E-409C-BE32-E72D297353CC}">
                <c16:uniqueId val="{00000001-3D1E-436F-B155-11D12081ECA9}"/>
              </c:ext>
            </c:extLst>
          </c:dPt>
          <c:dPt>
            <c:idx val="3"/>
            <c:invertIfNegative val="0"/>
            <c:bubble3D val="0"/>
            <c:spPr>
              <a:solidFill>
                <a:schemeClr val="accent1"/>
              </a:solidFill>
              <a:ln>
                <a:noFill/>
              </a:ln>
              <a:effectLst/>
            </c:spPr>
            <c:extLst>
              <c:ext xmlns:c16="http://schemas.microsoft.com/office/drawing/2014/chart" uri="{C3380CC4-5D6E-409C-BE32-E72D297353CC}">
                <c16:uniqueId val="{00000003-3D1E-436F-B155-11D12081ECA9}"/>
              </c:ext>
            </c:extLst>
          </c:dPt>
          <c:dPt>
            <c:idx val="4"/>
            <c:invertIfNegative val="0"/>
            <c:bubble3D val="0"/>
            <c:spPr>
              <a:solidFill>
                <a:schemeClr val="accent4"/>
              </a:solidFill>
              <a:ln>
                <a:noFill/>
              </a:ln>
              <a:effectLst/>
            </c:spPr>
            <c:extLst>
              <c:ext xmlns:c16="http://schemas.microsoft.com/office/drawing/2014/chart" uri="{C3380CC4-5D6E-409C-BE32-E72D297353CC}">
                <c16:uniqueId val="{00000005-3D1E-436F-B155-11D12081ECA9}"/>
              </c:ext>
            </c:extLst>
          </c:dPt>
          <c:cat>
            <c:strRef>
              <c:f>Sheet1!$A$2:$A$6</c:f>
              <c:strCache>
                <c:ptCount val="5"/>
                <c:pt idx="0">
                  <c:v>20AA</c:v>
                </c:pt>
                <c:pt idx="1">
                  <c:v>20AA</c:v>
                </c:pt>
                <c:pt idx="2">
                  <c:v>20AA</c:v>
                </c:pt>
                <c:pt idx="3">
                  <c:v>20AA</c:v>
                </c:pt>
                <c:pt idx="4">
                  <c:v>20AA</c:v>
                </c:pt>
              </c:strCache>
            </c:strRef>
          </c:cat>
          <c:val>
            <c:numRef>
              <c:f>Sheet1!$B$2:$B$6</c:f>
              <c:numCache>
                <c:formatCode>#,##0\ "€"</c:formatCode>
                <c:ptCount val="5"/>
                <c:pt idx="0">
                  <c:v>0</c:v>
                </c:pt>
                <c:pt idx="1">
                  <c:v>6750</c:v>
                </c:pt>
                <c:pt idx="2">
                  <c:v>33750</c:v>
                </c:pt>
                <c:pt idx="3">
                  <c:v>135000</c:v>
                </c:pt>
                <c:pt idx="4">
                  <c:v>270000</c:v>
                </c:pt>
              </c:numCache>
            </c:numRef>
          </c:val>
          <c:extLst>
            <c:ext xmlns:c16="http://schemas.microsoft.com/office/drawing/2014/chart" uri="{C3380CC4-5D6E-409C-BE32-E72D297353CC}">
              <c16:uniqueId val="{00000006-3D1E-436F-B155-11D12081ECA9}"/>
            </c:ext>
          </c:extLst>
        </c:ser>
        <c:dLbls>
          <c:showLegendKey val="0"/>
          <c:showVal val="0"/>
          <c:showCatName val="0"/>
          <c:showSerName val="0"/>
          <c:showPercent val="0"/>
          <c:showBubbleSize val="0"/>
        </c:dLbls>
        <c:gapWidth val="25"/>
        <c:axId val="1000041416"/>
        <c:axId val="1000041744"/>
      </c:barChart>
      <c:catAx>
        <c:axId val="10000414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fr-FR"/>
          </a:p>
        </c:txPr>
        <c:crossAx val="1000041744"/>
        <c:crosses val="autoZero"/>
        <c:auto val="1"/>
        <c:lblAlgn val="ctr"/>
        <c:lblOffset val="100"/>
        <c:noMultiLvlLbl val="0"/>
      </c:catAx>
      <c:valAx>
        <c:axId val="1000041744"/>
        <c:scaling>
          <c:orientation val="minMax"/>
        </c:scaling>
        <c:delete val="0"/>
        <c:axPos val="l"/>
        <c:majorGridlines>
          <c:spPr>
            <a:ln w="9525" cap="flat" cmpd="sng" algn="ctr">
              <a:solidFill>
                <a:schemeClr val="tx1">
                  <a:lumMod val="15000"/>
                  <a:lumOff val="85000"/>
                </a:schemeClr>
              </a:solidFill>
              <a:round/>
            </a:ln>
            <a:effectLst/>
          </c:spPr>
        </c:majorGridlines>
        <c:numFmt formatCode="#,##0\ &quot;€&quot;" sourceLinked="1"/>
        <c:majorTickMark val="none"/>
        <c:minorTickMark val="none"/>
        <c:tickLblPos val="nextTo"/>
        <c:spPr>
          <a:noFill/>
          <a:ln>
            <a:noFill/>
          </a:ln>
          <a:effectLst/>
        </c:spPr>
        <c:txPr>
          <a:bodyPr rot="-60000000" spcFirstLastPara="1" vertOverflow="ellipsis" vert="horz" wrap="square" anchor="ctr" anchorCtr="1"/>
          <a:lstStyle/>
          <a:p>
            <a:pPr>
              <a:defRPr lang="fr-FR" sz="1400" b="0" i="0" u="none" strike="noStrike" kern="1200" baseline="0" noProof="0">
                <a:solidFill>
                  <a:schemeClr val="tx1">
                    <a:lumMod val="65000"/>
                    <a:lumOff val="35000"/>
                  </a:schemeClr>
                </a:solidFill>
                <a:latin typeface="+mn-lt"/>
                <a:ea typeface="+mn-ea"/>
                <a:cs typeface="+mn-cs"/>
              </a:defRPr>
            </a:pPr>
            <a:endParaRPr lang="fr-FR"/>
          </a:p>
        </c:txPr>
        <c:crossAx val="100004141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fr-FR"/>
    </a:p>
  </c:txPr>
  <c:externalData r:id="rId3">
    <c:autoUpdate val="0"/>
  </c:externalData>
  <c:userShapes r:id="rId4"/>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fr-FR" sz="1862" b="0" i="0" u="none" strike="noStrike" kern="1200" spc="0" baseline="0" noProof="0">
                <a:solidFill>
                  <a:schemeClr val="tx1">
                    <a:lumMod val="75000"/>
                    <a:lumOff val="25000"/>
                  </a:schemeClr>
                </a:solidFill>
                <a:latin typeface="+mn-lt"/>
                <a:ea typeface="+mn-ea"/>
                <a:cs typeface="+mn-cs"/>
              </a:defRPr>
            </a:pPr>
            <a:r>
              <a:rPr lang="fr-FR" noProof="0" dirty="0">
                <a:solidFill>
                  <a:schemeClr val="tx1">
                    <a:lumMod val="75000"/>
                    <a:lumOff val="25000"/>
                  </a:schemeClr>
                </a:solidFill>
              </a:rPr>
              <a:t>Ventes de l’entreprise</a:t>
            </a:r>
          </a:p>
        </c:rich>
      </c:tx>
      <c:overlay val="0"/>
      <c:spPr>
        <a:noFill/>
        <a:ln>
          <a:noFill/>
        </a:ln>
        <a:effectLst/>
      </c:spPr>
      <c:txPr>
        <a:bodyPr rot="0" spcFirstLastPara="1" vertOverflow="ellipsis" vert="horz" wrap="square" anchor="ctr" anchorCtr="1"/>
        <a:lstStyle/>
        <a:p>
          <a:pPr>
            <a:defRPr lang="fr-FR" sz="1862" b="0" i="0" u="none" strike="noStrike" kern="1200" spc="0" baseline="0" noProof="0">
              <a:solidFill>
                <a:schemeClr val="tx1">
                  <a:lumMod val="75000"/>
                  <a:lumOff val="25000"/>
                </a:schemeClr>
              </a:solidFill>
              <a:latin typeface="+mn-lt"/>
              <a:ea typeface="+mn-ea"/>
              <a:cs typeface="+mn-cs"/>
            </a:defRPr>
          </a:pPr>
          <a:endParaRPr lang="fr-FR"/>
        </a:p>
      </c:txPr>
    </c:title>
    <c:autoTitleDeleted val="0"/>
    <c:plotArea>
      <c:layout/>
      <c:doughnutChart>
        <c:varyColors val="1"/>
        <c:ser>
          <c:idx val="0"/>
          <c:order val="0"/>
          <c:tx>
            <c:strRef>
              <c:f>Sheet1!$B$1</c:f>
              <c:strCache>
                <c:ptCount val="1"/>
                <c:pt idx="0">
                  <c:v>Série 1</c:v>
                </c:pt>
              </c:strCache>
            </c:strRef>
          </c:tx>
          <c:spPr>
            <a:solidFill>
              <a:schemeClr val="accent3"/>
            </a:solidFill>
          </c:spPr>
          <c:dPt>
            <c:idx val="0"/>
            <c:bubble3D val="0"/>
            <c:spPr>
              <a:solidFill>
                <a:schemeClr val="accent3"/>
              </a:solidFill>
              <a:ln>
                <a:noFill/>
              </a:ln>
              <a:effectLst/>
            </c:spPr>
            <c:extLst>
              <c:ext xmlns:c16="http://schemas.microsoft.com/office/drawing/2014/chart" uri="{C3380CC4-5D6E-409C-BE32-E72D297353CC}">
                <c16:uniqueId val="{00000001-DA66-4D13-90A4-391C509065DF}"/>
              </c:ext>
            </c:extLst>
          </c:dPt>
          <c:dPt>
            <c:idx val="1"/>
            <c:bubble3D val="0"/>
            <c:spPr>
              <a:solidFill>
                <a:schemeClr val="accent2"/>
              </a:solidFill>
              <a:ln>
                <a:noFill/>
              </a:ln>
              <a:effectLst/>
            </c:spPr>
            <c:extLst>
              <c:ext xmlns:c16="http://schemas.microsoft.com/office/drawing/2014/chart" uri="{C3380CC4-5D6E-409C-BE32-E72D297353CC}">
                <c16:uniqueId val="{00000003-DA66-4D13-90A4-391C509065DF}"/>
              </c:ext>
            </c:extLst>
          </c:dPt>
          <c:dPt>
            <c:idx val="2"/>
            <c:bubble3D val="0"/>
            <c:spPr>
              <a:solidFill>
                <a:schemeClr val="accent3"/>
              </a:solidFill>
              <a:ln>
                <a:noFill/>
              </a:ln>
              <a:effectLst/>
            </c:spPr>
            <c:extLst>
              <c:ext xmlns:c16="http://schemas.microsoft.com/office/drawing/2014/chart" uri="{C3380CC4-5D6E-409C-BE32-E72D297353CC}">
                <c16:uniqueId val="{00000005-DA66-4D13-90A4-391C509065DF}"/>
              </c:ext>
            </c:extLst>
          </c:dPt>
          <c:dPt>
            <c:idx val="3"/>
            <c:bubble3D val="0"/>
            <c:spPr>
              <a:solidFill>
                <a:schemeClr val="accent1"/>
              </a:solidFill>
              <a:ln>
                <a:noFill/>
              </a:ln>
              <a:effectLst/>
            </c:spPr>
            <c:extLst>
              <c:ext xmlns:c16="http://schemas.microsoft.com/office/drawing/2014/chart" uri="{C3380CC4-5D6E-409C-BE32-E72D297353CC}">
                <c16:uniqueId val="{00000007-DA66-4D13-90A4-391C509065DF}"/>
              </c:ext>
            </c:extLst>
          </c:dPt>
          <c:dPt>
            <c:idx val="4"/>
            <c:bubble3D val="0"/>
            <c:spPr>
              <a:solidFill>
                <a:schemeClr val="accent4"/>
              </a:solidFill>
              <a:ln>
                <a:noFill/>
              </a:ln>
              <a:effectLst/>
            </c:spPr>
            <c:extLst>
              <c:ext xmlns:c16="http://schemas.microsoft.com/office/drawing/2014/chart" uri="{C3380CC4-5D6E-409C-BE32-E72D297353CC}">
                <c16:uniqueId val="{00000009-DA66-4D13-90A4-391C509065DF}"/>
              </c:ext>
            </c:extLst>
          </c:dPt>
          <c:dLbls>
            <c:dLbl>
              <c:idx val="0"/>
              <c:delete val="1"/>
              <c:extLst>
                <c:ext xmlns:c15="http://schemas.microsoft.com/office/drawing/2012/chart" uri="{CE6537A1-D6FC-4f65-9D91-7224C49458BB}"/>
                <c:ext xmlns:c16="http://schemas.microsoft.com/office/drawing/2014/chart" uri="{C3380CC4-5D6E-409C-BE32-E72D297353CC}">
                  <c16:uniqueId val="{00000001-DA66-4D13-90A4-391C509065DF}"/>
                </c:ext>
              </c:extLst>
            </c:dLbl>
            <c:dLbl>
              <c:idx val="1"/>
              <c:layout>
                <c:manualLayout>
                  <c:x val="-0.11615923344937455"/>
                  <c:y val="-0.14002523289348653"/>
                </c:manualLayout>
              </c:layout>
              <c:showLegendKey val="1"/>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DA66-4D13-90A4-391C509065DF}"/>
                </c:ext>
              </c:extLst>
            </c:dLbl>
            <c:dLbl>
              <c:idx val="2"/>
              <c:layout>
                <c:manualLayout>
                  <c:x val="0.13864166572989867"/>
                  <c:y val="-0.15145586415009771"/>
                </c:manualLayout>
              </c:layout>
              <c:showLegendKey val="1"/>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DA66-4D13-90A4-391C509065DF}"/>
                </c:ext>
              </c:extLst>
            </c:dLbl>
            <c:dLbl>
              <c:idx val="3"/>
              <c:layout>
                <c:manualLayout>
                  <c:x val="6.9525299079784011E-2"/>
                  <c:y val="0.28576578141527864"/>
                </c:manualLayout>
              </c:layout>
              <c:showLegendKey val="1"/>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DA66-4D13-90A4-391C509065DF}"/>
                </c:ext>
              </c:extLst>
            </c:dLbl>
            <c:dLbl>
              <c:idx val="4"/>
              <c:layout>
                <c:manualLayout>
                  <c:x val="-9.3028734731787827E-2"/>
                  <c:y val="0.19289190245531301"/>
                </c:manualLayout>
              </c:layout>
              <c:spPr>
                <a:noFill/>
                <a:ln>
                  <a:noFill/>
                </a:ln>
                <a:effectLst/>
              </c:spPr>
              <c:txPr>
                <a:bodyPr rot="0" spcFirstLastPara="1" vertOverflow="ellipsis" vert="horz" wrap="square" lIns="38100" tIns="19050" rIns="38100" bIns="19050" anchor="ctr" anchorCtr="1">
                  <a:noAutofit/>
                </a:bodyPr>
                <a:lstStyle/>
                <a:p>
                  <a:pPr>
                    <a:defRPr sz="1197" b="0" i="0" u="none" strike="noStrike" kern="1200" baseline="0">
                      <a:solidFill>
                        <a:schemeClr val="tx1">
                          <a:lumMod val="75000"/>
                          <a:lumOff val="25000"/>
                        </a:schemeClr>
                      </a:solidFill>
                      <a:latin typeface="+mn-lt"/>
                      <a:ea typeface="+mn-ea"/>
                      <a:cs typeface="+mn-cs"/>
                    </a:defRPr>
                  </a:pPr>
                  <a:endParaRPr lang="fr-FR"/>
                </a:p>
              </c:txPr>
              <c:showLegendKey val="1"/>
              <c:showVal val="1"/>
              <c:showCatName val="0"/>
              <c:showSerName val="0"/>
              <c:showPercent val="0"/>
              <c:showBubbleSize val="0"/>
              <c:extLst>
                <c:ext xmlns:c15="http://schemas.microsoft.com/office/drawing/2012/chart" uri="{CE6537A1-D6FC-4f65-9D91-7224C49458BB}">
                  <c15:layout>
                    <c:manualLayout>
                      <c:w val="0.23319534076669815"/>
                      <c:h val="4.3493551931405409E-2"/>
                    </c:manualLayout>
                  </c15:layout>
                </c:ext>
                <c:ext xmlns:c16="http://schemas.microsoft.com/office/drawing/2014/chart" uri="{C3380CC4-5D6E-409C-BE32-E72D297353CC}">
                  <c16:uniqueId val="{00000009-DA66-4D13-90A4-391C509065D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fr-FR"/>
              </a:p>
            </c:txPr>
            <c:showLegendKey val="1"/>
            <c:showVal val="1"/>
            <c:showCatName val="0"/>
            <c:showSerName val="0"/>
            <c:showPercent val="0"/>
            <c:showBubbleSize val="0"/>
            <c:showLeaderLines val="0"/>
            <c:extLst>
              <c:ext xmlns:c15="http://schemas.microsoft.com/office/drawing/2012/chart" uri="{CE6537A1-D6FC-4f65-9D91-7224C49458BB}"/>
            </c:extLst>
          </c:dLbls>
          <c:cat>
            <c:strRef>
              <c:f>Sheet1!$A$2:$A$6</c:f>
              <c:strCache>
                <c:ptCount val="5"/>
                <c:pt idx="0">
                  <c:v>20AA</c:v>
                </c:pt>
                <c:pt idx="1">
                  <c:v>20AA</c:v>
                </c:pt>
                <c:pt idx="2">
                  <c:v>20AA</c:v>
                </c:pt>
                <c:pt idx="3">
                  <c:v>20AA</c:v>
                </c:pt>
                <c:pt idx="4">
                  <c:v>20AA</c:v>
                </c:pt>
              </c:strCache>
            </c:strRef>
          </c:cat>
          <c:val>
            <c:numRef>
              <c:f>Sheet1!$B$2:$B$6</c:f>
              <c:numCache>
                <c:formatCode>#,##0\ "€"</c:formatCode>
                <c:ptCount val="5"/>
                <c:pt idx="0">
                  <c:v>0</c:v>
                </c:pt>
                <c:pt idx="1">
                  <c:v>6750</c:v>
                </c:pt>
                <c:pt idx="2">
                  <c:v>33750</c:v>
                </c:pt>
                <c:pt idx="3">
                  <c:v>135000</c:v>
                </c:pt>
                <c:pt idx="4">
                  <c:v>270000</c:v>
                </c:pt>
              </c:numCache>
            </c:numRef>
          </c:val>
          <c:extLst>
            <c:ext xmlns:c16="http://schemas.microsoft.com/office/drawing/2014/chart" uri="{C3380CC4-5D6E-409C-BE32-E72D297353CC}">
              <c16:uniqueId val="{0000000A-DA66-4D13-90A4-391C509065DF}"/>
            </c:ext>
          </c:extLst>
        </c:ser>
        <c:dLbls>
          <c:showLegendKey val="0"/>
          <c:showVal val="0"/>
          <c:showCatName val="0"/>
          <c:showSerName val="0"/>
          <c:showPercent val="0"/>
          <c:showBubbleSize val="0"/>
          <c:showLeaderLines val="0"/>
        </c:dLbls>
        <c:firstSliceAng val="0"/>
        <c:holeSize val="5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fr-FR"/>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fr-FR" sz="1862" b="0" i="0" u="none" strike="noStrike" kern="1200" spc="0" baseline="0" noProof="0">
                <a:solidFill>
                  <a:schemeClr val="tx1">
                    <a:lumMod val="75000"/>
                    <a:lumOff val="25000"/>
                  </a:schemeClr>
                </a:solidFill>
                <a:latin typeface="+mn-lt"/>
                <a:ea typeface="+mn-ea"/>
                <a:cs typeface="+mn-cs"/>
              </a:defRPr>
            </a:pPr>
            <a:r>
              <a:rPr lang="fr-FR" noProof="0" dirty="0">
                <a:solidFill>
                  <a:schemeClr val="tx1">
                    <a:lumMod val="75000"/>
                    <a:lumOff val="25000"/>
                  </a:schemeClr>
                </a:solidFill>
              </a:rPr>
              <a:t>Évolution</a:t>
            </a:r>
            <a:r>
              <a:rPr lang="fr-FR" baseline="0" noProof="0" dirty="0">
                <a:solidFill>
                  <a:schemeClr val="tx1">
                    <a:lumMod val="75000"/>
                    <a:lumOff val="25000"/>
                  </a:schemeClr>
                </a:solidFill>
              </a:rPr>
              <a:t> du chiffre d’affaires</a:t>
            </a:r>
            <a:endParaRPr lang="fr-FR" noProof="0" dirty="0">
              <a:solidFill>
                <a:schemeClr val="tx1">
                  <a:lumMod val="75000"/>
                  <a:lumOff val="25000"/>
                </a:schemeClr>
              </a:solidFill>
            </a:endParaRPr>
          </a:p>
        </c:rich>
      </c:tx>
      <c:overlay val="0"/>
      <c:spPr>
        <a:noFill/>
        <a:ln>
          <a:noFill/>
        </a:ln>
        <a:effectLst/>
      </c:spPr>
      <c:txPr>
        <a:bodyPr rot="0" spcFirstLastPara="1" vertOverflow="ellipsis" vert="horz" wrap="square" anchor="ctr" anchorCtr="1"/>
        <a:lstStyle/>
        <a:p>
          <a:pPr>
            <a:defRPr lang="fr-FR" sz="1862" b="0" i="0" u="none" strike="noStrike" kern="1200" spc="0" baseline="0" noProof="0">
              <a:solidFill>
                <a:schemeClr val="tx1">
                  <a:lumMod val="75000"/>
                  <a:lumOff val="25000"/>
                </a:schemeClr>
              </a:solidFill>
              <a:latin typeface="+mn-lt"/>
              <a:ea typeface="+mn-ea"/>
              <a:cs typeface="+mn-cs"/>
            </a:defRPr>
          </a:pPr>
          <a:endParaRPr lang="fr-FR"/>
        </a:p>
      </c:txPr>
    </c:title>
    <c:autoTitleDeleted val="0"/>
    <c:plotArea>
      <c:layout/>
      <c:lineChart>
        <c:grouping val="stacked"/>
        <c:varyColors val="0"/>
        <c:ser>
          <c:idx val="0"/>
          <c:order val="0"/>
          <c:tx>
            <c:strRef>
              <c:f>Sheet1!$B$1</c:f>
              <c:strCache>
                <c:ptCount val="1"/>
                <c:pt idx="0">
                  <c:v>Série 1</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dPt>
            <c:idx val="1"/>
            <c:marker>
              <c:symbol val="circle"/>
              <c:size val="5"/>
              <c:spPr>
                <a:solidFill>
                  <a:schemeClr val="accent1"/>
                </a:solidFill>
                <a:ln w="9525">
                  <a:solidFill>
                    <a:schemeClr val="accent1"/>
                  </a:solidFill>
                </a:ln>
                <a:effectLst/>
              </c:spPr>
            </c:marker>
            <c:bubble3D val="0"/>
            <c:spPr>
              <a:ln w="28575" cap="rnd">
                <a:solidFill>
                  <a:schemeClr val="accent1"/>
                </a:solidFill>
                <a:round/>
              </a:ln>
              <a:effectLst/>
            </c:spPr>
            <c:extLst>
              <c:ext xmlns:c16="http://schemas.microsoft.com/office/drawing/2014/chart" uri="{C3380CC4-5D6E-409C-BE32-E72D297353CC}">
                <c16:uniqueId val="{00000001-B30D-47FC-97C2-FA87298C22F3}"/>
              </c:ext>
            </c:extLst>
          </c:dPt>
          <c:dPt>
            <c:idx val="3"/>
            <c:marker>
              <c:symbol val="circle"/>
              <c:size val="5"/>
              <c:spPr>
                <a:solidFill>
                  <a:schemeClr val="accent1"/>
                </a:solidFill>
                <a:ln w="9525">
                  <a:solidFill>
                    <a:schemeClr val="accent1"/>
                  </a:solidFill>
                </a:ln>
                <a:effectLst/>
              </c:spPr>
            </c:marker>
            <c:bubble3D val="0"/>
            <c:spPr>
              <a:ln w="28575" cap="rnd">
                <a:solidFill>
                  <a:schemeClr val="accent1"/>
                </a:solidFill>
                <a:round/>
              </a:ln>
              <a:effectLst/>
            </c:spPr>
            <c:extLst>
              <c:ext xmlns:c16="http://schemas.microsoft.com/office/drawing/2014/chart" uri="{C3380CC4-5D6E-409C-BE32-E72D297353CC}">
                <c16:uniqueId val="{00000003-B30D-47FC-97C2-FA87298C22F3}"/>
              </c:ext>
            </c:extLst>
          </c:dPt>
          <c:dPt>
            <c:idx val="4"/>
            <c:marker>
              <c:symbol val="circle"/>
              <c:size val="5"/>
              <c:spPr>
                <a:solidFill>
                  <a:schemeClr val="accent1"/>
                </a:solidFill>
                <a:ln w="9525">
                  <a:solidFill>
                    <a:schemeClr val="accent1"/>
                  </a:solidFill>
                </a:ln>
                <a:effectLst/>
              </c:spPr>
            </c:marker>
            <c:bubble3D val="0"/>
            <c:spPr>
              <a:ln w="28575" cap="rnd">
                <a:solidFill>
                  <a:schemeClr val="accent1"/>
                </a:solidFill>
                <a:round/>
              </a:ln>
              <a:effectLst/>
            </c:spPr>
            <c:extLst>
              <c:ext xmlns:c16="http://schemas.microsoft.com/office/drawing/2014/chart" uri="{C3380CC4-5D6E-409C-BE32-E72D297353CC}">
                <c16:uniqueId val="{00000005-B30D-47FC-97C2-FA87298C22F3}"/>
              </c:ext>
            </c:extLst>
          </c:dPt>
          <c:cat>
            <c:strRef>
              <c:f>Sheet1!$A$2:$A$6</c:f>
              <c:strCache>
                <c:ptCount val="5"/>
                <c:pt idx="0">
                  <c:v>20AA</c:v>
                </c:pt>
                <c:pt idx="1">
                  <c:v>20AA</c:v>
                </c:pt>
                <c:pt idx="2">
                  <c:v>20AA</c:v>
                </c:pt>
                <c:pt idx="3">
                  <c:v>20AA</c:v>
                </c:pt>
                <c:pt idx="4">
                  <c:v>20AA</c:v>
                </c:pt>
              </c:strCache>
            </c:strRef>
          </c:cat>
          <c:val>
            <c:numRef>
              <c:f>Sheet1!$B$2:$B$6</c:f>
              <c:numCache>
                <c:formatCode>#,##0\ "€"</c:formatCode>
                <c:ptCount val="5"/>
                <c:pt idx="0">
                  <c:v>0</c:v>
                </c:pt>
                <c:pt idx="1">
                  <c:v>6750</c:v>
                </c:pt>
                <c:pt idx="2">
                  <c:v>33750</c:v>
                </c:pt>
                <c:pt idx="3">
                  <c:v>135000</c:v>
                </c:pt>
                <c:pt idx="4">
                  <c:v>270000</c:v>
                </c:pt>
              </c:numCache>
            </c:numRef>
          </c:val>
          <c:smooth val="0"/>
          <c:extLst>
            <c:ext xmlns:c16="http://schemas.microsoft.com/office/drawing/2014/chart" uri="{C3380CC4-5D6E-409C-BE32-E72D297353CC}">
              <c16:uniqueId val="{00000006-B30D-47FC-97C2-FA87298C22F3}"/>
            </c:ext>
          </c:extLst>
        </c:ser>
        <c:dLbls>
          <c:showLegendKey val="0"/>
          <c:showVal val="0"/>
          <c:showCatName val="0"/>
          <c:showSerName val="0"/>
          <c:showPercent val="0"/>
          <c:showBubbleSize val="0"/>
        </c:dLbls>
        <c:marker val="1"/>
        <c:smooth val="0"/>
        <c:axId val="1000041416"/>
        <c:axId val="1000041744"/>
      </c:lineChart>
      <c:catAx>
        <c:axId val="10000414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fr-FR"/>
          </a:p>
        </c:txPr>
        <c:crossAx val="1000041744"/>
        <c:crosses val="autoZero"/>
        <c:auto val="1"/>
        <c:lblAlgn val="ctr"/>
        <c:lblOffset val="100"/>
        <c:noMultiLvlLbl val="0"/>
      </c:catAx>
      <c:valAx>
        <c:axId val="1000041744"/>
        <c:scaling>
          <c:orientation val="minMax"/>
        </c:scaling>
        <c:delete val="0"/>
        <c:axPos val="l"/>
        <c:majorGridlines>
          <c:spPr>
            <a:ln w="9525" cap="flat" cmpd="sng" algn="ctr">
              <a:solidFill>
                <a:schemeClr val="tx1">
                  <a:lumMod val="15000"/>
                  <a:lumOff val="85000"/>
                </a:schemeClr>
              </a:solidFill>
              <a:round/>
            </a:ln>
            <a:effectLst/>
          </c:spPr>
        </c:majorGridlines>
        <c:numFmt formatCode="#,##0\ &quot;€&quot;"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fr-FR"/>
          </a:p>
        </c:txPr>
        <c:crossAx val="100004141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fr-FR"/>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cdr:x>
      <cdr:y>0</cdr:y>
    </cdr:from>
    <cdr:to>
      <cdr:x>1</cdr:x>
      <cdr:y>1</cdr:y>
    </cdr:to>
    <cdr:sp macro="" textlink="">
      <cdr:nvSpPr>
        <cdr:cNvPr id="2" name="Rectangle 1">
          <a:extLst xmlns:a="http://schemas.openxmlformats.org/drawingml/2006/main">
            <a:ext uri="{FF2B5EF4-FFF2-40B4-BE49-F238E27FC236}">
              <a16:creationId xmlns:a16="http://schemas.microsoft.com/office/drawing/2014/main" id="{924ED877-E016-4736-BA15-B7E08914B5B3}"/>
            </a:ext>
          </a:extLst>
        </cdr:cNvPr>
        <cdr:cNvSpPr/>
      </cdr:nvSpPr>
      <cdr:spPr>
        <a:xfrm xmlns:a="http://schemas.openxmlformats.org/drawingml/2006/main">
          <a:off x="0" y="0"/>
          <a:ext cx="3389313" cy="4444199"/>
        </a:xfrm>
        <a:prstGeom xmlns:a="http://schemas.openxmlformats.org/drawingml/2006/main" prst="rect">
          <a:avLst/>
        </a:prstGeom>
        <a:noFill xmlns:a="http://schemas.openxmlformats.org/drawingml/2006/main"/>
        <a:ln xmlns:a="http://schemas.openxmlformats.org/drawingml/2006/main">
          <a:no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rtlCol="0" anchor="ctr"/>
        <a:lstStyle xmlns:a="http://schemas.openxmlformats.org/drawingml/2006/main"/>
        <a:p xmlns:a="http://schemas.openxmlformats.org/drawingml/2006/main">
          <a:endParaRPr lang="en-US" dirty="0"/>
        </a:p>
      </cdr:txBody>
    </cdr:sp>
  </cdr:relSizeAnchor>
  <cdr:relSizeAnchor xmlns:cdr="http://schemas.openxmlformats.org/drawingml/2006/chartDrawing">
    <cdr:from>
      <cdr:x>0</cdr:x>
      <cdr:y>0.01573</cdr:y>
    </cdr:from>
    <cdr:to>
      <cdr:x>1</cdr:x>
      <cdr:y>0.99541</cdr:y>
    </cdr:to>
    <cdr:sp macro="" textlink="">
      <cdr:nvSpPr>
        <cdr:cNvPr id="3" name="Rectangle 2">
          <a:extLst xmlns:a="http://schemas.openxmlformats.org/drawingml/2006/main">
            <a:ext uri="{FF2B5EF4-FFF2-40B4-BE49-F238E27FC236}">
              <a16:creationId xmlns:a16="http://schemas.microsoft.com/office/drawing/2014/main" id="{6A7CD3C2-FB35-40AE-A325-CA3A3223D0AF}"/>
            </a:ext>
          </a:extLst>
        </cdr:cNvPr>
        <cdr:cNvSpPr/>
      </cdr:nvSpPr>
      <cdr:spPr>
        <a:xfrm xmlns:a="http://schemas.openxmlformats.org/drawingml/2006/main">
          <a:off x="0" y="69912"/>
          <a:ext cx="3389313" cy="4353908"/>
        </a:xfrm>
        <a:prstGeom xmlns:a="http://schemas.openxmlformats.org/drawingml/2006/main" prst="rect">
          <a:avLst/>
        </a:prstGeom>
        <a:noFill xmlns:a="http://schemas.openxmlformats.org/drawingml/2006/main"/>
        <a:ln xmlns:a="http://schemas.openxmlformats.org/drawingml/2006/main">
          <a:no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rtlCol="0" anchor="ctr"/>
        <a:lstStyle xmlns:a="http://schemas.openxmlformats.org/drawingml/2006/main"/>
        <a:p xmlns:a="http://schemas.openxmlformats.org/drawingml/2006/main">
          <a:endParaRPr lang="en-US" dirty="0">
            <a:solidFill>
              <a:sysClr val="windowText" lastClr="000000"/>
            </a:solidFill>
          </a:endParaRPr>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a:p>
        </p:txBody>
      </p:sp>
      <p:sp>
        <p:nvSpPr>
          <p:cNvPr id="3" name="Espace réservé de la date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D6AD8227-F199-4F72-80A6-0D629F6C6B79}" type="datetime1">
              <a:rPr lang="fr-FR" smtClean="0"/>
              <a:t>20/09/2022</a:t>
            </a:fld>
            <a:endParaRPr lang="fr-FR"/>
          </a:p>
        </p:txBody>
      </p:sp>
      <p:sp>
        <p:nvSpPr>
          <p:cNvPr id="4" name="Espace réservé du pied de page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a:p>
        </p:txBody>
      </p:sp>
      <p:sp>
        <p:nvSpPr>
          <p:cNvPr id="5" name="Espace réservé du numéro de diapositive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682C0B10-7CAE-41E4-AB02-7E8B1FF2B898}" type="slidenum">
              <a:rPr lang="fr-FR" smtClean="0"/>
              <a:t>‹N°›</a:t>
            </a:fld>
            <a:endParaRPr lang="fr-FR"/>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noProof="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E7762B17-E8DE-4AEA-9CF5-AF6B0C183EA3}" type="datetime1">
              <a:rPr lang="fr-FR" noProof="0" smtClean="0"/>
              <a:t>20/09/2022</a:t>
            </a:fld>
            <a:endParaRPr lang="fr-FR" noProof="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fr-FR" noProof="0"/>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noProof="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8530193B-564F-4854-8A52-728F3FB19C85}" type="slidenum">
              <a:rPr lang="fr-FR" noProof="0" smtClean="0"/>
              <a:t>‹N°›</a:t>
            </a:fld>
            <a:endParaRPr lang="fr-FR" noProof="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10"/>
          </p:nvPr>
        </p:nvSpPr>
        <p:spPr/>
        <p:txBody>
          <a:bodyPr rtlCol="0"/>
          <a:lstStyle/>
          <a:p>
            <a:pPr rtl="0"/>
            <a:fld id="{8530193B-564F-4854-8A52-728F3FB19C85}" type="slidenum">
              <a:rPr lang="fr-FR" smtClean="0"/>
              <a:t>1</a:t>
            </a:fld>
            <a:endParaRPr lang="fr-FR"/>
          </a:p>
        </p:txBody>
      </p:sp>
    </p:spTree>
    <p:extLst>
      <p:ext uri="{BB962C8B-B14F-4D97-AF65-F5344CB8AC3E}">
        <p14:creationId xmlns:p14="http://schemas.microsoft.com/office/powerpoint/2010/main" val="21673280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10"/>
          </p:nvPr>
        </p:nvSpPr>
        <p:spPr/>
        <p:txBody>
          <a:bodyPr rtlCol="0"/>
          <a:lstStyle/>
          <a:p>
            <a:pPr rtl="0"/>
            <a:fld id="{8530193B-564F-4854-8A52-728F3FB19C85}" type="slidenum">
              <a:rPr lang="fr-FR" smtClean="0"/>
              <a:t>10</a:t>
            </a:fld>
            <a:endParaRPr lang="fr-FR"/>
          </a:p>
        </p:txBody>
      </p:sp>
    </p:spTree>
    <p:extLst>
      <p:ext uri="{BB962C8B-B14F-4D97-AF65-F5344CB8AC3E}">
        <p14:creationId xmlns:p14="http://schemas.microsoft.com/office/powerpoint/2010/main" val="3162698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10"/>
          </p:nvPr>
        </p:nvSpPr>
        <p:spPr/>
        <p:txBody>
          <a:bodyPr rtlCol="0"/>
          <a:lstStyle/>
          <a:p>
            <a:pPr rtl="0"/>
            <a:fld id="{8530193B-564F-4854-8A52-728F3FB19C85}" type="slidenum">
              <a:rPr lang="fr-FR" smtClean="0"/>
              <a:t>11</a:t>
            </a:fld>
            <a:endParaRPr lang="fr-FR"/>
          </a:p>
        </p:txBody>
      </p:sp>
    </p:spTree>
    <p:extLst>
      <p:ext uri="{BB962C8B-B14F-4D97-AF65-F5344CB8AC3E}">
        <p14:creationId xmlns:p14="http://schemas.microsoft.com/office/powerpoint/2010/main" val="37226983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10"/>
          </p:nvPr>
        </p:nvSpPr>
        <p:spPr/>
        <p:txBody>
          <a:bodyPr rtlCol="0"/>
          <a:lstStyle/>
          <a:p>
            <a:pPr rtl="0"/>
            <a:fld id="{8530193B-564F-4854-8A52-728F3FB19C85}" type="slidenum">
              <a:rPr lang="fr-FR" smtClean="0"/>
              <a:t>12</a:t>
            </a:fld>
            <a:endParaRPr lang="fr-FR"/>
          </a:p>
        </p:txBody>
      </p:sp>
    </p:spTree>
    <p:extLst>
      <p:ext uri="{BB962C8B-B14F-4D97-AF65-F5344CB8AC3E}">
        <p14:creationId xmlns:p14="http://schemas.microsoft.com/office/powerpoint/2010/main" val="31601616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10"/>
          </p:nvPr>
        </p:nvSpPr>
        <p:spPr/>
        <p:txBody>
          <a:bodyPr rtlCol="0"/>
          <a:lstStyle/>
          <a:p>
            <a:pPr rtl="0"/>
            <a:fld id="{8530193B-564F-4854-8A52-728F3FB19C85}" type="slidenum">
              <a:rPr lang="fr-FR" smtClean="0"/>
              <a:t>13</a:t>
            </a:fld>
            <a:endParaRPr lang="fr-FR"/>
          </a:p>
        </p:txBody>
      </p:sp>
    </p:spTree>
    <p:extLst>
      <p:ext uri="{BB962C8B-B14F-4D97-AF65-F5344CB8AC3E}">
        <p14:creationId xmlns:p14="http://schemas.microsoft.com/office/powerpoint/2010/main" val="17660605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10"/>
          </p:nvPr>
        </p:nvSpPr>
        <p:spPr/>
        <p:txBody>
          <a:bodyPr rtlCol="0"/>
          <a:lstStyle/>
          <a:p>
            <a:pPr rtl="0"/>
            <a:fld id="{8530193B-564F-4854-8A52-728F3FB19C85}" type="slidenum">
              <a:rPr lang="fr-FR" smtClean="0"/>
              <a:t>14</a:t>
            </a:fld>
            <a:endParaRPr lang="fr-FR"/>
          </a:p>
        </p:txBody>
      </p:sp>
    </p:spTree>
    <p:extLst>
      <p:ext uri="{BB962C8B-B14F-4D97-AF65-F5344CB8AC3E}">
        <p14:creationId xmlns:p14="http://schemas.microsoft.com/office/powerpoint/2010/main" val="20131098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10"/>
          </p:nvPr>
        </p:nvSpPr>
        <p:spPr/>
        <p:txBody>
          <a:bodyPr rtlCol="0"/>
          <a:lstStyle/>
          <a:p>
            <a:pPr rtl="0"/>
            <a:fld id="{8530193B-564F-4854-8A52-728F3FB19C85}" type="slidenum">
              <a:rPr lang="fr-FR" smtClean="0"/>
              <a:t>15</a:t>
            </a:fld>
            <a:endParaRPr lang="fr-FR"/>
          </a:p>
        </p:txBody>
      </p:sp>
    </p:spTree>
    <p:extLst>
      <p:ext uri="{BB962C8B-B14F-4D97-AF65-F5344CB8AC3E}">
        <p14:creationId xmlns:p14="http://schemas.microsoft.com/office/powerpoint/2010/main" val="27428591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10"/>
          </p:nvPr>
        </p:nvSpPr>
        <p:spPr/>
        <p:txBody>
          <a:bodyPr rtlCol="0"/>
          <a:lstStyle/>
          <a:p>
            <a:pPr rtl="0"/>
            <a:fld id="{8530193B-564F-4854-8A52-728F3FB19C85}" type="slidenum">
              <a:rPr lang="fr-FR" smtClean="0"/>
              <a:t>16</a:t>
            </a:fld>
            <a:endParaRPr lang="fr-FR"/>
          </a:p>
        </p:txBody>
      </p:sp>
    </p:spTree>
    <p:extLst>
      <p:ext uri="{BB962C8B-B14F-4D97-AF65-F5344CB8AC3E}">
        <p14:creationId xmlns:p14="http://schemas.microsoft.com/office/powerpoint/2010/main" val="35663144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10"/>
          </p:nvPr>
        </p:nvSpPr>
        <p:spPr/>
        <p:txBody>
          <a:bodyPr rtlCol="0"/>
          <a:lstStyle/>
          <a:p>
            <a:pPr rtl="0"/>
            <a:fld id="{8530193B-564F-4854-8A52-728F3FB19C85}" type="slidenum">
              <a:rPr lang="fr-FR" smtClean="0"/>
              <a:t>17</a:t>
            </a:fld>
            <a:endParaRPr lang="fr-FR"/>
          </a:p>
        </p:txBody>
      </p:sp>
    </p:spTree>
    <p:extLst>
      <p:ext uri="{BB962C8B-B14F-4D97-AF65-F5344CB8AC3E}">
        <p14:creationId xmlns:p14="http://schemas.microsoft.com/office/powerpoint/2010/main" val="7384111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10"/>
          </p:nvPr>
        </p:nvSpPr>
        <p:spPr/>
        <p:txBody>
          <a:bodyPr rtlCol="0"/>
          <a:lstStyle/>
          <a:p>
            <a:pPr rtl="0"/>
            <a:fld id="{8530193B-564F-4854-8A52-728F3FB19C85}" type="slidenum">
              <a:rPr lang="fr-FR" smtClean="0"/>
              <a:t>18</a:t>
            </a:fld>
            <a:endParaRPr lang="fr-FR"/>
          </a:p>
        </p:txBody>
      </p:sp>
    </p:spTree>
    <p:extLst>
      <p:ext uri="{BB962C8B-B14F-4D97-AF65-F5344CB8AC3E}">
        <p14:creationId xmlns:p14="http://schemas.microsoft.com/office/powerpoint/2010/main" val="37243629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10"/>
          </p:nvPr>
        </p:nvSpPr>
        <p:spPr/>
        <p:txBody>
          <a:bodyPr rtlCol="0"/>
          <a:lstStyle/>
          <a:p>
            <a:pPr rtl="0"/>
            <a:fld id="{8530193B-564F-4854-8A52-728F3FB19C85}" type="slidenum">
              <a:rPr lang="fr-FR" smtClean="0"/>
              <a:t>19</a:t>
            </a:fld>
            <a:endParaRPr lang="fr-FR"/>
          </a:p>
        </p:txBody>
      </p:sp>
    </p:spTree>
    <p:extLst>
      <p:ext uri="{BB962C8B-B14F-4D97-AF65-F5344CB8AC3E}">
        <p14:creationId xmlns:p14="http://schemas.microsoft.com/office/powerpoint/2010/main" val="20551583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10"/>
          </p:nvPr>
        </p:nvSpPr>
        <p:spPr/>
        <p:txBody>
          <a:bodyPr rtlCol="0"/>
          <a:lstStyle/>
          <a:p>
            <a:pPr rtl="0"/>
            <a:fld id="{8530193B-564F-4854-8A52-728F3FB19C85}" type="slidenum">
              <a:rPr lang="fr-FR" smtClean="0"/>
              <a:t>2</a:t>
            </a:fld>
            <a:endParaRPr lang="fr-FR"/>
          </a:p>
        </p:txBody>
      </p:sp>
    </p:spTree>
    <p:extLst>
      <p:ext uri="{BB962C8B-B14F-4D97-AF65-F5344CB8AC3E}">
        <p14:creationId xmlns:p14="http://schemas.microsoft.com/office/powerpoint/2010/main" val="28327881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10"/>
          </p:nvPr>
        </p:nvSpPr>
        <p:spPr/>
        <p:txBody>
          <a:bodyPr rtlCol="0"/>
          <a:lstStyle/>
          <a:p>
            <a:pPr rtl="0"/>
            <a:fld id="{8530193B-564F-4854-8A52-728F3FB19C85}" type="slidenum">
              <a:rPr lang="fr-FR" smtClean="0"/>
              <a:t>3</a:t>
            </a:fld>
            <a:endParaRPr lang="fr-FR"/>
          </a:p>
        </p:txBody>
      </p:sp>
    </p:spTree>
    <p:extLst>
      <p:ext uri="{BB962C8B-B14F-4D97-AF65-F5344CB8AC3E}">
        <p14:creationId xmlns:p14="http://schemas.microsoft.com/office/powerpoint/2010/main" val="21278707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10"/>
          </p:nvPr>
        </p:nvSpPr>
        <p:spPr/>
        <p:txBody>
          <a:bodyPr rtlCol="0"/>
          <a:lstStyle/>
          <a:p>
            <a:pPr rtl="0"/>
            <a:fld id="{8530193B-564F-4854-8A52-728F3FB19C85}" type="slidenum">
              <a:rPr lang="fr-FR" smtClean="0"/>
              <a:t>4</a:t>
            </a:fld>
            <a:endParaRPr lang="fr-FR"/>
          </a:p>
        </p:txBody>
      </p:sp>
    </p:spTree>
    <p:extLst>
      <p:ext uri="{BB962C8B-B14F-4D97-AF65-F5344CB8AC3E}">
        <p14:creationId xmlns:p14="http://schemas.microsoft.com/office/powerpoint/2010/main" val="10445184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10"/>
          </p:nvPr>
        </p:nvSpPr>
        <p:spPr/>
        <p:txBody>
          <a:bodyPr rtlCol="0"/>
          <a:lstStyle/>
          <a:p>
            <a:pPr rtl="0"/>
            <a:fld id="{8530193B-564F-4854-8A52-728F3FB19C85}" type="slidenum">
              <a:rPr lang="fr-FR" smtClean="0"/>
              <a:t>5</a:t>
            </a:fld>
            <a:endParaRPr lang="fr-FR"/>
          </a:p>
        </p:txBody>
      </p:sp>
    </p:spTree>
    <p:extLst>
      <p:ext uri="{BB962C8B-B14F-4D97-AF65-F5344CB8AC3E}">
        <p14:creationId xmlns:p14="http://schemas.microsoft.com/office/powerpoint/2010/main" val="25155222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10"/>
          </p:nvPr>
        </p:nvSpPr>
        <p:spPr/>
        <p:txBody>
          <a:bodyPr rtlCol="0"/>
          <a:lstStyle/>
          <a:p>
            <a:pPr rtl="0"/>
            <a:fld id="{8530193B-564F-4854-8A52-728F3FB19C85}" type="slidenum">
              <a:rPr lang="fr-FR" smtClean="0"/>
              <a:t>6</a:t>
            </a:fld>
            <a:endParaRPr lang="fr-FR"/>
          </a:p>
        </p:txBody>
      </p:sp>
    </p:spTree>
    <p:extLst>
      <p:ext uri="{BB962C8B-B14F-4D97-AF65-F5344CB8AC3E}">
        <p14:creationId xmlns:p14="http://schemas.microsoft.com/office/powerpoint/2010/main" val="37603352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10"/>
          </p:nvPr>
        </p:nvSpPr>
        <p:spPr/>
        <p:txBody>
          <a:bodyPr rtlCol="0"/>
          <a:lstStyle/>
          <a:p>
            <a:pPr rtl="0"/>
            <a:fld id="{8530193B-564F-4854-8A52-728F3FB19C85}" type="slidenum">
              <a:rPr lang="fr-FR" smtClean="0"/>
              <a:t>7</a:t>
            </a:fld>
            <a:endParaRPr lang="fr-FR"/>
          </a:p>
        </p:txBody>
      </p:sp>
    </p:spTree>
    <p:extLst>
      <p:ext uri="{BB962C8B-B14F-4D97-AF65-F5344CB8AC3E}">
        <p14:creationId xmlns:p14="http://schemas.microsoft.com/office/powerpoint/2010/main" val="29217844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10"/>
          </p:nvPr>
        </p:nvSpPr>
        <p:spPr/>
        <p:txBody>
          <a:bodyPr rtlCol="0"/>
          <a:lstStyle/>
          <a:p>
            <a:pPr rtl="0"/>
            <a:fld id="{8530193B-564F-4854-8A52-728F3FB19C85}" type="slidenum">
              <a:rPr lang="fr-FR" smtClean="0"/>
              <a:t>8</a:t>
            </a:fld>
            <a:endParaRPr lang="fr-FR"/>
          </a:p>
        </p:txBody>
      </p:sp>
    </p:spTree>
    <p:extLst>
      <p:ext uri="{BB962C8B-B14F-4D97-AF65-F5344CB8AC3E}">
        <p14:creationId xmlns:p14="http://schemas.microsoft.com/office/powerpoint/2010/main" val="13385326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10"/>
          </p:nvPr>
        </p:nvSpPr>
        <p:spPr/>
        <p:txBody>
          <a:bodyPr rtlCol="0"/>
          <a:lstStyle/>
          <a:p>
            <a:pPr rtl="0"/>
            <a:fld id="{8530193B-564F-4854-8A52-728F3FB19C85}" type="slidenum">
              <a:rPr lang="fr-FR" smtClean="0"/>
              <a:t>9</a:t>
            </a:fld>
            <a:endParaRPr lang="fr-FR"/>
          </a:p>
        </p:txBody>
      </p:sp>
    </p:spTree>
    <p:extLst>
      <p:ext uri="{BB962C8B-B14F-4D97-AF65-F5344CB8AC3E}">
        <p14:creationId xmlns:p14="http://schemas.microsoft.com/office/powerpoint/2010/main" val="35425955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Master" Target="../slideMasters/slideMaster1.xml"/><Relationship Id="rId4" Type="http://schemas.openxmlformats.org/officeDocument/2006/relationships/chart" Target="../charts/chart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Diapositive de titre avec image">
    <p:bg>
      <p:bgPr>
        <a:solidFill>
          <a:schemeClr val="bg1">
            <a:lumMod val="95000"/>
          </a:schemeClr>
        </a:solidFill>
        <a:effectLst/>
      </p:bgPr>
    </p:bg>
    <p:spTree>
      <p:nvGrpSpPr>
        <p:cNvPr id="1" name=""/>
        <p:cNvGrpSpPr/>
        <p:nvPr/>
      </p:nvGrpSpPr>
      <p:grpSpPr>
        <a:xfrm>
          <a:off x="0" y="0"/>
          <a:ext cx="0" cy="0"/>
          <a:chOff x="0" y="0"/>
          <a:chExt cx="0" cy="0"/>
        </a:xfrm>
      </p:grpSpPr>
      <p:sp>
        <p:nvSpPr>
          <p:cNvPr id="41" name="Espace réservé d’image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0" y="0"/>
            <a:ext cx="9780588" cy="6804025"/>
          </a:xfrm>
          <a:solidFill>
            <a:schemeClr val="bg1">
              <a:lumMod val="85000"/>
            </a:schemeClr>
          </a:solidFill>
        </p:spPr>
        <p:txBody>
          <a:bodyPr tIns="1728000" rtlCol="0" anchor="t"/>
          <a:lstStyle>
            <a:lvl1pPr marL="0" indent="0" algn="ctr">
              <a:buNone/>
              <a:defRPr sz="1200" i="1">
                <a:latin typeface="Times New Roman" panose="02020603050405020304" pitchFamily="18" charset="0"/>
                <a:cs typeface="Times New Roman" panose="02020603050405020304" pitchFamily="18" charset="0"/>
              </a:defRPr>
            </a:lvl1pPr>
          </a:lstStyle>
          <a:p>
            <a:pPr rtl="0"/>
            <a:r>
              <a:rPr lang="fr-FR" noProof="0"/>
              <a:t>Insérez ou glissez-déplacez votre photo ici</a:t>
            </a:r>
          </a:p>
        </p:txBody>
      </p:sp>
      <p:sp>
        <p:nvSpPr>
          <p:cNvPr id="2" name="Titr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3200400" y="2811053"/>
            <a:ext cx="8991600" cy="1261295"/>
          </a:xfrm>
          <a:solidFill>
            <a:schemeClr val="bg1"/>
          </a:solidFill>
        </p:spPr>
        <p:txBody>
          <a:bodyPr vert="horz" lIns="180000" tIns="180000" rIns="252000" bIns="180000" rtlCol="0" anchor="t">
            <a:noAutofit/>
          </a:bodyPr>
          <a:lstStyle>
            <a:lvl1pPr algn="r">
              <a:defRPr lang="en-ZA" sz="6000" b="1" spc="-300" dirty="0"/>
            </a:lvl1pPr>
          </a:lstStyle>
          <a:p>
            <a:pPr lvl="0" algn="r" rtl="0"/>
            <a:r>
              <a:rPr lang="fr-FR" noProof="0"/>
              <a:t>Cliquez pour modifier le titre de la présentation</a:t>
            </a:r>
          </a:p>
        </p:txBody>
      </p:sp>
      <p:sp>
        <p:nvSpPr>
          <p:cNvPr id="3" name="Sous-titre 2">
            <a:extLst>
              <a:ext uri="{FF2B5EF4-FFF2-40B4-BE49-F238E27FC236}">
                <a16:creationId xmlns:a16="http://schemas.microsoft.com/office/drawing/2014/main" id="{C9980B88-3F4A-4688-9ED0-17EF37E62D93}"/>
              </a:ext>
            </a:extLst>
          </p:cNvPr>
          <p:cNvSpPr>
            <a:spLocks noGrp="1"/>
          </p:cNvSpPr>
          <p:nvPr>
            <p:ph type="subTitle" idx="1"/>
          </p:nvPr>
        </p:nvSpPr>
        <p:spPr>
          <a:xfrm>
            <a:off x="3200400" y="4061039"/>
            <a:ext cx="6580188" cy="580921"/>
          </a:xfrm>
          <a:solidFill>
            <a:schemeClr val="tx1">
              <a:alpha val="80000"/>
            </a:schemeClr>
          </a:solidFill>
        </p:spPr>
        <p:txBody>
          <a:bodyPr vert="horz" lIns="180000" tIns="180000" rIns="180000" bIns="180000" rtlCol="0">
            <a:noAutofit/>
          </a:bodyPr>
          <a:lstStyle>
            <a:lvl1pPr marL="0" indent="0" algn="r">
              <a:buNone/>
              <a:defRPr lang="en-ZA" dirty="0">
                <a:solidFill>
                  <a:schemeClr val="bg1"/>
                </a:solidFill>
              </a:defRPr>
            </a:lvl1pPr>
          </a:lstStyle>
          <a:p>
            <a:pPr marL="266700" lvl="0" indent="-266700" algn="ctr" rtl="0"/>
            <a:r>
              <a:rPr lang="fr-FR" noProof="0"/>
              <a:t>Modifiez le style des sous-titres du masque</a:t>
            </a:r>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8" name="Rectangle 7">
            <a:extLst>
              <a:ext uri="{FF2B5EF4-FFF2-40B4-BE49-F238E27FC236}">
                <a16:creationId xmlns:a16="http://schemas.microsoft.com/office/drawing/2014/main" id="{51DD44D8-4A8F-4693-B90A-166855B29D25}"/>
              </a:ext>
            </a:extLst>
          </p:cNvPr>
          <p:cNvSpPr/>
          <p:nvPr userDrawn="1"/>
        </p:nvSpPr>
        <p:spPr>
          <a:xfrm>
            <a:off x="9780588" y="2698612"/>
            <a:ext cx="2411412"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Tree>
    <p:extLst>
      <p:ext uri="{BB962C8B-B14F-4D97-AF65-F5344CB8AC3E}">
        <p14:creationId xmlns:p14="http://schemas.microsoft.com/office/powerpoint/2010/main" val="1334038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erci">
    <p:bg>
      <p:bgPr>
        <a:solidFill>
          <a:schemeClr val="bg1">
            <a:lumMod val="95000"/>
          </a:schemeClr>
        </a:solidFill>
        <a:effectLst/>
      </p:bgPr>
    </p:bg>
    <p:spTree>
      <p:nvGrpSpPr>
        <p:cNvPr id="1" name=""/>
        <p:cNvGrpSpPr/>
        <p:nvPr/>
      </p:nvGrpSpPr>
      <p:grpSpPr>
        <a:xfrm>
          <a:off x="0" y="0"/>
          <a:ext cx="0" cy="0"/>
          <a:chOff x="0" y="0"/>
          <a:chExt cx="0" cy="0"/>
        </a:xfrm>
      </p:grpSpPr>
      <p:sp>
        <p:nvSpPr>
          <p:cNvPr id="41" name="Espace réservé d’image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0" y="0"/>
            <a:ext cx="9780102" cy="6804025"/>
          </a:xfrm>
          <a:solidFill>
            <a:schemeClr val="bg1">
              <a:lumMod val="85000"/>
            </a:schemeClr>
          </a:solidFill>
        </p:spPr>
        <p:txBody>
          <a:bodyPr tIns="0" rtlCol="0" anchor="ctr"/>
          <a:lstStyle>
            <a:lvl1pPr marL="0" indent="0" algn="ctr">
              <a:buNone/>
              <a:defRPr sz="1200" i="1">
                <a:latin typeface="Times New Roman" panose="02020603050405020304" pitchFamily="18" charset="0"/>
                <a:cs typeface="Times New Roman" panose="02020603050405020304" pitchFamily="18" charset="0"/>
              </a:defRPr>
            </a:lvl1pPr>
          </a:lstStyle>
          <a:p>
            <a:pPr rtl="0"/>
            <a:r>
              <a:rPr lang="fr-FR" noProof="0"/>
              <a:t>Insérez ou glissez-déplacez votre photo ici</a:t>
            </a:r>
          </a:p>
        </p:txBody>
      </p:sp>
      <p:sp>
        <p:nvSpPr>
          <p:cNvPr id="2" name="Titr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8458200" y="1099522"/>
            <a:ext cx="3733800" cy="2712516"/>
          </a:xfrm>
          <a:solidFill>
            <a:schemeClr val="bg1"/>
          </a:solidFill>
        </p:spPr>
        <p:txBody>
          <a:bodyPr vert="horz" lIns="180000" tIns="180000" rIns="252000" bIns="180000" rtlCol="0" anchor="t">
            <a:noAutofit/>
          </a:bodyPr>
          <a:lstStyle>
            <a:lvl1pPr algn="r">
              <a:defRPr lang="en-ZA" sz="6000" b="1" spc="-300" dirty="0"/>
            </a:lvl1pPr>
          </a:lstStyle>
          <a:p>
            <a:pPr lvl="0" algn="r" rtl="0"/>
            <a:r>
              <a:rPr lang="fr-FR" noProof="0"/>
              <a:t>Merci de votre attention</a:t>
            </a:r>
          </a:p>
        </p:txBody>
      </p:sp>
      <p:sp>
        <p:nvSpPr>
          <p:cNvPr id="9" name="Espace réservé du texte 5">
            <a:extLst>
              <a:ext uri="{FF2B5EF4-FFF2-40B4-BE49-F238E27FC236}">
                <a16:creationId xmlns:a16="http://schemas.microsoft.com/office/drawing/2014/main" id="{52FA7FC9-E40E-4144-84E4-34E3722E9A6D}"/>
              </a:ext>
            </a:extLst>
          </p:cNvPr>
          <p:cNvSpPr>
            <a:spLocks noGrp="1"/>
          </p:cNvSpPr>
          <p:nvPr>
            <p:ph type="body" sz="quarter" idx="15" hasCustomPrompt="1"/>
          </p:nvPr>
        </p:nvSpPr>
        <p:spPr>
          <a:xfrm>
            <a:off x="8458200" y="3957705"/>
            <a:ext cx="2910342" cy="316800"/>
          </a:xfrm>
          <a:solidFill>
            <a:schemeClr val="tx1">
              <a:lumMod val="75000"/>
              <a:lumOff val="25000"/>
            </a:schemeClr>
          </a:solidFill>
        </p:spPr>
        <p:txBody>
          <a:bodyPr rIns="72000" rtlCol="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rtl="0"/>
            <a:r>
              <a:rPr lang="fr-FR" noProof="0"/>
              <a:t>Nom complet</a:t>
            </a:r>
          </a:p>
        </p:txBody>
      </p:sp>
      <p:sp>
        <p:nvSpPr>
          <p:cNvPr id="10" name="Espace réservé du texte 6">
            <a:extLst>
              <a:ext uri="{FF2B5EF4-FFF2-40B4-BE49-F238E27FC236}">
                <a16:creationId xmlns:a16="http://schemas.microsoft.com/office/drawing/2014/main" id="{97289182-4FE6-4A18-9775-4588D5801CF6}"/>
              </a:ext>
            </a:extLst>
          </p:cNvPr>
          <p:cNvSpPr>
            <a:spLocks noGrp="1"/>
          </p:cNvSpPr>
          <p:nvPr>
            <p:ph type="body" sz="quarter" idx="16" hasCustomPrompt="1"/>
          </p:nvPr>
        </p:nvSpPr>
        <p:spPr>
          <a:xfrm>
            <a:off x="8458200" y="4306722"/>
            <a:ext cx="2910342" cy="316800"/>
          </a:xfrm>
          <a:solidFill>
            <a:schemeClr val="tx1">
              <a:lumMod val="75000"/>
              <a:lumOff val="25000"/>
            </a:schemeClr>
          </a:solidFill>
        </p:spPr>
        <p:txBody>
          <a:bodyPr rIns="72000" rtlCol="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rtl="0"/>
            <a:r>
              <a:rPr lang="fr-FR" noProof="0"/>
              <a:t>Numéro de téléphone</a:t>
            </a:r>
          </a:p>
        </p:txBody>
      </p:sp>
      <p:sp>
        <p:nvSpPr>
          <p:cNvPr id="11" name="Espace réservé du texte 7">
            <a:extLst>
              <a:ext uri="{FF2B5EF4-FFF2-40B4-BE49-F238E27FC236}">
                <a16:creationId xmlns:a16="http://schemas.microsoft.com/office/drawing/2014/main" id="{BD4E94C7-6CAF-4FEE-9E02-D3D3A2AC5EAF}"/>
              </a:ext>
            </a:extLst>
          </p:cNvPr>
          <p:cNvSpPr>
            <a:spLocks noGrp="1"/>
          </p:cNvSpPr>
          <p:nvPr>
            <p:ph type="body" sz="quarter" idx="17" hasCustomPrompt="1"/>
          </p:nvPr>
        </p:nvSpPr>
        <p:spPr>
          <a:xfrm>
            <a:off x="8458200" y="4655739"/>
            <a:ext cx="2910342" cy="316800"/>
          </a:xfrm>
          <a:solidFill>
            <a:schemeClr val="tx1">
              <a:lumMod val="75000"/>
              <a:lumOff val="25000"/>
            </a:schemeClr>
          </a:solidFill>
        </p:spPr>
        <p:txBody>
          <a:bodyPr rIns="72000" rtlCol="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rtl="0"/>
            <a:r>
              <a:rPr lang="fr-FR" noProof="0"/>
              <a:t>Poignée E-mail ou Réseaux sociaux</a:t>
            </a:r>
          </a:p>
        </p:txBody>
      </p:sp>
      <p:sp>
        <p:nvSpPr>
          <p:cNvPr id="12" name="Espace réservé du texte 8">
            <a:extLst>
              <a:ext uri="{FF2B5EF4-FFF2-40B4-BE49-F238E27FC236}">
                <a16:creationId xmlns:a16="http://schemas.microsoft.com/office/drawing/2014/main" id="{0DE421A3-3C59-48FC-BC3B-007ADFBEB4FE}"/>
              </a:ext>
            </a:extLst>
          </p:cNvPr>
          <p:cNvSpPr>
            <a:spLocks noGrp="1"/>
          </p:cNvSpPr>
          <p:nvPr>
            <p:ph type="body" sz="quarter" idx="18" hasCustomPrompt="1"/>
          </p:nvPr>
        </p:nvSpPr>
        <p:spPr>
          <a:xfrm>
            <a:off x="8458200" y="5004756"/>
            <a:ext cx="2910342" cy="316800"/>
          </a:xfrm>
          <a:solidFill>
            <a:schemeClr val="tx1">
              <a:lumMod val="75000"/>
              <a:lumOff val="25000"/>
            </a:schemeClr>
          </a:solidFill>
        </p:spPr>
        <p:txBody>
          <a:bodyPr rIns="72000" rtlCol="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rtl="0"/>
            <a:r>
              <a:rPr lang="fr-FR" noProof="0"/>
              <a:t>Site web de l’entreprise</a:t>
            </a:r>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8" name="Rectangle 7">
            <a:extLst>
              <a:ext uri="{FF2B5EF4-FFF2-40B4-BE49-F238E27FC236}">
                <a16:creationId xmlns:a16="http://schemas.microsoft.com/office/drawing/2014/main" id="{51DD44D8-4A8F-4693-B90A-166855B29D25}"/>
              </a:ext>
            </a:extLst>
          </p:cNvPr>
          <p:cNvSpPr/>
          <p:nvPr userDrawn="1"/>
        </p:nvSpPr>
        <p:spPr>
          <a:xfrm>
            <a:off x="8458200" y="984698"/>
            <a:ext cx="3733800"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5" name="Espace réservé du numéro de diapositive 4">
            <a:extLst>
              <a:ext uri="{FF2B5EF4-FFF2-40B4-BE49-F238E27FC236}">
                <a16:creationId xmlns:a16="http://schemas.microsoft.com/office/drawing/2014/main" id="{222FB6A7-1E80-487C-93E6-DCAA8751EF21}"/>
              </a:ext>
            </a:extLst>
          </p:cNvPr>
          <p:cNvSpPr>
            <a:spLocks noGrp="1"/>
          </p:cNvSpPr>
          <p:nvPr>
            <p:ph type="sldNum" sz="quarter" idx="20"/>
          </p:nvPr>
        </p:nvSpPr>
        <p:spPr/>
        <p:txBody>
          <a:bodyPr rtlCol="0"/>
          <a:lstStyle/>
          <a:p>
            <a:pPr rtl="0"/>
            <a:fld id="{19B51A1E-902D-48AF-9020-955120F399B6}" type="slidenum">
              <a:rPr lang="fr-FR" noProof="0" smtClean="0"/>
              <a:pPr/>
              <a:t>‹N°›</a:t>
            </a:fld>
            <a:endParaRPr lang="fr-FR" noProof="0"/>
          </a:p>
        </p:txBody>
      </p:sp>
    </p:spTree>
    <p:extLst>
      <p:ext uri="{BB962C8B-B14F-4D97-AF65-F5344CB8AC3E}">
        <p14:creationId xmlns:p14="http://schemas.microsoft.com/office/powerpoint/2010/main" val="20496631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re, sous-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CFF4C50-933F-41F9-AD11-BD02410AA7D5}"/>
              </a:ext>
            </a:extLst>
          </p:cNvPr>
          <p:cNvSpPr>
            <a:spLocks noGrp="1"/>
          </p:cNvSpPr>
          <p:nvPr>
            <p:ph type="title" hasCustomPrompt="1"/>
          </p:nvPr>
        </p:nvSpPr>
        <p:spPr/>
        <p:txBody>
          <a:bodyPr rtlCol="0"/>
          <a:lstStyle>
            <a:lvl1pPr>
              <a:defRPr>
                <a:solidFill>
                  <a:schemeClr val="tx1">
                    <a:lumMod val="75000"/>
                    <a:lumOff val="25000"/>
                  </a:schemeClr>
                </a:solidFill>
              </a:defRPr>
            </a:lvl1pPr>
          </a:lstStyle>
          <a:p>
            <a:pPr rtl="0"/>
            <a:r>
              <a:rPr lang="fr-FR" noProof="0"/>
              <a:t>Cliquez pour modifier le titre de la page</a:t>
            </a:r>
          </a:p>
        </p:txBody>
      </p:sp>
      <p:sp>
        <p:nvSpPr>
          <p:cNvPr id="7" name="Sous-titre 2">
            <a:extLst>
              <a:ext uri="{FF2B5EF4-FFF2-40B4-BE49-F238E27FC236}">
                <a16:creationId xmlns:a16="http://schemas.microsoft.com/office/drawing/2014/main" id="{E97A9A62-1AA6-47A9-A1A0-54196823744C}"/>
              </a:ext>
            </a:extLst>
          </p:cNvPr>
          <p:cNvSpPr>
            <a:spLocks noGrp="1"/>
          </p:cNvSpPr>
          <p:nvPr>
            <p:ph type="body" sz="quarter" idx="32" hasCustomPrompt="1"/>
          </p:nvPr>
        </p:nvSpPr>
        <p:spPr>
          <a:xfrm>
            <a:off x="431800" y="1008000"/>
            <a:ext cx="11339513" cy="360000"/>
          </a:xfrm>
        </p:spPr>
        <p:txBody>
          <a:bodyPr rtlCol="0"/>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rtl="0"/>
            <a:r>
              <a:rPr lang="fr-FR" noProof="0"/>
              <a:t>Sous-titre</a:t>
            </a:r>
          </a:p>
        </p:txBody>
      </p:sp>
      <p:sp>
        <p:nvSpPr>
          <p:cNvPr id="3" name="Espace réservé du contenu 2">
            <a:extLst>
              <a:ext uri="{FF2B5EF4-FFF2-40B4-BE49-F238E27FC236}">
                <a16:creationId xmlns:a16="http://schemas.microsoft.com/office/drawing/2014/main" id="{B1948E38-8FB0-4E51-A01C-C88794372E50}"/>
              </a:ext>
            </a:extLst>
          </p:cNvPr>
          <p:cNvSpPr>
            <a:spLocks noGrp="1"/>
          </p:cNvSpPr>
          <p:nvPr>
            <p:ph idx="1" hasCustomPrompt="1"/>
          </p:nvPr>
        </p:nvSpPr>
        <p:spPr/>
        <p:txBody>
          <a:bodyPr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u pied de page 3">
            <a:extLst>
              <a:ext uri="{FF2B5EF4-FFF2-40B4-BE49-F238E27FC236}">
                <a16:creationId xmlns:a16="http://schemas.microsoft.com/office/drawing/2014/main" id="{E8FE0EB3-0FF4-4285-B9D3-90A5751B7BBF}"/>
              </a:ext>
            </a:extLst>
          </p:cNvPr>
          <p:cNvSpPr>
            <a:spLocks noGrp="1"/>
          </p:cNvSpPr>
          <p:nvPr>
            <p:ph type="ftr" sz="quarter" idx="12"/>
          </p:nvPr>
        </p:nvSpPr>
        <p:spPr/>
        <p:txBody>
          <a:bodyPr rtlCol="0"/>
          <a:lstStyle/>
          <a:p>
            <a:pPr rtl="0"/>
            <a:r>
              <a:rPr lang="fr-FR" noProof="0"/>
              <a:t>Ajouter un pied de page</a:t>
            </a:r>
          </a:p>
        </p:txBody>
      </p:sp>
      <p:sp>
        <p:nvSpPr>
          <p:cNvPr id="5" name="Espace réservé du numéro de diapositive 4">
            <a:extLst>
              <a:ext uri="{FF2B5EF4-FFF2-40B4-BE49-F238E27FC236}">
                <a16:creationId xmlns:a16="http://schemas.microsoft.com/office/drawing/2014/main" id="{C8DE0AAD-6FBD-416B-A91A-21F2B737919E}"/>
              </a:ext>
            </a:extLst>
          </p:cNvPr>
          <p:cNvSpPr>
            <a:spLocks noGrp="1"/>
          </p:cNvSpPr>
          <p:nvPr>
            <p:ph type="sldNum" sz="quarter" idx="33"/>
          </p:nvPr>
        </p:nvSpPr>
        <p:spPr/>
        <p:txBody>
          <a:bodyPr rtlCol="0"/>
          <a:lstStyle/>
          <a:p>
            <a:pPr rtl="0"/>
            <a:fld id="{19B51A1E-902D-48AF-9020-955120F399B6}" type="slidenum">
              <a:rPr lang="fr-FR" noProof="0" smtClean="0"/>
              <a:pPr/>
              <a:t>‹N°›</a:t>
            </a:fld>
            <a:endParaRPr lang="fr-FR" noProof="0"/>
          </a:p>
        </p:txBody>
      </p:sp>
    </p:spTree>
    <p:extLst>
      <p:ext uri="{BB962C8B-B14F-4D97-AF65-F5344CB8AC3E}">
        <p14:creationId xmlns:p14="http://schemas.microsoft.com/office/powerpoint/2010/main" val="17345016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ux contenus avec sous-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11340000" cy="432000"/>
          </a:xfrm>
        </p:spPr>
        <p:txBody>
          <a:bodyPr rtlCol="0"/>
          <a:lstStyle>
            <a:lvl1pPr>
              <a:defRPr>
                <a:solidFill>
                  <a:schemeClr val="tx1">
                    <a:lumMod val="75000"/>
                    <a:lumOff val="25000"/>
                  </a:schemeClr>
                </a:solidFill>
              </a:defRPr>
            </a:lvl1pPr>
          </a:lstStyle>
          <a:p>
            <a:pPr rtl="0"/>
            <a:r>
              <a:rPr lang="fr-FR" noProof="0"/>
              <a:t>Cliquez pour modifier le titre de la page</a:t>
            </a:r>
          </a:p>
        </p:txBody>
      </p:sp>
      <p:sp>
        <p:nvSpPr>
          <p:cNvPr id="7" name="Sous-titre 2">
            <a:extLst>
              <a:ext uri="{FF2B5EF4-FFF2-40B4-BE49-F238E27FC236}">
                <a16:creationId xmlns:a16="http://schemas.microsoft.com/office/drawing/2014/main" id="{7DEBF36F-ADC5-48FF-BFAF-3BED06924FD3}"/>
              </a:ext>
            </a:extLst>
          </p:cNvPr>
          <p:cNvSpPr>
            <a:spLocks noGrp="1"/>
          </p:cNvSpPr>
          <p:nvPr>
            <p:ph type="body" sz="quarter" idx="32" hasCustomPrompt="1"/>
          </p:nvPr>
        </p:nvSpPr>
        <p:spPr>
          <a:xfrm>
            <a:off x="431800" y="1008000"/>
            <a:ext cx="11339513" cy="360000"/>
          </a:xfrm>
        </p:spPr>
        <p:txBody>
          <a:bodyPr rtlCol="0"/>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rtl="0"/>
            <a:r>
              <a:rPr lang="fr-FR" noProof="0"/>
              <a:t>Sous-titre</a:t>
            </a:r>
          </a:p>
        </p:txBody>
      </p:sp>
      <p:sp>
        <p:nvSpPr>
          <p:cNvPr id="3" name="Espace réservé du contenu 2">
            <a:extLst>
              <a:ext uri="{FF2B5EF4-FFF2-40B4-BE49-F238E27FC236}">
                <a16:creationId xmlns:a16="http://schemas.microsoft.com/office/drawing/2014/main" id="{A22238F2-C6EC-476F-8371-119AECBA5622}"/>
              </a:ext>
            </a:extLst>
          </p:cNvPr>
          <p:cNvSpPr>
            <a:spLocks noGrp="1"/>
          </p:cNvSpPr>
          <p:nvPr>
            <p:ph sz="half" idx="1" hasCustomPrompt="1"/>
          </p:nvPr>
        </p:nvSpPr>
        <p:spPr>
          <a:xfrm>
            <a:off x="432000" y="1512000"/>
            <a:ext cx="5472000" cy="4680000"/>
          </a:xfrm>
        </p:spPr>
        <p:txBody>
          <a:bodyPr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6" name="Espace réservé du texte 4">
            <a:extLst>
              <a:ext uri="{FF2B5EF4-FFF2-40B4-BE49-F238E27FC236}">
                <a16:creationId xmlns:a16="http://schemas.microsoft.com/office/drawing/2014/main" id="{7867C73D-EE16-41D1-B7CE-A35C765E3B8D}"/>
              </a:ext>
            </a:extLst>
          </p:cNvPr>
          <p:cNvSpPr>
            <a:spLocks noGrp="1"/>
          </p:cNvSpPr>
          <p:nvPr>
            <p:ph type="body" sz="quarter" idx="12" hasCustomPrompt="1"/>
          </p:nvPr>
        </p:nvSpPr>
        <p:spPr>
          <a:xfrm>
            <a:off x="6299887" y="1511250"/>
            <a:ext cx="5472113" cy="4680000"/>
          </a:xfrm>
        </p:spPr>
        <p:txBody>
          <a:bodyPr rtlCol="0"/>
          <a:lstStyle/>
          <a:p>
            <a:pPr lvl="0" rtl="0"/>
            <a:r>
              <a:rPr lang="fr-FR" noProof="0" dirty="0"/>
              <a:t>Modifiez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4" name="Espace réservé du pied de page 3">
            <a:extLst>
              <a:ext uri="{FF2B5EF4-FFF2-40B4-BE49-F238E27FC236}">
                <a16:creationId xmlns:a16="http://schemas.microsoft.com/office/drawing/2014/main" id="{57847F90-9DB6-4832-9EB7-393AADAE8B70}"/>
              </a:ext>
            </a:extLst>
          </p:cNvPr>
          <p:cNvSpPr>
            <a:spLocks noGrp="1"/>
          </p:cNvSpPr>
          <p:nvPr>
            <p:ph type="ftr" sz="quarter" idx="13"/>
          </p:nvPr>
        </p:nvSpPr>
        <p:spPr/>
        <p:txBody>
          <a:bodyPr rtlCol="0"/>
          <a:lstStyle/>
          <a:p>
            <a:pPr rtl="0"/>
            <a:r>
              <a:rPr lang="fr-FR" noProof="0"/>
              <a:t>Ajouter un pied de page</a:t>
            </a:r>
          </a:p>
        </p:txBody>
      </p:sp>
      <p:sp>
        <p:nvSpPr>
          <p:cNvPr id="5" name="Espace réservé du numéro de diapositive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rtlCol="0"/>
          <a:lstStyle/>
          <a:p>
            <a:pPr rtl="0"/>
            <a:fld id="{19B51A1E-902D-48AF-9020-955120F399B6}" type="slidenum">
              <a:rPr lang="fr-FR" noProof="0" smtClean="0"/>
              <a:pPr/>
              <a:t>‹N°›</a:t>
            </a:fld>
            <a:endParaRPr lang="fr-FR" noProof="0"/>
          </a:p>
        </p:txBody>
      </p:sp>
    </p:spTree>
    <p:extLst>
      <p:ext uri="{BB962C8B-B14F-4D97-AF65-F5344CB8AC3E}">
        <p14:creationId xmlns:p14="http://schemas.microsoft.com/office/powerpoint/2010/main" val="8915521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onne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11340000" cy="432000"/>
          </a:xfrm>
        </p:spPr>
        <p:txBody>
          <a:bodyPr rtlCol="0"/>
          <a:lstStyle>
            <a:lvl1pPr>
              <a:defRPr>
                <a:solidFill>
                  <a:schemeClr val="tx1">
                    <a:lumMod val="75000"/>
                    <a:lumOff val="25000"/>
                  </a:schemeClr>
                </a:solidFill>
              </a:defRPr>
            </a:lvl1pPr>
          </a:lstStyle>
          <a:p>
            <a:pPr rtl="0"/>
            <a:r>
              <a:rPr lang="fr-FR" noProof="0"/>
              <a:t>Cliquez pour modifier le titre de la page</a:t>
            </a:r>
          </a:p>
        </p:txBody>
      </p:sp>
      <p:sp>
        <p:nvSpPr>
          <p:cNvPr id="9" name="Sous-titre 2">
            <a:extLst>
              <a:ext uri="{FF2B5EF4-FFF2-40B4-BE49-F238E27FC236}">
                <a16:creationId xmlns:a16="http://schemas.microsoft.com/office/drawing/2014/main" id="{F94EB5D3-F8CB-4E76-8D7E-FF441818EECB}"/>
              </a:ext>
            </a:extLst>
          </p:cNvPr>
          <p:cNvSpPr>
            <a:spLocks noGrp="1"/>
          </p:cNvSpPr>
          <p:nvPr>
            <p:ph type="body" sz="quarter" idx="32" hasCustomPrompt="1"/>
          </p:nvPr>
        </p:nvSpPr>
        <p:spPr>
          <a:xfrm>
            <a:off x="431800" y="1008000"/>
            <a:ext cx="11339513" cy="360000"/>
          </a:xfrm>
        </p:spPr>
        <p:txBody>
          <a:bodyPr rtlCol="0"/>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rtl="0"/>
            <a:r>
              <a:rPr lang="fr-FR" noProof="0"/>
              <a:t>Sous-titre</a:t>
            </a:r>
          </a:p>
        </p:txBody>
      </p:sp>
      <p:sp>
        <p:nvSpPr>
          <p:cNvPr id="3" name="Espace réservé du contenu 2">
            <a:extLst>
              <a:ext uri="{FF2B5EF4-FFF2-40B4-BE49-F238E27FC236}">
                <a16:creationId xmlns:a16="http://schemas.microsoft.com/office/drawing/2014/main" id="{B1948E38-8FB0-4E51-A01C-C88794372E50}"/>
              </a:ext>
            </a:extLst>
          </p:cNvPr>
          <p:cNvSpPr>
            <a:spLocks noGrp="1"/>
          </p:cNvSpPr>
          <p:nvPr>
            <p:ph idx="1" hasCustomPrompt="1"/>
          </p:nvPr>
        </p:nvSpPr>
        <p:spPr>
          <a:xfrm>
            <a:off x="432000" y="1512000"/>
            <a:ext cx="3600000" cy="4679250"/>
          </a:xfrm>
        </p:spPr>
        <p:txBody>
          <a:bodyPr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5" name="Espace réservé du texte 4">
            <a:extLst>
              <a:ext uri="{FF2B5EF4-FFF2-40B4-BE49-F238E27FC236}">
                <a16:creationId xmlns:a16="http://schemas.microsoft.com/office/drawing/2014/main" id="{16A38E24-EB1C-472F-B631-5DF32F9C4CF5}"/>
              </a:ext>
            </a:extLst>
          </p:cNvPr>
          <p:cNvSpPr>
            <a:spLocks noGrp="1"/>
          </p:cNvSpPr>
          <p:nvPr>
            <p:ph type="body" sz="quarter" idx="12" hasCustomPrompt="1"/>
          </p:nvPr>
        </p:nvSpPr>
        <p:spPr>
          <a:xfrm>
            <a:off x="4301550" y="1511476"/>
            <a:ext cx="3600450" cy="4679249"/>
          </a:xfrm>
        </p:spPr>
        <p:txBody>
          <a:bodyPr rtlCol="0"/>
          <a:lstStyle/>
          <a:p>
            <a:pPr lvl="0" rtl="0"/>
            <a:r>
              <a:rPr lang="fr-FR" noProof="0" dirty="0"/>
              <a:t>Modifiez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11" name="Espace réservé du texte 5">
            <a:extLst>
              <a:ext uri="{FF2B5EF4-FFF2-40B4-BE49-F238E27FC236}">
                <a16:creationId xmlns:a16="http://schemas.microsoft.com/office/drawing/2014/main" id="{5B4A252E-78C9-4F76-98A4-A4B580AD072A}"/>
              </a:ext>
            </a:extLst>
          </p:cNvPr>
          <p:cNvSpPr>
            <a:spLocks noGrp="1"/>
          </p:cNvSpPr>
          <p:nvPr>
            <p:ph type="body" sz="quarter" idx="13" hasCustomPrompt="1"/>
          </p:nvPr>
        </p:nvSpPr>
        <p:spPr>
          <a:xfrm>
            <a:off x="8171550" y="1511475"/>
            <a:ext cx="3600450" cy="4679250"/>
          </a:xfrm>
        </p:spPr>
        <p:txBody>
          <a:bodyPr rtlCol="0"/>
          <a:lstStyle/>
          <a:p>
            <a:pPr lvl="0" rtl="0"/>
            <a:r>
              <a:rPr lang="fr-FR" noProof="0" dirty="0"/>
              <a:t>Modifiez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4" name="Espace réservé du pied de page 3">
            <a:extLst>
              <a:ext uri="{FF2B5EF4-FFF2-40B4-BE49-F238E27FC236}">
                <a16:creationId xmlns:a16="http://schemas.microsoft.com/office/drawing/2014/main" id="{6D4BCA97-F31B-451D-82F8-6E000DF2118A}"/>
              </a:ext>
            </a:extLst>
          </p:cNvPr>
          <p:cNvSpPr>
            <a:spLocks noGrp="1"/>
          </p:cNvSpPr>
          <p:nvPr>
            <p:ph type="ftr" sz="quarter" idx="14"/>
          </p:nvPr>
        </p:nvSpPr>
        <p:spPr/>
        <p:txBody>
          <a:bodyPr rtlCol="0"/>
          <a:lstStyle/>
          <a:p>
            <a:pPr rtl="0"/>
            <a:r>
              <a:rPr lang="fr-FR" noProof="0"/>
              <a:t>Ajouter un pied de page</a:t>
            </a:r>
          </a:p>
        </p:txBody>
      </p:sp>
      <p:sp>
        <p:nvSpPr>
          <p:cNvPr id="6" name="Espace réservé du numéro de diapositive 5">
            <a:extLst>
              <a:ext uri="{FF2B5EF4-FFF2-40B4-BE49-F238E27FC236}">
                <a16:creationId xmlns:a16="http://schemas.microsoft.com/office/drawing/2014/main" id="{0817AAC4-A657-4D75-A527-0307AFF2B17B}"/>
              </a:ext>
            </a:extLst>
          </p:cNvPr>
          <p:cNvSpPr>
            <a:spLocks noGrp="1"/>
          </p:cNvSpPr>
          <p:nvPr>
            <p:ph type="sldNum" sz="quarter" idx="15"/>
          </p:nvPr>
        </p:nvSpPr>
        <p:spPr/>
        <p:txBody>
          <a:bodyPr rtlCol="0"/>
          <a:lstStyle/>
          <a:p>
            <a:pPr rtl="0"/>
            <a:fld id="{19B51A1E-902D-48AF-9020-955120F399B6}" type="slidenum">
              <a:rPr lang="fr-FR" noProof="0" smtClean="0"/>
              <a:pPr/>
              <a:t>‹N°›</a:t>
            </a:fld>
            <a:endParaRPr lang="fr-FR" noProof="0"/>
          </a:p>
        </p:txBody>
      </p:sp>
    </p:spTree>
    <p:extLst>
      <p:ext uri="{BB962C8B-B14F-4D97-AF65-F5344CB8AC3E}">
        <p14:creationId xmlns:p14="http://schemas.microsoft.com/office/powerpoint/2010/main" val="26543880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 colonne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11340000" cy="432000"/>
          </a:xfrm>
        </p:spPr>
        <p:txBody>
          <a:bodyPr rtlCol="0"/>
          <a:lstStyle>
            <a:lvl1pPr>
              <a:defRPr>
                <a:solidFill>
                  <a:schemeClr val="tx1">
                    <a:lumMod val="75000"/>
                    <a:lumOff val="25000"/>
                  </a:schemeClr>
                </a:solidFill>
              </a:defRPr>
            </a:lvl1pPr>
          </a:lstStyle>
          <a:p>
            <a:pPr rtl="0"/>
            <a:r>
              <a:rPr lang="fr-FR" noProof="0"/>
              <a:t>Cliquez pour modifier le titre de la page</a:t>
            </a:r>
          </a:p>
        </p:txBody>
      </p:sp>
      <p:sp>
        <p:nvSpPr>
          <p:cNvPr id="10" name="Sous-titre 2">
            <a:extLst>
              <a:ext uri="{FF2B5EF4-FFF2-40B4-BE49-F238E27FC236}">
                <a16:creationId xmlns:a16="http://schemas.microsoft.com/office/drawing/2014/main" id="{9D7ACCB5-9A86-4F46-89E2-B79F48C9EC1D}"/>
              </a:ext>
            </a:extLst>
          </p:cNvPr>
          <p:cNvSpPr>
            <a:spLocks noGrp="1"/>
          </p:cNvSpPr>
          <p:nvPr>
            <p:ph type="body" sz="quarter" idx="32" hasCustomPrompt="1"/>
          </p:nvPr>
        </p:nvSpPr>
        <p:spPr>
          <a:xfrm>
            <a:off x="431800" y="1008000"/>
            <a:ext cx="11339513" cy="360000"/>
          </a:xfrm>
        </p:spPr>
        <p:txBody>
          <a:bodyPr rtlCol="0"/>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rtl="0"/>
            <a:r>
              <a:rPr lang="fr-FR" noProof="0"/>
              <a:t>Sous-titre</a:t>
            </a:r>
          </a:p>
        </p:txBody>
      </p:sp>
      <p:sp>
        <p:nvSpPr>
          <p:cNvPr id="3" name="Espace réservé du contenu 2">
            <a:extLst>
              <a:ext uri="{FF2B5EF4-FFF2-40B4-BE49-F238E27FC236}">
                <a16:creationId xmlns:a16="http://schemas.microsoft.com/office/drawing/2014/main" id="{B1948E38-8FB0-4E51-A01C-C88794372E50}"/>
              </a:ext>
            </a:extLst>
          </p:cNvPr>
          <p:cNvSpPr>
            <a:spLocks noGrp="1"/>
          </p:cNvSpPr>
          <p:nvPr>
            <p:ph idx="1" hasCustomPrompt="1"/>
          </p:nvPr>
        </p:nvSpPr>
        <p:spPr>
          <a:xfrm>
            <a:off x="432000" y="1512000"/>
            <a:ext cx="2160000" cy="4679250"/>
          </a:xfrm>
        </p:spPr>
        <p:txBody>
          <a:bodyPr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5" name="Espace réservé du texte 4">
            <a:extLst>
              <a:ext uri="{FF2B5EF4-FFF2-40B4-BE49-F238E27FC236}">
                <a16:creationId xmlns:a16="http://schemas.microsoft.com/office/drawing/2014/main" id="{1F5B3657-F2AE-455A-BF81-1A0C2ACECD20}"/>
              </a:ext>
            </a:extLst>
          </p:cNvPr>
          <p:cNvSpPr>
            <a:spLocks noGrp="1"/>
          </p:cNvSpPr>
          <p:nvPr>
            <p:ph type="body" sz="quarter" idx="12" hasCustomPrompt="1"/>
          </p:nvPr>
        </p:nvSpPr>
        <p:spPr>
          <a:xfrm>
            <a:off x="2726412" y="1512000"/>
            <a:ext cx="2160588" cy="4679250"/>
          </a:xfrm>
        </p:spPr>
        <p:txBody>
          <a:bodyPr rtlCol="0"/>
          <a:lstStyle/>
          <a:p>
            <a:pPr lvl="0" rtl="0"/>
            <a:r>
              <a:rPr lang="fr-FR" noProof="0" dirty="0"/>
              <a:t>Modifiez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13" name="Espace réservé du texte 5">
            <a:extLst>
              <a:ext uri="{FF2B5EF4-FFF2-40B4-BE49-F238E27FC236}">
                <a16:creationId xmlns:a16="http://schemas.microsoft.com/office/drawing/2014/main" id="{6A983D98-E0AB-429A-9EC2-B50D4216D691}"/>
              </a:ext>
            </a:extLst>
          </p:cNvPr>
          <p:cNvSpPr>
            <a:spLocks noGrp="1"/>
          </p:cNvSpPr>
          <p:nvPr>
            <p:ph type="body" sz="quarter" idx="13" hasCustomPrompt="1"/>
          </p:nvPr>
        </p:nvSpPr>
        <p:spPr>
          <a:xfrm>
            <a:off x="5021412" y="1512000"/>
            <a:ext cx="2160588" cy="4679250"/>
          </a:xfrm>
        </p:spPr>
        <p:txBody>
          <a:bodyPr rtlCol="0"/>
          <a:lstStyle/>
          <a:p>
            <a:pPr lvl="0" rtl="0"/>
            <a:r>
              <a:rPr lang="fr-FR" noProof="0" dirty="0"/>
              <a:t>Modifiez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15" name="Espace réservé du texte 6">
            <a:extLst>
              <a:ext uri="{FF2B5EF4-FFF2-40B4-BE49-F238E27FC236}">
                <a16:creationId xmlns:a16="http://schemas.microsoft.com/office/drawing/2014/main" id="{755213BF-EF6D-45DC-A01B-DE6C2F23A6D2}"/>
              </a:ext>
            </a:extLst>
          </p:cNvPr>
          <p:cNvSpPr>
            <a:spLocks noGrp="1"/>
          </p:cNvSpPr>
          <p:nvPr>
            <p:ph type="body" sz="quarter" idx="14" hasCustomPrompt="1"/>
          </p:nvPr>
        </p:nvSpPr>
        <p:spPr>
          <a:xfrm>
            <a:off x="7316412" y="1507535"/>
            <a:ext cx="2160588" cy="4679250"/>
          </a:xfrm>
        </p:spPr>
        <p:txBody>
          <a:bodyPr rtlCol="0"/>
          <a:lstStyle/>
          <a:p>
            <a:pPr lvl="0" rtl="0"/>
            <a:r>
              <a:rPr lang="fr-FR" noProof="0" dirty="0"/>
              <a:t>Modifiez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17" name="Espace réservé du texte 7">
            <a:extLst>
              <a:ext uri="{FF2B5EF4-FFF2-40B4-BE49-F238E27FC236}">
                <a16:creationId xmlns:a16="http://schemas.microsoft.com/office/drawing/2014/main" id="{77D6BBBA-F4A3-45D4-91BC-A405FFDC7C3D}"/>
              </a:ext>
            </a:extLst>
          </p:cNvPr>
          <p:cNvSpPr>
            <a:spLocks noGrp="1"/>
          </p:cNvSpPr>
          <p:nvPr>
            <p:ph type="body" sz="quarter" idx="15" hasCustomPrompt="1"/>
          </p:nvPr>
        </p:nvSpPr>
        <p:spPr>
          <a:xfrm>
            <a:off x="9611412" y="1507535"/>
            <a:ext cx="2160588" cy="4683715"/>
          </a:xfrm>
        </p:spPr>
        <p:txBody>
          <a:bodyPr rtlCol="0"/>
          <a:lstStyle/>
          <a:p>
            <a:pPr lvl="0" rtl="0"/>
            <a:r>
              <a:rPr lang="fr-FR" noProof="0" dirty="0"/>
              <a:t>Modifiez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4" name="Espace réservé du pied de page 3">
            <a:extLst>
              <a:ext uri="{FF2B5EF4-FFF2-40B4-BE49-F238E27FC236}">
                <a16:creationId xmlns:a16="http://schemas.microsoft.com/office/drawing/2014/main" id="{2D09234E-176D-4BBF-9391-7B6F018C51AB}"/>
              </a:ext>
            </a:extLst>
          </p:cNvPr>
          <p:cNvSpPr>
            <a:spLocks noGrp="1"/>
          </p:cNvSpPr>
          <p:nvPr>
            <p:ph type="ftr" sz="quarter" idx="16"/>
          </p:nvPr>
        </p:nvSpPr>
        <p:spPr/>
        <p:txBody>
          <a:bodyPr rtlCol="0"/>
          <a:lstStyle/>
          <a:p>
            <a:pPr rtl="0"/>
            <a:r>
              <a:rPr lang="fr-FR" noProof="0"/>
              <a:t>Ajouter un pied de page</a:t>
            </a:r>
          </a:p>
        </p:txBody>
      </p:sp>
      <p:sp>
        <p:nvSpPr>
          <p:cNvPr id="6" name="Espace réservé du numéro de diapositive 5">
            <a:extLst>
              <a:ext uri="{FF2B5EF4-FFF2-40B4-BE49-F238E27FC236}">
                <a16:creationId xmlns:a16="http://schemas.microsoft.com/office/drawing/2014/main" id="{009ABD5E-B8F1-4246-B167-09138760AD7D}"/>
              </a:ext>
            </a:extLst>
          </p:cNvPr>
          <p:cNvSpPr>
            <a:spLocks noGrp="1"/>
          </p:cNvSpPr>
          <p:nvPr>
            <p:ph type="sldNum" sz="quarter" idx="33"/>
          </p:nvPr>
        </p:nvSpPr>
        <p:spPr/>
        <p:txBody>
          <a:bodyPr rtlCol="0"/>
          <a:lstStyle/>
          <a:p>
            <a:pPr rtl="0"/>
            <a:fld id="{19B51A1E-902D-48AF-9020-955120F399B6}" type="slidenum">
              <a:rPr lang="fr-FR" noProof="0" smtClean="0"/>
              <a:pPr/>
              <a:t>‹N°›</a:t>
            </a:fld>
            <a:endParaRPr lang="fr-FR" noProof="0"/>
          </a:p>
        </p:txBody>
      </p:sp>
    </p:spTree>
    <p:extLst>
      <p:ext uri="{BB962C8B-B14F-4D97-AF65-F5344CB8AC3E}">
        <p14:creationId xmlns:p14="http://schemas.microsoft.com/office/powerpoint/2010/main" val="9748372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Diapositive de titre">
    <p:bg>
      <p:bgPr>
        <a:solidFill>
          <a:schemeClr val="bg1">
            <a:lumMod val="95000"/>
          </a:schemeClr>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3200400" y="2811053"/>
            <a:ext cx="8991600" cy="1261295"/>
          </a:xfrm>
          <a:solidFill>
            <a:schemeClr val="bg1"/>
          </a:solidFill>
        </p:spPr>
        <p:txBody>
          <a:bodyPr vert="horz" lIns="180000" tIns="180000" rIns="252000" bIns="180000" rtlCol="0" anchor="t">
            <a:noAutofit/>
          </a:bodyPr>
          <a:lstStyle>
            <a:lvl1pPr algn="r">
              <a:defRPr lang="en-ZA" sz="6000" b="1" spc="-300" dirty="0"/>
            </a:lvl1pPr>
          </a:lstStyle>
          <a:p>
            <a:pPr lvl="0" algn="r" rtl="0"/>
            <a:r>
              <a:rPr lang="fr-FR" noProof="0"/>
              <a:t>Cliquez pour modifier le titre de la présentation</a:t>
            </a:r>
          </a:p>
        </p:txBody>
      </p:sp>
      <p:sp>
        <p:nvSpPr>
          <p:cNvPr id="3" name="Sous-titre 2">
            <a:extLst>
              <a:ext uri="{FF2B5EF4-FFF2-40B4-BE49-F238E27FC236}">
                <a16:creationId xmlns:a16="http://schemas.microsoft.com/office/drawing/2014/main" id="{C9980B88-3F4A-4688-9ED0-17EF37E62D93}"/>
              </a:ext>
            </a:extLst>
          </p:cNvPr>
          <p:cNvSpPr>
            <a:spLocks noGrp="1"/>
          </p:cNvSpPr>
          <p:nvPr>
            <p:ph type="subTitle" idx="1"/>
          </p:nvPr>
        </p:nvSpPr>
        <p:spPr>
          <a:xfrm>
            <a:off x="3200400" y="4061039"/>
            <a:ext cx="6580188" cy="580921"/>
          </a:xfrm>
          <a:solidFill>
            <a:schemeClr val="tx1">
              <a:alpha val="80000"/>
            </a:schemeClr>
          </a:solidFill>
        </p:spPr>
        <p:txBody>
          <a:bodyPr vert="horz" lIns="180000" tIns="180000" rIns="180000" bIns="180000" rtlCol="0">
            <a:noAutofit/>
          </a:bodyPr>
          <a:lstStyle>
            <a:lvl1pPr marL="0" indent="0" algn="r">
              <a:buNone/>
              <a:defRPr lang="en-ZA" dirty="0">
                <a:solidFill>
                  <a:schemeClr val="bg1"/>
                </a:solidFill>
              </a:defRPr>
            </a:lvl1pPr>
          </a:lstStyle>
          <a:p>
            <a:pPr marL="266700" lvl="0" indent="-266700" algn="ctr" rtl="0"/>
            <a:r>
              <a:rPr lang="fr-FR" noProof="0"/>
              <a:t>Modifiez le style des sous-titres du masque</a:t>
            </a:r>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8" name="Rectangle 7">
            <a:extLst>
              <a:ext uri="{FF2B5EF4-FFF2-40B4-BE49-F238E27FC236}">
                <a16:creationId xmlns:a16="http://schemas.microsoft.com/office/drawing/2014/main" id="{51DD44D8-4A8F-4693-B90A-166855B29D25}"/>
              </a:ext>
            </a:extLst>
          </p:cNvPr>
          <p:cNvSpPr/>
          <p:nvPr userDrawn="1"/>
        </p:nvSpPr>
        <p:spPr>
          <a:xfrm>
            <a:off x="9780588" y="2698612"/>
            <a:ext cx="2411412"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Tree>
    <p:extLst>
      <p:ext uri="{BB962C8B-B14F-4D97-AF65-F5344CB8AC3E}">
        <p14:creationId xmlns:p14="http://schemas.microsoft.com/office/powerpoint/2010/main" val="8577601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En-tête de section">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473AB13-DFF9-4538-9907-E261659E0E01}"/>
              </a:ext>
            </a:extLst>
          </p:cNvPr>
          <p:cNvSpPr>
            <a:spLocks noGrp="1"/>
          </p:cNvSpPr>
          <p:nvPr>
            <p:ph type="title" hasCustomPrompt="1"/>
          </p:nvPr>
        </p:nvSpPr>
        <p:spPr>
          <a:xfrm>
            <a:off x="-1700" y="2156226"/>
            <a:ext cx="5958000" cy="1958400"/>
          </a:xfrm>
          <a:solidFill>
            <a:schemeClr val="bg1"/>
          </a:solidFill>
        </p:spPr>
        <p:txBody>
          <a:bodyPr lIns="252000" tIns="180000" rIns="180000" bIns="180000" rtlCol="0"/>
          <a:lstStyle>
            <a:lvl1pPr>
              <a:defRPr sz="6000" b="1" spc="-300">
                <a:solidFill>
                  <a:schemeClr val="tx1">
                    <a:lumMod val="75000"/>
                    <a:lumOff val="25000"/>
                  </a:schemeClr>
                </a:solidFill>
                <a:latin typeface="+mj-lt"/>
              </a:defRPr>
            </a:lvl1pPr>
          </a:lstStyle>
          <a:p>
            <a:pPr rtl="0"/>
            <a:r>
              <a:rPr lang="fr-FR" noProof="0"/>
              <a:t>Cliquez pour modifier le séparateur de section</a:t>
            </a:r>
          </a:p>
        </p:txBody>
      </p:sp>
      <p:sp>
        <p:nvSpPr>
          <p:cNvPr id="4" name="Espace réservé du pied de page 3">
            <a:extLst>
              <a:ext uri="{FF2B5EF4-FFF2-40B4-BE49-F238E27FC236}">
                <a16:creationId xmlns:a16="http://schemas.microsoft.com/office/drawing/2014/main" id="{6816FE98-6A12-44EC-8485-8B5EFABDF9B2}"/>
              </a:ext>
            </a:extLst>
          </p:cNvPr>
          <p:cNvSpPr>
            <a:spLocks noGrp="1"/>
          </p:cNvSpPr>
          <p:nvPr>
            <p:ph type="ftr" sz="quarter" idx="11"/>
          </p:nvPr>
        </p:nvSpPr>
        <p:spPr/>
        <p:txBody>
          <a:bodyPr rtlCol="0"/>
          <a:lstStyle/>
          <a:p>
            <a:pPr rtl="0"/>
            <a:r>
              <a:rPr lang="fr-FR" noProof="0"/>
              <a:t>Ajouter un pied de page</a:t>
            </a:r>
          </a:p>
        </p:txBody>
      </p:sp>
      <p:sp>
        <p:nvSpPr>
          <p:cNvPr id="8" name="Rectangle 7">
            <a:extLst>
              <a:ext uri="{FF2B5EF4-FFF2-40B4-BE49-F238E27FC236}">
                <a16:creationId xmlns:a16="http://schemas.microsoft.com/office/drawing/2014/main" id="{51DD44D8-4A8F-4693-B90A-166855B29D25}"/>
              </a:ext>
            </a:extLst>
          </p:cNvPr>
          <p:cNvSpPr/>
          <p:nvPr userDrawn="1"/>
        </p:nvSpPr>
        <p:spPr>
          <a:xfrm>
            <a:off x="0" y="5209682"/>
            <a:ext cx="2411412"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rtl="0"/>
            <a:endParaRPr lang="fr-FR" noProof="0"/>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5" name="Espace réservé du numéro de diapositive 4">
            <a:extLst>
              <a:ext uri="{FF2B5EF4-FFF2-40B4-BE49-F238E27FC236}">
                <a16:creationId xmlns:a16="http://schemas.microsoft.com/office/drawing/2014/main" id="{F50EF489-F21B-4E7C-9A44-D3CC8DC34F5F}"/>
              </a:ext>
            </a:extLst>
          </p:cNvPr>
          <p:cNvSpPr>
            <a:spLocks noGrp="1"/>
          </p:cNvSpPr>
          <p:nvPr>
            <p:ph type="sldNum" sz="quarter" idx="12"/>
          </p:nvPr>
        </p:nvSpPr>
        <p:spPr/>
        <p:txBody>
          <a:bodyPr rtlCol="0"/>
          <a:lstStyle/>
          <a:p>
            <a:pPr rtl="0"/>
            <a:fld id="{19B51A1E-902D-48AF-9020-955120F399B6}" type="slidenum">
              <a:rPr lang="fr-FR" noProof="0" smtClean="0"/>
              <a:pPr/>
              <a:t>‹N°›</a:t>
            </a:fld>
            <a:endParaRPr lang="fr-FR" noProof="0"/>
          </a:p>
        </p:txBody>
      </p:sp>
      <p:sp>
        <p:nvSpPr>
          <p:cNvPr id="11" name="Espace réservé du texte 2">
            <a:extLst>
              <a:ext uri="{FF2B5EF4-FFF2-40B4-BE49-F238E27FC236}">
                <a16:creationId xmlns:a16="http://schemas.microsoft.com/office/drawing/2014/main" id="{14B95064-E6BF-43CD-ACBD-6363E8D9BF6A}"/>
              </a:ext>
            </a:extLst>
          </p:cNvPr>
          <p:cNvSpPr>
            <a:spLocks noGrp="1"/>
          </p:cNvSpPr>
          <p:nvPr>
            <p:ph type="body" idx="1" hasCustomPrompt="1"/>
          </p:nvPr>
        </p:nvSpPr>
        <p:spPr>
          <a:xfrm>
            <a:off x="0" y="4114627"/>
            <a:ext cx="5956300" cy="1095056"/>
          </a:xfrm>
          <a:solidFill>
            <a:schemeClr val="tx1">
              <a:alpha val="80000"/>
            </a:schemeClr>
          </a:solidFill>
        </p:spPr>
        <p:txBody>
          <a:bodyPr vert="horz" lIns="252000" tIns="180000" rIns="180000" bIns="180000" rtlCol="0">
            <a:noAutofit/>
          </a:bodyPr>
          <a:lstStyle>
            <a:lvl1pPr marL="0" indent="0" algn="l">
              <a:buNone/>
              <a:defRPr lang="en-US">
                <a:solidFill>
                  <a:schemeClr val="bg1"/>
                </a:solidFill>
              </a:defRPr>
            </a:lvl1pPr>
          </a:lstStyle>
          <a:p>
            <a:pPr lvl="0" rtl="0"/>
            <a:r>
              <a:rPr lang="fr-FR" noProof="0" dirty="0"/>
              <a:t>Modifiez les styles du texte du masque</a:t>
            </a:r>
          </a:p>
        </p:txBody>
      </p:sp>
    </p:spTree>
    <p:extLst>
      <p:ext uri="{BB962C8B-B14F-4D97-AF65-F5344CB8AC3E}">
        <p14:creationId xmlns:p14="http://schemas.microsoft.com/office/powerpoint/2010/main" val="39825637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CFF4C50-933F-41F9-AD11-BD02410AA7D5}"/>
              </a:ext>
            </a:extLst>
          </p:cNvPr>
          <p:cNvSpPr>
            <a:spLocks noGrp="1"/>
          </p:cNvSpPr>
          <p:nvPr>
            <p:ph type="title" hasCustomPrompt="1"/>
          </p:nvPr>
        </p:nvSpPr>
        <p:spPr/>
        <p:txBody>
          <a:bodyPr rtlCol="0"/>
          <a:lstStyle>
            <a:lvl1pPr>
              <a:defRPr>
                <a:solidFill>
                  <a:schemeClr val="tx1">
                    <a:lumMod val="75000"/>
                    <a:lumOff val="25000"/>
                  </a:schemeClr>
                </a:solidFill>
              </a:defRPr>
            </a:lvl1pPr>
          </a:lstStyle>
          <a:p>
            <a:pPr rtl="0"/>
            <a:r>
              <a:rPr lang="fr-FR" noProof="0"/>
              <a:t>Cliquez pour modifier le titre de la page</a:t>
            </a:r>
          </a:p>
        </p:txBody>
      </p:sp>
      <p:sp>
        <p:nvSpPr>
          <p:cNvPr id="3" name="Espace réservé du contenu 2">
            <a:extLst>
              <a:ext uri="{FF2B5EF4-FFF2-40B4-BE49-F238E27FC236}">
                <a16:creationId xmlns:a16="http://schemas.microsoft.com/office/drawing/2014/main" id="{B1948E38-8FB0-4E51-A01C-C88794372E50}"/>
              </a:ext>
            </a:extLst>
          </p:cNvPr>
          <p:cNvSpPr>
            <a:spLocks noGrp="1"/>
          </p:cNvSpPr>
          <p:nvPr>
            <p:ph idx="1" hasCustomPrompt="1"/>
          </p:nvPr>
        </p:nvSpPr>
        <p:spPr>
          <a:xfrm>
            <a:off x="432000" y="1008000"/>
            <a:ext cx="11328000" cy="5183250"/>
          </a:xfrm>
        </p:spPr>
        <p:txBody>
          <a:bodyPr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u pied de page 3">
            <a:extLst>
              <a:ext uri="{FF2B5EF4-FFF2-40B4-BE49-F238E27FC236}">
                <a16:creationId xmlns:a16="http://schemas.microsoft.com/office/drawing/2014/main" id="{E8FE0EB3-0FF4-4285-B9D3-90A5751B7BBF}"/>
              </a:ext>
            </a:extLst>
          </p:cNvPr>
          <p:cNvSpPr>
            <a:spLocks noGrp="1"/>
          </p:cNvSpPr>
          <p:nvPr>
            <p:ph type="ftr" sz="quarter" idx="12"/>
          </p:nvPr>
        </p:nvSpPr>
        <p:spPr/>
        <p:txBody>
          <a:bodyPr rtlCol="0"/>
          <a:lstStyle/>
          <a:p>
            <a:pPr rtl="0"/>
            <a:r>
              <a:rPr lang="fr-FR" noProof="0"/>
              <a:t>Ajouter un pied de page</a:t>
            </a:r>
          </a:p>
        </p:txBody>
      </p:sp>
      <p:sp>
        <p:nvSpPr>
          <p:cNvPr id="5" name="Espace réservé du numéro de diapositive 4">
            <a:extLst>
              <a:ext uri="{FF2B5EF4-FFF2-40B4-BE49-F238E27FC236}">
                <a16:creationId xmlns:a16="http://schemas.microsoft.com/office/drawing/2014/main" id="{C8DE0AAD-6FBD-416B-A91A-21F2B737919E}"/>
              </a:ext>
            </a:extLst>
          </p:cNvPr>
          <p:cNvSpPr>
            <a:spLocks noGrp="1"/>
          </p:cNvSpPr>
          <p:nvPr>
            <p:ph type="sldNum" sz="quarter" idx="33"/>
          </p:nvPr>
        </p:nvSpPr>
        <p:spPr/>
        <p:txBody>
          <a:bodyPr rtlCol="0"/>
          <a:lstStyle/>
          <a:p>
            <a:pPr rtl="0"/>
            <a:fld id="{19B51A1E-902D-48AF-9020-955120F399B6}" type="slidenum">
              <a:rPr lang="fr-FR" noProof="0" smtClean="0"/>
              <a:pPr/>
              <a:t>‹N°›</a:t>
            </a:fld>
            <a:endParaRPr lang="fr-FR" noProof="0"/>
          </a:p>
        </p:txBody>
      </p:sp>
    </p:spTree>
    <p:extLst>
      <p:ext uri="{BB962C8B-B14F-4D97-AF65-F5344CB8AC3E}">
        <p14:creationId xmlns:p14="http://schemas.microsoft.com/office/powerpoint/2010/main" val="97620753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11340000" cy="432000"/>
          </a:xfrm>
        </p:spPr>
        <p:txBody>
          <a:bodyPr rtlCol="0"/>
          <a:lstStyle>
            <a:lvl1pPr>
              <a:defRPr>
                <a:solidFill>
                  <a:schemeClr val="tx1">
                    <a:lumMod val="75000"/>
                    <a:lumOff val="25000"/>
                  </a:schemeClr>
                </a:solidFill>
              </a:defRPr>
            </a:lvl1pPr>
          </a:lstStyle>
          <a:p>
            <a:pPr rtl="0"/>
            <a:r>
              <a:rPr lang="fr-FR" noProof="0"/>
              <a:t>Cliquez pour modifier le titre de la page</a:t>
            </a:r>
          </a:p>
        </p:txBody>
      </p:sp>
      <p:sp>
        <p:nvSpPr>
          <p:cNvPr id="4" name="Espace réservé du pied de page 3">
            <a:extLst>
              <a:ext uri="{FF2B5EF4-FFF2-40B4-BE49-F238E27FC236}">
                <a16:creationId xmlns:a16="http://schemas.microsoft.com/office/drawing/2014/main" id="{57847F90-9DB6-4832-9EB7-393AADAE8B70}"/>
              </a:ext>
            </a:extLst>
          </p:cNvPr>
          <p:cNvSpPr>
            <a:spLocks noGrp="1"/>
          </p:cNvSpPr>
          <p:nvPr>
            <p:ph type="ftr" sz="quarter" idx="13"/>
          </p:nvPr>
        </p:nvSpPr>
        <p:spPr/>
        <p:txBody>
          <a:bodyPr rtlCol="0"/>
          <a:lstStyle/>
          <a:p>
            <a:pPr rtl="0"/>
            <a:r>
              <a:rPr lang="fr-FR" noProof="0"/>
              <a:t>Ajouter un pied de page</a:t>
            </a:r>
          </a:p>
        </p:txBody>
      </p:sp>
      <p:sp>
        <p:nvSpPr>
          <p:cNvPr id="5" name="Espace réservé du numéro de diapositive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rtlCol="0"/>
          <a:lstStyle/>
          <a:p>
            <a:pPr rtl="0"/>
            <a:fld id="{19B51A1E-902D-48AF-9020-955120F399B6}" type="slidenum">
              <a:rPr lang="fr-FR" noProof="0" smtClean="0"/>
              <a:pPr/>
              <a:t>‹N°›</a:t>
            </a:fld>
            <a:endParaRPr lang="fr-FR" noProof="0"/>
          </a:p>
        </p:txBody>
      </p:sp>
      <p:sp>
        <p:nvSpPr>
          <p:cNvPr id="9" name="Espace réservé du contenu 3">
            <a:extLst>
              <a:ext uri="{FF2B5EF4-FFF2-40B4-BE49-F238E27FC236}">
                <a16:creationId xmlns:a16="http://schemas.microsoft.com/office/drawing/2014/main" id="{EE1E0B79-3CC8-4DCF-8AEC-AC43BC9A3048}"/>
              </a:ext>
            </a:extLst>
          </p:cNvPr>
          <p:cNvSpPr>
            <a:spLocks noGrp="1"/>
          </p:cNvSpPr>
          <p:nvPr>
            <p:ph sz="half" idx="2" hasCustomPrompt="1"/>
          </p:nvPr>
        </p:nvSpPr>
        <p:spPr>
          <a:xfrm>
            <a:off x="6311886" y="1007250"/>
            <a:ext cx="5460114" cy="5169713"/>
          </a:xfrm>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10" name="Espace réservé du contenu 2">
            <a:extLst>
              <a:ext uri="{FF2B5EF4-FFF2-40B4-BE49-F238E27FC236}">
                <a16:creationId xmlns:a16="http://schemas.microsoft.com/office/drawing/2014/main" id="{15546508-E26C-46CD-8939-D20E71BF4ED7}"/>
              </a:ext>
            </a:extLst>
          </p:cNvPr>
          <p:cNvSpPr>
            <a:spLocks noGrp="1"/>
          </p:cNvSpPr>
          <p:nvPr>
            <p:ph sz="half" idx="1" hasCustomPrompt="1"/>
          </p:nvPr>
        </p:nvSpPr>
        <p:spPr>
          <a:xfrm>
            <a:off x="431999" y="1007250"/>
            <a:ext cx="5448115" cy="5169713"/>
          </a:xfrm>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Tree>
    <p:extLst>
      <p:ext uri="{BB962C8B-B14F-4D97-AF65-F5344CB8AC3E}">
        <p14:creationId xmlns:p14="http://schemas.microsoft.com/office/powerpoint/2010/main" val="61555331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11340000" cy="432000"/>
          </a:xfrm>
        </p:spPr>
        <p:txBody>
          <a:bodyPr rtlCol="0"/>
          <a:lstStyle>
            <a:lvl1pPr>
              <a:defRPr>
                <a:solidFill>
                  <a:schemeClr val="tx1">
                    <a:lumMod val="75000"/>
                    <a:lumOff val="25000"/>
                  </a:schemeClr>
                </a:solidFill>
              </a:defRPr>
            </a:lvl1pPr>
          </a:lstStyle>
          <a:p>
            <a:pPr rtl="0"/>
            <a:r>
              <a:rPr lang="fr-FR" noProof="0"/>
              <a:t>Cliquez pour modifier le titre de la page</a:t>
            </a:r>
          </a:p>
        </p:txBody>
      </p:sp>
      <p:sp>
        <p:nvSpPr>
          <p:cNvPr id="4" name="Espace réservé du pied de page 3">
            <a:extLst>
              <a:ext uri="{FF2B5EF4-FFF2-40B4-BE49-F238E27FC236}">
                <a16:creationId xmlns:a16="http://schemas.microsoft.com/office/drawing/2014/main" id="{57847F90-9DB6-4832-9EB7-393AADAE8B70}"/>
              </a:ext>
            </a:extLst>
          </p:cNvPr>
          <p:cNvSpPr>
            <a:spLocks noGrp="1"/>
          </p:cNvSpPr>
          <p:nvPr>
            <p:ph type="ftr" sz="quarter" idx="13"/>
          </p:nvPr>
        </p:nvSpPr>
        <p:spPr/>
        <p:txBody>
          <a:bodyPr rtlCol="0"/>
          <a:lstStyle/>
          <a:p>
            <a:pPr rtl="0"/>
            <a:r>
              <a:rPr lang="fr-FR" noProof="0"/>
              <a:t>Ajouter un pied de page</a:t>
            </a:r>
          </a:p>
        </p:txBody>
      </p:sp>
      <p:sp>
        <p:nvSpPr>
          <p:cNvPr id="5" name="Espace réservé du numéro de diapositive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rtlCol="0"/>
          <a:lstStyle/>
          <a:p>
            <a:pPr rtl="0"/>
            <a:fld id="{19B51A1E-902D-48AF-9020-955120F399B6}" type="slidenum">
              <a:rPr lang="fr-FR" noProof="0" smtClean="0"/>
              <a:pPr/>
              <a:t>‹N°›</a:t>
            </a:fld>
            <a:endParaRPr lang="fr-FR" noProof="0"/>
          </a:p>
        </p:txBody>
      </p:sp>
      <p:sp>
        <p:nvSpPr>
          <p:cNvPr id="11" name="Rectangle 10" descr="Bloc d’accentuation gauche">
            <a:extLst>
              <a:ext uri="{FF2B5EF4-FFF2-40B4-BE49-F238E27FC236}">
                <a16:creationId xmlns:a16="http://schemas.microsoft.com/office/drawing/2014/main" id="{48A1A904-FE62-4BE3-BAE9-0EEAE7B1E38C}"/>
              </a:ext>
              <a:ext uri="{C183D7F6-B498-43B3-948B-1728B52AA6E4}">
                <adec:decorative xmlns:adec="http://schemas.microsoft.com/office/drawing/2017/decorative" val="1"/>
              </a:ext>
            </a:extLst>
          </p:cNvPr>
          <p:cNvSpPr/>
          <p:nvPr userDrawn="1"/>
        </p:nvSpPr>
        <p:spPr>
          <a:xfrm>
            <a:off x="431800" y="1016231"/>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rtl="0"/>
            <a:endParaRPr lang="fr-FR" noProof="0"/>
          </a:p>
        </p:txBody>
      </p:sp>
      <p:sp>
        <p:nvSpPr>
          <p:cNvPr id="12" name="Rectangle 11" descr="Barre d’accentuation droite&#10;">
            <a:extLst>
              <a:ext uri="{FF2B5EF4-FFF2-40B4-BE49-F238E27FC236}">
                <a16:creationId xmlns:a16="http://schemas.microsoft.com/office/drawing/2014/main" id="{3E8A46E0-47C2-4441-B7DD-F621A80F1FC8}"/>
              </a:ext>
              <a:ext uri="{C183D7F6-B498-43B3-948B-1728B52AA6E4}">
                <adec:decorative xmlns:adec="http://schemas.microsoft.com/office/drawing/2017/decorative" val="1"/>
              </a:ext>
            </a:extLst>
          </p:cNvPr>
          <p:cNvSpPr/>
          <p:nvPr userDrawn="1"/>
        </p:nvSpPr>
        <p:spPr>
          <a:xfrm>
            <a:off x="6299887" y="1016231"/>
            <a:ext cx="1984175" cy="1148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rtl="0"/>
            <a:endParaRPr lang="fr-FR" noProof="0"/>
          </a:p>
        </p:txBody>
      </p:sp>
      <p:sp>
        <p:nvSpPr>
          <p:cNvPr id="14" name="Espace réservé du texte 2">
            <a:extLst>
              <a:ext uri="{FF2B5EF4-FFF2-40B4-BE49-F238E27FC236}">
                <a16:creationId xmlns:a16="http://schemas.microsoft.com/office/drawing/2014/main" id="{D902C307-6561-4E11-9899-1F34830AE8AB}"/>
              </a:ext>
            </a:extLst>
          </p:cNvPr>
          <p:cNvSpPr>
            <a:spLocks noGrp="1"/>
          </p:cNvSpPr>
          <p:nvPr>
            <p:ph type="body" idx="1" hasCustomPrompt="1"/>
          </p:nvPr>
        </p:nvSpPr>
        <p:spPr>
          <a:xfrm>
            <a:off x="431800" y="1224128"/>
            <a:ext cx="5448115" cy="358775"/>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 du masque</a:t>
            </a:r>
          </a:p>
        </p:txBody>
      </p:sp>
      <p:sp>
        <p:nvSpPr>
          <p:cNvPr id="16" name="Espace réservé du texte 4">
            <a:extLst>
              <a:ext uri="{FF2B5EF4-FFF2-40B4-BE49-F238E27FC236}">
                <a16:creationId xmlns:a16="http://schemas.microsoft.com/office/drawing/2014/main" id="{CD73439B-6B1B-47C5-B2B0-409015FB3398}"/>
              </a:ext>
            </a:extLst>
          </p:cNvPr>
          <p:cNvSpPr>
            <a:spLocks noGrp="1"/>
          </p:cNvSpPr>
          <p:nvPr>
            <p:ph type="body" sz="quarter" idx="3" hasCustomPrompt="1"/>
          </p:nvPr>
        </p:nvSpPr>
        <p:spPr>
          <a:xfrm>
            <a:off x="6312086" y="1224128"/>
            <a:ext cx="5447914" cy="358775"/>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dirty="0"/>
              <a:t>Modifiez les styles du texte du masque</a:t>
            </a:r>
          </a:p>
        </p:txBody>
      </p:sp>
      <p:sp>
        <p:nvSpPr>
          <p:cNvPr id="17" name="Espace réservé du contenu 5">
            <a:extLst>
              <a:ext uri="{FF2B5EF4-FFF2-40B4-BE49-F238E27FC236}">
                <a16:creationId xmlns:a16="http://schemas.microsoft.com/office/drawing/2014/main" id="{12AC6878-44C6-4445-A225-70C0DC482EDF}"/>
              </a:ext>
            </a:extLst>
          </p:cNvPr>
          <p:cNvSpPr>
            <a:spLocks noGrp="1"/>
          </p:cNvSpPr>
          <p:nvPr>
            <p:ph sz="quarter" idx="4" hasCustomPrompt="1"/>
          </p:nvPr>
        </p:nvSpPr>
        <p:spPr>
          <a:xfrm>
            <a:off x="6299886" y="1955731"/>
            <a:ext cx="5447914" cy="4233932"/>
          </a:xfrm>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18" name="Espace réservé du contenu 3">
            <a:extLst>
              <a:ext uri="{FF2B5EF4-FFF2-40B4-BE49-F238E27FC236}">
                <a16:creationId xmlns:a16="http://schemas.microsoft.com/office/drawing/2014/main" id="{6D675DA8-374F-4915-973A-53612A41FFC1}"/>
              </a:ext>
            </a:extLst>
          </p:cNvPr>
          <p:cNvSpPr>
            <a:spLocks noGrp="1"/>
          </p:cNvSpPr>
          <p:nvPr>
            <p:ph sz="half" idx="2" hasCustomPrompt="1"/>
          </p:nvPr>
        </p:nvSpPr>
        <p:spPr>
          <a:xfrm>
            <a:off x="431800" y="1943031"/>
            <a:ext cx="5447914" cy="4246632"/>
          </a:xfrm>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Tree>
    <p:extLst>
      <p:ext uri="{BB962C8B-B14F-4D97-AF65-F5344CB8AC3E}">
        <p14:creationId xmlns:p14="http://schemas.microsoft.com/office/powerpoint/2010/main" val="36253150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sposition Texte Image 1">
    <p:spTree>
      <p:nvGrpSpPr>
        <p:cNvPr id="1" name=""/>
        <p:cNvGrpSpPr/>
        <p:nvPr/>
      </p:nvGrpSpPr>
      <p:grpSpPr>
        <a:xfrm>
          <a:off x="0" y="0"/>
          <a:ext cx="0" cy="0"/>
          <a:chOff x="0" y="0"/>
          <a:chExt cx="0" cy="0"/>
        </a:xfrm>
      </p:grpSpPr>
      <p:sp>
        <p:nvSpPr>
          <p:cNvPr id="7" name="Espace réservé d’image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6096000" y="-1"/>
            <a:ext cx="6096000" cy="6371351"/>
          </a:xfrm>
          <a:solidFill>
            <a:schemeClr val="bg1">
              <a:lumMod val="95000"/>
            </a:schemeClr>
          </a:solidFill>
        </p:spPr>
        <p:txBody>
          <a:bodyPr tIns="1584000" rtlCol="0" anchor="t"/>
          <a:lstStyle>
            <a:lvl1pPr marL="0" indent="0" algn="ctr">
              <a:buNone/>
              <a:defRPr sz="1200" i="1">
                <a:latin typeface="Times New Roman" panose="02020603050405020304" pitchFamily="18" charset="0"/>
                <a:cs typeface="Times New Roman" panose="02020603050405020304" pitchFamily="18" charset="0"/>
              </a:defRPr>
            </a:lvl1pPr>
          </a:lstStyle>
          <a:p>
            <a:pPr rtl="0"/>
            <a:r>
              <a:rPr lang="fr-FR" noProof="0"/>
              <a:t>Insérez ou glissez-déplacez votre photo</a:t>
            </a:r>
          </a:p>
        </p:txBody>
      </p:sp>
      <p:sp>
        <p:nvSpPr>
          <p:cNvPr id="2" name="Titre 1">
            <a:extLst>
              <a:ext uri="{FF2B5EF4-FFF2-40B4-BE49-F238E27FC236}">
                <a16:creationId xmlns:a16="http://schemas.microsoft.com/office/drawing/2014/main" id="{40EE479C-D1F6-4BAC-80D2-90EF74E3261A}"/>
              </a:ext>
            </a:extLst>
          </p:cNvPr>
          <p:cNvSpPr>
            <a:spLocks noGrp="1"/>
          </p:cNvSpPr>
          <p:nvPr>
            <p:ph type="title" hasCustomPrompt="1"/>
          </p:nvPr>
        </p:nvSpPr>
        <p:spPr>
          <a:xfrm>
            <a:off x="7111800" y="3802899"/>
            <a:ext cx="4648200" cy="985000"/>
          </a:xfrm>
          <a:solidFill>
            <a:schemeClr val="bg1"/>
          </a:solidFill>
        </p:spPr>
        <p:txBody>
          <a:bodyPr lIns="180000" tIns="180000" rIns="180000" bIns="180000" rtlCol="0"/>
          <a:lstStyle>
            <a:lvl1pPr algn="r">
              <a:defRPr sz="6000" b="1" spc="-300">
                <a:solidFill>
                  <a:schemeClr val="tx1">
                    <a:lumMod val="75000"/>
                    <a:lumOff val="25000"/>
                  </a:schemeClr>
                </a:solidFill>
              </a:defRPr>
            </a:lvl1pPr>
          </a:lstStyle>
          <a:p>
            <a:pPr rtl="0"/>
            <a:r>
              <a:rPr lang="fr-FR" noProof="0"/>
              <a:t>Modifier le titre de la page</a:t>
            </a:r>
          </a:p>
        </p:txBody>
      </p:sp>
      <p:sp>
        <p:nvSpPr>
          <p:cNvPr id="10" name="Sous-titre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7111800" y="4787900"/>
            <a:ext cx="4648200" cy="1162800"/>
          </a:xfrm>
          <a:solidFill>
            <a:schemeClr val="tx1">
              <a:alpha val="80000"/>
            </a:schemeClr>
          </a:solidFill>
        </p:spPr>
        <p:txBody>
          <a:bodyPr lIns="180000" tIns="180000" rIns="180000" bIns="180000" rtlCol="0"/>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rtl="0"/>
            <a:r>
              <a:rPr lang="fr-FR" noProof="0"/>
              <a:t>Sous-titre</a:t>
            </a:r>
          </a:p>
        </p:txBody>
      </p:sp>
      <p:sp>
        <p:nvSpPr>
          <p:cNvPr id="3" name="Espace réservé du contenu 2">
            <a:extLst>
              <a:ext uri="{FF2B5EF4-FFF2-40B4-BE49-F238E27FC236}">
                <a16:creationId xmlns:a16="http://schemas.microsoft.com/office/drawing/2014/main" id="{A22238F2-C6EC-476F-8371-119AECBA5622}"/>
              </a:ext>
            </a:extLst>
          </p:cNvPr>
          <p:cNvSpPr>
            <a:spLocks noGrp="1"/>
          </p:cNvSpPr>
          <p:nvPr>
            <p:ph sz="half" idx="1" hasCustomPrompt="1"/>
          </p:nvPr>
        </p:nvSpPr>
        <p:spPr>
          <a:xfrm>
            <a:off x="432000" y="2668686"/>
            <a:ext cx="5472000" cy="2999426"/>
          </a:xfrm>
        </p:spPr>
        <p:txBody>
          <a:bodyPr rtlCol="0" anchor="b"/>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u pied de page 3">
            <a:extLst>
              <a:ext uri="{FF2B5EF4-FFF2-40B4-BE49-F238E27FC236}">
                <a16:creationId xmlns:a16="http://schemas.microsoft.com/office/drawing/2014/main" id="{57847F90-9DB6-4832-9EB7-393AADAE8B70}"/>
              </a:ext>
            </a:extLst>
          </p:cNvPr>
          <p:cNvSpPr>
            <a:spLocks noGrp="1"/>
          </p:cNvSpPr>
          <p:nvPr>
            <p:ph type="ftr" sz="quarter" idx="13"/>
          </p:nvPr>
        </p:nvSpPr>
        <p:spPr/>
        <p:txBody>
          <a:bodyPr rtlCol="0"/>
          <a:lstStyle/>
          <a:p>
            <a:pPr rtl="0"/>
            <a:r>
              <a:rPr lang="fr-FR" noProof="0"/>
              <a:t>Ajouter un pied de page</a:t>
            </a:r>
          </a:p>
        </p:txBody>
      </p:sp>
      <p:sp>
        <p:nvSpPr>
          <p:cNvPr id="5" name="Espace réservé du numéro de diapositive 4">
            <a:extLst>
              <a:ext uri="{FF2B5EF4-FFF2-40B4-BE49-F238E27FC236}">
                <a16:creationId xmlns:a16="http://schemas.microsoft.com/office/drawing/2014/main" id="{0505ED12-A431-4761-87A4-F05164BE0221}"/>
              </a:ext>
            </a:extLst>
          </p:cNvPr>
          <p:cNvSpPr>
            <a:spLocks noGrp="1"/>
          </p:cNvSpPr>
          <p:nvPr>
            <p:ph type="sldNum" sz="quarter" idx="33"/>
          </p:nvPr>
        </p:nvSpPr>
        <p:spPr/>
        <p:txBody>
          <a:bodyPr rtlCol="0"/>
          <a:lstStyle/>
          <a:p>
            <a:pPr rtl="0"/>
            <a:fld id="{19B51A1E-902D-48AF-9020-955120F399B6}" type="slidenum">
              <a:rPr lang="fr-FR" noProof="0" smtClean="0"/>
              <a:pPr/>
              <a:t>‹N°›</a:t>
            </a:fld>
            <a:endParaRPr lang="fr-FR" noProof="0"/>
          </a:p>
        </p:txBody>
      </p:sp>
      <p:sp>
        <p:nvSpPr>
          <p:cNvPr id="8" name="Rectangle 7">
            <a:extLst>
              <a:ext uri="{FF2B5EF4-FFF2-40B4-BE49-F238E27FC236}">
                <a16:creationId xmlns:a16="http://schemas.microsoft.com/office/drawing/2014/main" id="{1508F53F-6AA2-4060-904A-BC90211DC043}"/>
              </a:ext>
            </a:extLst>
          </p:cNvPr>
          <p:cNvSpPr/>
          <p:nvPr userDrawn="1"/>
        </p:nvSpPr>
        <p:spPr>
          <a:xfrm>
            <a:off x="9348588" y="3700775"/>
            <a:ext cx="2411412" cy="11482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rtl="0"/>
            <a:endParaRPr lang="fr-FR" noProof="0"/>
          </a:p>
        </p:txBody>
      </p:sp>
    </p:spTree>
    <p:extLst>
      <p:ext uri="{BB962C8B-B14F-4D97-AF65-F5344CB8AC3E}">
        <p14:creationId xmlns:p14="http://schemas.microsoft.com/office/powerpoint/2010/main" val="135010399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3932037" cy="1411276"/>
          </a:xfrm>
        </p:spPr>
        <p:txBody>
          <a:bodyPr rtlCol="0" anchor="b"/>
          <a:lstStyle>
            <a:lvl1pPr>
              <a:defRPr>
                <a:solidFill>
                  <a:schemeClr val="tx1">
                    <a:lumMod val="75000"/>
                    <a:lumOff val="25000"/>
                  </a:schemeClr>
                </a:solidFill>
              </a:defRPr>
            </a:lvl1pPr>
          </a:lstStyle>
          <a:p>
            <a:pPr rtl="0"/>
            <a:r>
              <a:rPr lang="fr-FR" noProof="0"/>
              <a:t>Cliquez pour modifier le titre de la page</a:t>
            </a:r>
          </a:p>
        </p:txBody>
      </p:sp>
      <p:sp>
        <p:nvSpPr>
          <p:cNvPr id="4" name="Espace réservé du pied de page 3">
            <a:extLst>
              <a:ext uri="{FF2B5EF4-FFF2-40B4-BE49-F238E27FC236}">
                <a16:creationId xmlns:a16="http://schemas.microsoft.com/office/drawing/2014/main" id="{57847F90-9DB6-4832-9EB7-393AADAE8B70}"/>
              </a:ext>
            </a:extLst>
          </p:cNvPr>
          <p:cNvSpPr>
            <a:spLocks noGrp="1"/>
          </p:cNvSpPr>
          <p:nvPr>
            <p:ph type="ftr" sz="quarter" idx="13"/>
          </p:nvPr>
        </p:nvSpPr>
        <p:spPr/>
        <p:txBody>
          <a:bodyPr rtlCol="0"/>
          <a:lstStyle/>
          <a:p>
            <a:pPr rtl="0"/>
            <a:r>
              <a:rPr lang="fr-FR" noProof="0"/>
              <a:t>Ajouter un pied de page</a:t>
            </a:r>
          </a:p>
        </p:txBody>
      </p:sp>
      <p:sp>
        <p:nvSpPr>
          <p:cNvPr id="5" name="Espace réservé du numéro de diapositive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rtlCol="0"/>
          <a:lstStyle/>
          <a:p>
            <a:pPr rtl="0"/>
            <a:fld id="{19B51A1E-902D-48AF-9020-955120F399B6}" type="slidenum">
              <a:rPr lang="fr-FR" noProof="0" smtClean="0"/>
              <a:pPr/>
              <a:t>‹N°›</a:t>
            </a:fld>
            <a:endParaRPr lang="fr-FR" noProof="0"/>
          </a:p>
        </p:txBody>
      </p:sp>
      <p:sp>
        <p:nvSpPr>
          <p:cNvPr id="11" name="Rectangle 10" descr="Bloc d’accentuation gauche">
            <a:extLst>
              <a:ext uri="{FF2B5EF4-FFF2-40B4-BE49-F238E27FC236}">
                <a16:creationId xmlns:a16="http://schemas.microsoft.com/office/drawing/2014/main" id="{48A1A904-FE62-4BE3-BAE9-0EEAE7B1E38C}"/>
              </a:ext>
              <a:ext uri="{C183D7F6-B498-43B3-948B-1728B52AA6E4}">
                <adec:decorative xmlns:adec="http://schemas.microsoft.com/office/drawing/2017/decorative" val="1"/>
              </a:ext>
            </a:extLst>
          </p:cNvPr>
          <p:cNvSpPr/>
          <p:nvPr userDrawn="1"/>
        </p:nvSpPr>
        <p:spPr>
          <a:xfrm>
            <a:off x="431800" y="1892926"/>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rtl="0"/>
            <a:endParaRPr lang="fr-FR" noProof="0"/>
          </a:p>
        </p:txBody>
      </p:sp>
      <p:sp>
        <p:nvSpPr>
          <p:cNvPr id="14" name="Espace réservé du contenu 2">
            <a:extLst>
              <a:ext uri="{FF2B5EF4-FFF2-40B4-BE49-F238E27FC236}">
                <a16:creationId xmlns:a16="http://schemas.microsoft.com/office/drawing/2014/main" id="{85B68CA9-AC4C-4D15-9BA1-A9F1AC5606DA}"/>
              </a:ext>
            </a:extLst>
          </p:cNvPr>
          <p:cNvSpPr>
            <a:spLocks noGrp="1"/>
          </p:cNvSpPr>
          <p:nvPr>
            <p:ph idx="1" hasCustomPrompt="1"/>
          </p:nvPr>
        </p:nvSpPr>
        <p:spPr>
          <a:xfrm>
            <a:off x="4788816" y="432001"/>
            <a:ext cx="6971184" cy="5429050"/>
          </a:xfrm>
        </p:spPr>
        <p:txBody>
          <a:bodyPr rtlCol="0"/>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15" name="Espace réservé du texte 3">
            <a:extLst>
              <a:ext uri="{FF2B5EF4-FFF2-40B4-BE49-F238E27FC236}">
                <a16:creationId xmlns:a16="http://schemas.microsoft.com/office/drawing/2014/main" id="{29B24D8A-D8A5-4F57-A260-A4CF75FCB3BD}"/>
              </a:ext>
            </a:extLst>
          </p:cNvPr>
          <p:cNvSpPr>
            <a:spLocks noGrp="1"/>
          </p:cNvSpPr>
          <p:nvPr>
            <p:ph type="body" sz="half" idx="2" hasCustomPrompt="1"/>
          </p:nvPr>
        </p:nvSpPr>
        <p:spPr>
          <a:xfrm>
            <a:off x="432000"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a:t>Modifiez les styles du texte du masque</a:t>
            </a:r>
          </a:p>
        </p:txBody>
      </p:sp>
    </p:spTree>
    <p:extLst>
      <p:ext uri="{BB962C8B-B14F-4D97-AF65-F5344CB8AC3E}">
        <p14:creationId xmlns:p14="http://schemas.microsoft.com/office/powerpoint/2010/main" val="80143274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3932037" cy="1411276"/>
          </a:xfrm>
        </p:spPr>
        <p:txBody>
          <a:bodyPr rtlCol="0" anchor="b"/>
          <a:lstStyle>
            <a:lvl1pPr>
              <a:defRPr>
                <a:solidFill>
                  <a:schemeClr val="tx1">
                    <a:lumMod val="75000"/>
                    <a:lumOff val="25000"/>
                  </a:schemeClr>
                </a:solidFill>
              </a:defRPr>
            </a:lvl1pPr>
          </a:lstStyle>
          <a:p>
            <a:pPr rtl="0"/>
            <a:r>
              <a:rPr lang="fr-FR" noProof="0" dirty="0"/>
              <a:t>Cliquez pour modifier le titre de la page</a:t>
            </a:r>
          </a:p>
        </p:txBody>
      </p:sp>
      <p:sp>
        <p:nvSpPr>
          <p:cNvPr id="4" name="Espace réservé du pied de page 3">
            <a:extLst>
              <a:ext uri="{FF2B5EF4-FFF2-40B4-BE49-F238E27FC236}">
                <a16:creationId xmlns:a16="http://schemas.microsoft.com/office/drawing/2014/main" id="{57847F90-9DB6-4832-9EB7-393AADAE8B70}"/>
              </a:ext>
            </a:extLst>
          </p:cNvPr>
          <p:cNvSpPr>
            <a:spLocks noGrp="1"/>
          </p:cNvSpPr>
          <p:nvPr>
            <p:ph type="ftr" sz="quarter" idx="13"/>
          </p:nvPr>
        </p:nvSpPr>
        <p:spPr/>
        <p:txBody>
          <a:bodyPr rtlCol="0"/>
          <a:lstStyle/>
          <a:p>
            <a:pPr rtl="0"/>
            <a:r>
              <a:rPr lang="fr-FR" noProof="0"/>
              <a:t>Ajouter un pied de page</a:t>
            </a:r>
          </a:p>
        </p:txBody>
      </p:sp>
      <p:sp>
        <p:nvSpPr>
          <p:cNvPr id="5" name="Espace réservé du numéro de diapositive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rtlCol="0"/>
          <a:lstStyle/>
          <a:p>
            <a:pPr rtl="0"/>
            <a:fld id="{19B51A1E-902D-48AF-9020-955120F399B6}" type="slidenum">
              <a:rPr lang="fr-FR" noProof="0" smtClean="0"/>
              <a:pPr/>
              <a:t>‹N°›</a:t>
            </a:fld>
            <a:endParaRPr lang="fr-FR" noProof="0"/>
          </a:p>
        </p:txBody>
      </p:sp>
      <p:sp>
        <p:nvSpPr>
          <p:cNvPr id="11" name="Rectangle 10" descr="Bloc d’accentuation gauche">
            <a:extLst>
              <a:ext uri="{FF2B5EF4-FFF2-40B4-BE49-F238E27FC236}">
                <a16:creationId xmlns:a16="http://schemas.microsoft.com/office/drawing/2014/main" id="{48A1A904-FE62-4BE3-BAE9-0EEAE7B1E38C}"/>
              </a:ext>
              <a:ext uri="{C183D7F6-B498-43B3-948B-1728B52AA6E4}">
                <adec:decorative xmlns:adec="http://schemas.microsoft.com/office/drawing/2017/decorative" val="1"/>
              </a:ext>
            </a:extLst>
          </p:cNvPr>
          <p:cNvSpPr/>
          <p:nvPr userDrawn="1"/>
        </p:nvSpPr>
        <p:spPr>
          <a:xfrm>
            <a:off x="431800" y="1892926"/>
            <a:ext cx="1984175" cy="1148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rtl="0"/>
            <a:endParaRPr lang="fr-FR" noProof="0"/>
          </a:p>
        </p:txBody>
      </p:sp>
      <p:sp>
        <p:nvSpPr>
          <p:cNvPr id="9" name="Espace réservé du texte 3">
            <a:extLst>
              <a:ext uri="{FF2B5EF4-FFF2-40B4-BE49-F238E27FC236}">
                <a16:creationId xmlns:a16="http://schemas.microsoft.com/office/drawing/2014/main" id="{3E50A411-2E68-4F4D-B4BC-62E87C633658}"/>
              </a:ext>
            </a:extLst>
          </p:cNvPr>
          <p:cNvSpPr>
            <a:spLocks noGrp="1"/>
          </p:cNvSpPr>
          <p:nvPr>
            <p:ph type="body" sz="half" idx="2" hasCustomPrompt="1"/>
          </p:nvPr>
        </p:nvSpPr>
        <p:spPr>
          <a:xfrm>
            <a:off x="432000"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a:t>Modifiez les styles du texte du masque</a:t>
            </a:r>
          </a:p>
        </p:txBody>
      </p:sp>
      <p:sp>
        <p:nvSpPr>
          <p:cNvPr id="10" name="Espace réservé d’image 2">
            <a:extLst>
              <a:ext uri="{FF2B5EF4-FFF2-40B4-BE49-F238E27FC236}">
                <a16:creationId xmlns:a16="http://schemas.microsoft.com/office/drawing/2014/main" id="{2FBF39A8-0BD5-48FD-9993-F595D4F727C1}"/>
              </a:ext>
            </a:extLst>
          </p:cNvPr>
          <p:cNvSpPr>
            <a:spLocks noGrp="1"/>
          </p:cNvSpPr>
          <p:nvPr>
            <p:ph type="pic" idx="1" hasCustomPrompt="1"/>
          </p:nvPr>
        </p:nvSpPr>
        <p:spPr>
          <a:xfrm>
            <a:off x="4788816" y="432001"/>
            <a:ext cx="6971184" cy="5429050"/>
          </a:xfrm>
        </p:spPr>
        <p:txBody>
          <a:bodyPr rtlCol="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fr-FR" noProof="0"/>
              <a:t>Cliquez sur l’icône pour ajouter une image</a:t>
            </a:r>
          </a:p>
        </p:txBody>
      </p:sp>
    </p:spTree>
    <p:extLst>
      <p:ext uri="{BB962C8B-B14F-4D97-AF65-F5344CB8AC3E}">
        <p14:creationId xmlns:p14="http://schemas.microsoft.com/office/powerpoint/2010/main" val="204063337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itle et sous-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FC626A5-4FF6-42BD-858A-AE4B2C23A6BC}"/>
              </a:ext>
            </a:extLst>
          </p:cNvPr>
          <p:cNvSpPr>
            <a:spLocks noGrp="1"/>
          </p:cNvSpPr>
          <p:nvPr>
            <p:ph type="title" hasCustomPrompt="1"/>
          </p:nvPr>
        </p:nvSpPr>
        <p:spPr/>
        <p:txBody>
          <a:bodyPr rtlCol="0"/>
          <a:lstStyle>
            <a:lvl1pPr>
              <a:defRPr>
                <a:solidFill>
                  <a:schemeClr val="tx1">
                    <a:lumMod val="75000"/>
                    <a:lumOff val="25000"/>
                  </a:schemeClr>
                </a:solidFill>
              </a:defRPr>
            </a:lvl1pPr>
          </a:lstStyle>
          <a:p>
            <a:pPr rtl="0"/>
            <a:r>
              <a:rPr lang="fr-FR" noProof="0" dirty="0"/>
              <a:t>Cliquez pour modifier le titre de la page</a:t>
            </a:r>
          </a:p>
        </p:txBody>
      </p:sp>
      <p:sp>
        <p:nvSpPr>
          <p:cNvPr id="5" name="Sous-titre 2">
            <a:extLst>
              <a:ext uri="{FF2B5EF4-FFF2-40B4-BE49-F238E27FC236}">
                <a16:creationId xmlns:a16="http://schemas.microsoft.com/office/drawing/2014/main" id="{10727B06-56A8-44A2-B6C2-9ED183D107F3}"/>
              </a:ext>
            </a:extLst>
          </p:cNvPr>
          <p:cNvSpPr>
            <a:spLocks noGrp="1"/>
          </p:cNvSpPr>
          <p:nvPr>
            <p:ph type="body" sz="quarter" idx="32" hasCustomPrompt="1"/>
          </p:nvPr>
        </p:nvSpPr>
        <p:spPr>
          <a:xfrm>
            <a:off x="431800" y="1008000"/>
            <a:ext cx="11339513" cy="360000"/>
          </a:xfrm>
        </p:spPr>
        <p:txBody>
          <a:bodyPr rtlCol="0"/>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rtl="0"/>
            <a:r>
              <a:rPr lang="fr-FR" noProof="0" dirty="0"/>
              <a:t>Sous-titre</a:t>
            </a:r>
          </a:p>
        </p:txBody>
      </p:sp>
      <p:sp>
        <p:nvSpPr>
          <p:cNvPr id="3" name="Espace réservé du pied de page 2">
            <a:extLst>
              <a:ext uri="{FF2B5EF4-FFF2-40B4-BE49-F238E27FC236}">
                <a16:creationId xmlns:a16="http://schemas.microsoft.com/office/drawing/2014/main" id="{08CCB8C2-B6A2-4C69-8D3A-57420A034BA4}"/>
              </a:ext>
            </a:extLst>
          </p:cNvPr>
          <p:cNvSpPr>
            <a:spLocks noGrp="1"/>
          </p:cNvSpPr>
          <p:nvPr>
            <p:ph type="ftr" sz="quarter" idx="12"/>
          </p:nvPr>
        </p:nvSpPr>
        <p:spPr/>
        <p:txBody>
          <a:bodyPr rtlCol="0"/>
          <a:lstStyle/>
          <a:p>
            <a:pPr rtl="0"/>
            <a:r>
              <a:rPr lang="fr-FR" noProof="0" dirty="0"/>
              <a:t>Ajouter un pied de page</a:t>
            </a:r>
          </a:p>
        </p:txBody>
      </p:sp>
      <p:sp>
        <p:nvSpPr>
          <p:cNvPr id="4" name="Espace réservé du numéro de diapositive 3">
            <a:extLst>
              <a:ext uri="{FF2B5EF4-FFF2-40B4-BE49-F238E27FC236}">
                <a16:creationId xmlns:a16="http://schemas.microsoft.com/office/drawing/2014/main" id="{853CF994-8B2C-443F-B695-7378DD360DAA}"/>
              </a:ext>
            </a:extLst>
          </p:cNvPr>
          <p:cNvSpPr>
            <a:spLocks noGrp="1"/>
          </p:cNvSpPr>
          <p:nvPr>
            <p:ph type="sldNum" sz="quarter" idx="33"/>
          </p:nvPr>
        </p:nvSpPr>
        <p:spPr/>
        <p:txBody>
          <a:bodyPr rtlCol="0"/>
          <a:lstStyle/>
          <a:p>
            <a:pPr rtl="0"/>
            <a:fld id="{19B51A1E-902D-48AF-9020-955120F399B6}" type="slidenum">
              <a:rPr lang="fr-FR" noProof="0" smtClean="0"/>
              <a:pPr/>
              <a:t>‹N°›</a:t>
            </a:fld>
            <a:endParaRPr lang="fr-FR" noProof="0" dirty="0"/>
          </a:p>
        </p:txBody>
      </p:sp>
      <p:graphicFrame>
        <p:nvGraphicFramePr>
          <p:cNvPr id="8" name="Graphique 7" title="Espace réservé de graphique Chiffre d’affaires brut">
            <a:extLst>
              <a:ext uri="{FF2B5EF4-FFF2-40B4-BE49-F238E27FC236}">
                <a16:creationId xmlns:a16="http://schemas.microsoft.com/office/drawing/2014/main" id="{0F60C5FF-F2F2-4EA7-ADED-E162A5B82B4C}"/>
              </a:ext>
            </a:extLst>
          </p:cNvPr>
          <p:cNvGraphicFramePr/>
          <p:nvPr userDrawn="1">
            <p:extLst>
              <p:ext uri="{D42A27DB-BD31-4B8C-83A1-F6EECF244321}">
                <p14:modId xmlns:p14="http://schemas.microsoft.com/office/powerpoint/2010/main" val="4116358530"/>
              </p:ext>
            </p:extLst>
          </p:nvPr>
        </p:nvGraphicFramePr>
        <p:xfrm>
          <a:off x="431800" y="1512000"/>
          <a:ext cx="3389313" cy="4444199"/>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Graphique 8" title="Espace réservé de graphique Chiffre d’affaires brut">
            <a:extLst>
              <a:ext uri="{FF2B5EF4-FFF2-40B4-BE49-F238E27FC236}">
                <a16:creationId xmlns:a16="http://schemas.microsoft.com/office/drawing/2014/main" id="{D5AA46A9-40E0-4FA5-BFED-6D14ED62EFFB}"/>
              </a:ext>
            </a:extLst>
          </p:cNvPr>
          <p:cNvGraphicFramePr/>
          <p:nvPr userDrawn="1">
            <p:extLst>
              <p:ext uri="{D42A27DB-BD31-4B8C-83A1-F6EECF244321}">
                <p14:modId xmlns:p14="http://schemas.microsoft.com/office/powerpoint/2010/main" val="2991810482"/>
              </p:ext>
            </p:extLst>
          </p:nvPr>
        </p:nvGraphicFramePr>
        <p:xfrm>
          <a:off x="4406900" y="1512000"/>
          <a:ext cx="3389313" cy="4444199"/>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0" name="Graphique 9" title="Espace réservé de graphique Chiffre d’affaires brut">
            <a:extLst>
              <a:ext uri="{FF2B5EF4-FFF2-40B4-BE49-F238E27FC236}">
                <a16:creationId xmlns:a16="http://schemas.microsoft.com/office/drawing/2014/main" id="{F7175363-BD78-41A0-92CF-0F9E5A14568A}"/>
              </a:ext>
            </a:extLst>
          </p:cNvPr>
          <p:cNvGraphicFramePr/>
          <p:nvPr userDrawn="1">
            <p:extLst>
              <p:ext uri="{D42A27DB-BD31-4B8C-83A1-F6EECF244321}">
                <p14:modId xmlns:p14="http://schemas.microsoft.com/office/powerpoint/2010/main" val="2481389921"/>
              </p:ext>
            </p:extLst>
          </p:nvPr>
        </p:nvGraphicFramePr>
        <p:xfrm>
          <a:off x="8382000" y="1512000"/>
          <a:ext cx="3389313" cy="4444199"/>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95826517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re uniquement">
    <p:spTree>
      <p:nvGrpSpPr>
        <p:cNvPr id="1" name=""/>
        <p:cNvGrpSpPr/>
        <p:nvPr/>
      </p:nvGrpSpPr>
      <p:grpSpPr>
        <a:xfrm>
          <a:off x="0" y="0"/>
          <a:ext cx="0" cy="0"/>
          <a:chOff x="0" y="0"/>
          <a:chExt cx="0" cy="0"/>
        </a:xfrm>
      </p:grpSpPr>
      <p:sp>
        <p:nvSpPr>
          <p:cNvPr id="2" name="Espace réservé du pied de page 1">
            <a:extLst>
              <a:ext uri="{FF2B5EF4-FFF2-40B4-BE49-F238E27FC236}">
                <a16:creationId xmlns:a16="http://schemas.microsoft.com/office/drawing/2014/main" id="{16D0504D-4610-4E9E-A2DB-8B701F044BBC}"/>
              </a:ext>
            </a:extLst>
          </p:cNvPr>
          <p:cNvSpPr>
            <a:spLocks noGrp="1"/>
          </p:cNvSpPr>
          <p:nvPr>
            <p:ph type="ftr" sz="quarter" idx="12"/>
          </p:nvPr>
        </p:nvSpPr>
        <p:spPr/>
        <p:txBody>
          <a:bodyPr rtlCol="0"/>
          <a:lstStyle/>
          <a:p>
            <a:pPr rtl="0"/>
            <a:r>
              <a:rPr lang="fr-FR" noProof="0"/>
              <a:t>Ajouter un pied de page</a:t>
            </a:r>
          </a:p>
        </p:txBody>
      </p:sp>
      <p:sp>
        <p:nvSpPr>
          <p:cNvPr id="3" name="Espace réservé du numéro de diapositive 2">
            <a:extLst>
              <a:ext uri="{FF2B5EF4-FFF2-40B4-BE49-F238E27FC236}">
                <a16:creationId xmlns:a16="http://schemas.microsoft.com/office/drawing/2014/main" id="{A95CDFA7-DEA3-4BBE-8D70-0AF654A1E6FF}"/>
              </a:ext>
            </a:extLst>
          </p:cNvPr>
          <p:cNvSpPr>
            <a:spLocks noGrp="1"/>
          </p:cNvSpPr>
          <p:nvPr>
            <p:ph type="sldNum" sz="quarter" idx="13"/>
          </p:nvPr>
        </p:nvSpPr>
        <p:spPr/>
        <p:txBody>
          <a:bodyPr rtlCol="0"/>
          <a:lstStyle/>
          <a:p>
            <a:pPr rtl="0"/>
            <a:fld id="{19B51A1E-902D-48AF-9020-955120F399B6}" type="slidenum">
              <a:rPr lang="fr-FR" noProof="0" smtClean="0"/>
              <a:pPr/>
              <a:t>‹N°›</a:t>
            </a:fld>
            <a:endParaRPr lang="fr-FR" noProof="0"/>
          </a:p>
        </p:txBody>
      </p:sp>
      <p:sp>
        <p:nvSpPr>
          <p:cNvPr id="4" name="Titre 3">
            <a:extLst>
              <a:ext uri="{FF2B5EF4-FFF2-40B4-BE49-F238E27FC236}">
                <a16:creationId xmlns:a16="http://schemas.microsoft.com/office/drawing/2014/main" id="{90694D9D-C633-4D52-965E-E5BBD9883037}"/>
              </a:ext>
            </a:extLst>
          </p:cNvPr>
          <p:cNvSpPr>
            <a:spLocks noGrp="1"/>
          </p:cNvSpPr>
          <p:nvPr>
            <p:ph type="title"/>
          </p:nvPr>
        </p:nvSpPr>
        <p:spPr/>
        <p:txBody>
          <a:bodyPr rtlCol="0"/>
          <a:lstStyle/>
          <a:p>
            <a:pPr rtl="0"/>
            <a:r>
              <a:rPr lang="fr-FR" noProof="0"/>
              <a:t>Modifiez le style du titre</a:t>
            </a:r>
          </a:p>
        </p:txBody>
      </p:sp>
    </p:spTree>
    <p:extLst>
      <p:ext uri="{BB962C8B-B14F-4D97-AF65-F5344CB8AC3E}">
        <p14:creationId xmlns:p14="http://schemas.microsoft.com/office/powerpoint/2010/main" val="113976703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Titre uniquement">
    <p:spTree>
      <p:nvGrpSpPr>
        <p:cNvPr id="1" name=""/>
        <p:cNvGrpSpPr/>
        <p:nvPr/>
      </p:nvGrpSpPr>
      <p:grpSpPr>
        <a:xfrm>
          <a:off x="0" y="0"/>
          <a:ext cx="0" cy="0"/>
          <a:chOff x="0" y="0"/>
          <a:chExt cx="0" cy="0"/>
        </a:xfrm>
      </p:grpSpPr>
      <p:sp>
        <p:nvSpPr>
          <p:cNvPr id="2" name="Espace réservé du pied de page 1">
            <a:extLst>
              <a:ext uri="{FF2B5EF4-FFF2-40B4-BE49-F238E27FC236}">
                <a16:creationId xmlns:a16="http://schemas.microsoft.com/office/drawing/2014/main" id="{16D0504D-4610-4E9E-A2DB-8B701F044BBC}"/>
              </a:ext>
            </a:extLst>
          </p:cNvPr>
          <p:cNvSpPr>
            <a:spLocks noGrp="1"/>
          </p:cNvSpPr>
          <p:nvPr>
            <p:ph type="ftr" sz="quarter" idx="12"/>
          </p:nvPr>
        </p:nvSpPr>
        <p:spPr/>
        <p:txBody>
          <a:bodyPr rtlCol="0"/>
          <a:lstStyle/>
          <a:p>
            <a:pPr rtl="0"/>
            <a:r>
              <a:rPr lang="fr-FR" noProof="0"/>
              <a:t>Ajouter un pied de page</a:t>
            </a:r>
          </a:p>
        </p:txBody>
      </p:sp>
      <p:sp>
        <p:nvSpPr>
          <p:cNvPr id="3" name="Espace réservé du numéro de diapositive 2">
            <a:extLst>
              <a:ext uri="{FF2B5EF4-FFF2-40B4-BE49-F238E27FC236}">
                <a16:creationId xmlns:a16="http://schemas.microsoft.com/office/drawing/2014/main" id="{A95CDFA7-DEA3-4BBE-8D70-0AF654A1E6FF}"/>
              </a:ext>
            </a:extLst>
          </p:cNvPr>
          <p:cNvSpPr>
            <a:spLocks noGrp="1"/>
          </p:cNvSpPr>
          <p:nvPr>
            <p:ph type="sldNum" sz="quarter" idx="13"/>
          </p:nvPr>
        </p:nvSpPr>
        <p:spPr/>
        <p:txBody>
          <a:bodyPr rtlCol="0"/>
          <a:lstStyle/>
          <a:p>
            <a:pPr rtl="0"/>
            <a:fld id="{19B51A1E-902D-48AF-9020-955120F399B6}" type="slidenum">
              <a:rPr lang="fr-FR" noProof="0" smtClean="0"/>
              <a:pPr/>
              <a:t>‹N°›</a:t>
            </a:fld>
            <a:endParaRPr lang="fr-FR" noProof="0"/>
          </a:p>
        </p:txBody>
      </p:sp>
      <p:sp>
        <p:nvSpPr>
          <p:cNvPr id="4" name="Titre 3">
            <a:extLst>
              <a:ext uri="{FF2B5EF4-FFF2-40B4-BE49-F238E27FC236}">
                <a16:creationId xmlns:a16="http://schemas.microsoft.com/office/drawing/2014/main" id="{90694D9D-C633-4D52-965E-E5BBD9883037}"/>
              </a:ext>
            </a:extLst>
          </p:cNvPr>
          <p:cNvSpPr>
            <a:spLocks noGrp="1"/>
          </p:cNvSpPr>
          <p:nvPr>
            <p:ph type="title"/>
          </p:nvPr>
        </p:nvSpPr>
        <p:spPr/>
        <p:txBody>
          <a:bodyPr rtlCol="0"/>
          <a:lstStyle/>
          <a:p>
            <a:pPr rtl="0"/>
            <a:r>
              <a:rPr lang="fr-FR" noProof="0" dirty="0"/>
              <a:t>Modifiez le style du titre</a:t>
            </a:r>
          </a:p>
        </p:txBody>
      </p:sp>
      <p:sp>
        <p:nvSpPr>
          <p:cNvPr id="6" name="Espace réservé du texte 5">
            <a:extLst>
              <a:ext uri="{FF2B5EF4-FFF2-40B4-BE49-F238E27FC236}">
                <a16:creationId xmlns:a16="http://schemas.microsoft.com/office/drawing/2014/main" id="{0DB3A426-6D4A-4D91-ACD6-A2C25BAE44E3}"/>
              </a:ext>
            </a:extLst>
          </p:cNvPr>
          <p:cNvSpPr>
            <a:spLocks noGrp="1"/>
          </p:cNvSpPr>
          <p:nvPr>
            <p:ph type="body" sz="quarter" idx="14" hasCustomPrompt="1"/>
          </p:nvPr>
        </p:nvSpPr>
        <p:spPr>
          <a:xfrm>
            <a:off x="1664370" y="2033588"/>
            <a:ext cx="8863262" cy="2790825"/>
          </a:xfrm>
        </p:spPr>
        <p:txBody>
          <a:bodyPr rtlCol="0" anchor="ctr"/>
          <a:lstStyle>
            <a:lvl1pPr marL="0" indent="0" algn="ctr">
              <a:buNone/>
              <a:defRPr sz="6000"/>
            </a:lvl1pPr>
            <a:lvl2pPr marL="266700" indent="0">
              <a:buNone/>
              <a:defRPr/>
            </a:lvl2pPr>
          </a:lstStyle>
          <a:p>
            <a:pPr lvl="0" rtl="0"/>
            <a:r>
              <a:rPr lang="fr-FR" noProof="0" dirty="0"/>
              <a:t>Modifiez les styles du texte du masque</a:t>
            </a:r>
          </a:p>
        </p:txBody>
      </p:sp>
    </p:spTree>
    <p:extLst>
      <p:ext uri="{BB962C8B-B14F-4D97-AF65-F5344CB8AC3E}">
        <p14:creationId xmlns:p14="http://schemas.microsoft.com/office/powerpoint/2010/main" val="287724365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Vide">
    <p:spTree>
      <p:nvGrpSpPr>
        <p:cNvPr id="1" name=""/>
        <p:cNvGrpSpPr/>
        <p:nvPr/>
      </p:nvGrpSpPr>
      <p:grpSpPr>
        <a:xfrm>
          <a:off x="0" y="0"/>
          <a:ext cx="0" cy="0"/>
          <a:chOff x="0" y="0"/>
          <a:chExt cx="0" cy="0"/>
        </a:xfrm>
      </p:grpSpPr>
      <p:sp>
        <p:nvSpPr>
          <p:cNvPr id="2" name="Espace réservé du pied de page 1">
            <a:extLst>
              <a:ext uri="{FF2B5EF4-FFF2-40B4-BE49-F238E27FC236}">
                <a16:creationId xmlns:a16="http://schemas.microsoft.com/office/drawing/2014/main" id="{16D0504D-4610-4E9E-A2DB-8B701F044BBC}"/>
              </a:ext>
            </a:extLst>
          </p:cNvPr>
          <p:cNvSpPr>
            <a:spLocks noGrp="1"/>
          </p:cNvSpPr>
          <p:nvPr>
            <p:ph type="ftr" sz="quarter" idx="12"/>
          </p:nvPr>
        </p:nvSpPr>
        <p:spPr/>
        <p:txBody>
          <a:bodyPr rtlCol="0"/>
          <a:lstStyle/>
          <a:p>
            <a:pPr rtl="0"/>
            <a:r>
              <a:rPr lang="fr-FR" noProof="0"/>
              <a:t>Ajouter un pied de page</a:t>
            </a:r>
          </a:p>
        </p:txBody>
      </p:sp>
      <p:sp>
        <p:nvSpPr>
          <p:cNvPr id="3" name="Espace réservé du numéro de diapositive 2">
            <a:extLst>
              <a:ext uri="{FF2B5EF4-FFF2-40B4-BE49-F238E27FC236}">
                <a16:creationId xmlns:a16="http://schemas.microsoft.com/office/drawing/2014/main" id="{A95CDFA7-DEA3-4BBE-8D70-0AF654A1E6FF}"/>
              </a:ext>
            </a:extLst>
          </p:cNvPr>
          <p:cNvSpPr>
            <a:spLocks noGrp="1"/>
          </p:cNvSpPr>
          <p:nvPr>
            <p:ph type="sldNum" sz="quarter" idx="13"/>
          </p:nvPr>
        </p:nvSpPr>
        <p:spPr/>
        <p:txBody>
          <a:bodyPr rtlCol="0"/>
          <a:lstStyle/>
          <a:p>
            <a:pPr rtl="0"/>
            <a:fld id="{19B51A1E-902D-48AF-9020-955120F399B6}" type="slidenum">
              <a:rPr lang="fr-FR" noProof="0" smtClean="0"/>
              <a:pPr/>
              <a:t>‹N°›</a:t>
            </a:fld>
            <a:endParaRPr lang="fr-FR" noProof="0"/>
          </a:p>
        </p:txBody>
      </p:sp>
    </p:spTree>
    <p:extLst>
      <p:ext uri="{BB962C8B-B14F-4D97-AF65-F5344CB8AC3E}">
        <p14:creationId xmlns:p14="http://schemas.microsoft.com/office/powerpoint/2010/main" val="39004335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sposition Texte Image 2">
    <p:spTree>
      <p:nvGrpSpPr>
        <p:cNvPr id="1" name=""/>
        <p:cNvGrpSpPr/>
        <p:nvPr/>
      </p:nvGrpSpPr>
      <p:grpSpPr>
        <a:xfrm>
          <a:off x="0" y="0"/>
          <a:ext cx="0" cy="0"/>
          <a:chOff x="0" y="0"/>
          <a:chExt cx="0" cy="0"/>
        </a:xfrm>
      </p:grpSpPr>
      <p:sp>
        <p:nvSpPr>
          <p:cNvPr id="7" name="Espace réservé d’image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0" y="-1"/>
            <a:ext cx="6096000" cy="6371351"/>
          </a:xfrm>
          <a:solidFill>
            <a:schemeClr val="bg1">
              <a:lumMod val="95000"/>
            </a:schemeClr>
          </a:solidFill>
        </p:spPr>
        <p:txBody>
          <a:bodyPr tIns="1584000" rtlCol="0" anchor="t"/>
          <a:lstStyle>
            <a:lvl1pPr marL="0" indent="0" algn="ctr">
              <a:buNone/>
              <a:defRPr sz="1200" i="1">
                <a:latin typeface="Times New Roman" panose="02020603050405020304" pitchFamily="18" charset="0"/>
                <a:cs typeface="Times New Roman" panose="02020603050405020304" pitchFamily="18" charset="0"/>
              </a:defRPr>
            </a:lvl1pPr>
          </a:lstStyle>
          <a:p>
            <a:pPr rtl="0"/>
            <a:r>
              <a:rPr lang="fr-FR" noProof="0"/>
              <a:t>Insérez ou glissez-déplacez votre photo</a:t>
            </a:r>
          </a:p>
        </p:txBody>
      </p:sp>
      <p:sp>
        <p:nvSpPr>
          <p:cNvPr id="2" name="Titre 1">
            <a:extLst>
              <a:ext uri="{FF2B5EF4-FFF2-40B4-BE49-F238E27FC236}">
                <a16:creationId xmlns:a16="http://schemas.microsoft.com/office/drawing/2014/main" id="{40EE479C-D1F6-4BAC-80D2-90EF74E3261A}"/>
              </a:ext>
            </a:extLst>
          </p:cNvPr>
          <p:cNvSpPr>
            <a:spLocks noGrp="1"/>
          </p:cNvSpPr>
          <p:nvPr>
            <p:ph type="title" hasCustomPrompt="1"/>
          </p:nvPr>
        </p:nvSpPr>
        <p:spPr>
          <a:xfrm>
            <a:off x="5118100" y="1869795"/>
            <a:ext cx="6641900" cy="1124345"/>
          </a:xfrm>
          <a:solidFill>
            <a:schemeClr val="bg1">
              <a:lumMod val="95000"/>
            </a:schemeClr>
          </a:solidFill>
        </p:spPr>
        <p:txBody>
          <a:bodyPr lIns="180000" tIns="180000" rIns="180000" bIns="180000" rtlCol="0"/>
          <a:lstStyle>
            <a:lvl1pPr algn="l">
              <a:defRPr sz="6000" b="1" spc="-300">
                <a:solidFill>
                  <a:schemeClr val="tx1">
                    <a:lumMod val="75000"/>
                    <a:lumOff val="25000"/>
                  </a:schemeClr>
                </a:solidFill>
              </a:defRPr>
            </a:lvl1pPr>
          </a:lstStyle>
          <a:p>
            <a:pPr rtl="0"/>
            <a:r>
              <a:rPr lang="fr-FR" noProof="0"/>
              <a:t>Cliquez pour modifier le titre de la page</a:t>
            </a:r>
          </a:p>
        </p:txBody>
      </p:sp>
      <p:sp>
        <p:nvSpPr>
          <p:cNvPr id="10" name="Sous-titre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5118334" y="2994141"/>
            <a:ext cx="6641626" cy="590155"/>
          </a:xfrm>
          <a:solidFill>
            <a:schemeClr val="tx1">
              <a:alpha val="80000"/>
            </a:schemeClr>
          </a:solidFill>
        </p:spPr>
        <p:txBody>
          <a:bodyPr lIns="180000" tIns="180000" rIns="180000" bIns="180000" rtlCol="0"/>
          <a:lstStyle>
            <a:lvl1pPr marL="0" indent="0" algn="l">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rtl="0"/>
            <a:r>
              <a:rPr lang="fr-FR" noProof="0"/>
              <a:t>Sous-titre</a:t>
            </a:r>
          </a:p>
        </p:txBody>
      </p:sp>
      <p:sp>
        <p:nvSpPr>
          <p:cNvPr id="3" name="Espace réservé du contenu 2">
            <a:extLst>
              <a:ext uri="{FF2B5EF4-FFF2-40B4-BE49-F238E27FC236}">
                <a16:creationId xmlns:a16="http://schemas.microsoft.com/office/drawing/2014/main" id="{A22238F2-C6EC-476F-8371-119AECBA5622}"/>
              </a:ext>
            </a:extLst>
          </p:cNvPr>
          <p:cNvSpPr>
            <a:spLocks noGrp="1"/>
          </p:cNvSpPr>
          <p:nvPr>
            <p:ph sz="half" idx="1" hasCustomPrompt="1"/>
          </p:nvPr>
        </p:nvSpPr>
        <p:spPr>
          <a:xfrm>
            <a:off x="6288000" y="3763648"/>
            <a:ext cx="5472000" cy="2428351"/>
          </a:xfrm>
        </p:spPr>
        <p:txBody>
          <a:bodyPr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u pied de page 3">
            <a:extLst>
              <a:ext uri="{FF2B5EF4-FFF2-40B4-BE49-F238E27FC236}">
                <a16:creationId xmlns:a16="http://schemas.microsoft.com/office/drawing/2014/main" id="{57847F90-9DB6-4832-9EB7-393AADAE8B70}"/>
              </a:ext>
            </a:extLst>
          </p:cNvPr>
          <p:cNvSpPr>
            <a:spLocks noGrp="1"/>
          </p:cNvSpPr>
          <p:nvPr>
            <p:ph type="ftr" sz="quarter" idx="13"/>
          </p:nvPr>
        </p:nvSpPr>
        <p:spPr/>
        <p:txBody>
          <a:bodyPr rtlCol="0"/>
          <a:lstStyle/>
          <a:p>
            <a:pPr rtl="0"/>
            <a:r>
              <a:rPr lang="fr-FR" noProof="0"/>
              <a:t>Ajouter un pied de page</a:t>
            </a:r>
          </a:p>
        </p:txBody>
      </p:sp>
      <p:sp>
        <p:nvSpPr>
          <p:cNvPr id="5" name="Espace réservé du numéro de diapositive 4">
            <a:extLst>
              <a:ext uri="{FF2B5EF4-FFF2-40B4-BE49-F238E27FC236}">
                <a16:creationId xmlns:a16="http://schemas.microsoft.com/office/drawing/2014/main" id="{0505ED12-A431-4761-87A4-F05164BE0221}"/>
              </a:ext>
            </a:extLst>
          </p:cNvPr>
          <p:cNvSpPr>
            <a:spLocks noGrp="1"/>
          </p:cNvSpPr>
          <p:nvPr>
            <p:ph type="sldNum" sz="quarter" idx="33"/>
          </p:nvPr>
        </p:nvSpPr>
        <p:spPr/>
        <p:txBody>
          <a:bodyPr rtlCol="0"/>
          <a:lstStyle/>
          <a:p>
            <a:pPr rtl="0"/>
            <a:fld id="{19B51A1E-902D-48AF-9020-955120F399B6}" type="slidenum">
              <a:rPr lang="fr-FR" noProof="0" smtClean="0"/>
              <a:pPr/>
              <a:t>‹N°›</a:t>
            </a:fld>
            <a:endParaRPr lang="fr-FR" noProof="0"/>
          </a:p>
        </p:txBody>
      </p:sp>
      <p:sp>
        <p:nvSpPr>
          <p:cNvPr id="8" name="Rectangle 7">
            <a:extLst>
              <a:ext uri="{FF2B5EF4-FFF2-40B4-BE49-F238E27FC236}">
                <a16:creationId xmlns:a16="http://schemas.microsoft.com/office/drawing/2014/main" id="{FA5285E0-8F27-49C4-AADF-92A3B72D41FD}"/>
              </a:ext>
            </a:extLst>
          </p:cNvPr>
          <p:cNvSpPr/>
          <p:nvPr userDrawn="1"/>
        </p:nvSpPr>
        <p:spPr>
          <a:xfrm>
            <a:off x="9775824" y="1762069"/>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rtl="0"/>
            <a:endParaRPr lang="fr-FR" noProof="0"/>
          </a:p>
        </p:txBody>
      </p:sp>
    </p:spTree>
    <p:extLst>
      <p:ext uri="{BB962C8B-B14F-4D97-AF65-F5344CB8AC3E}">
        <p14:creationId xmlns:p14="http://schemas.microsoft.com/office/powerpoint/2010/main" val="3843892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apositive de séparation 1">
    <p:bg>
      <p:bgPr>
        <a:solidFill>
          <a:schemeClr val="bg1">
            <a:lumMod val="95000"/>
          </a:schemeClr>
        </a:solidFill>
        <a:effectLst/>
      </p:bgPr>
    </p:bg>
    <p:spTree>
      <p:nvGrpSpPr>
        <p:cNvPr id="1" name=""/>
        <p:cNvGrpSpPr/>
        <p:nvPr/>
      </p:nvGrpSpPr>
      <p:grpSpPr>
        <a:xfrm>
          <a:off x="0" y="0"/>
          <a:ext cx="0" cy="0"/>
          <a:chOff x="0" y="0"/>
          <a:chExt cx="0" cy="0"/>
        </a:xfrm>
      </p:grpSpPr>
      <p:sp>
        <p:nvSpPr>
          <p:cNvPr id="41" name="Espace réservé d’image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0" y="0"/>
            <a:ext cx="9780588" cy="6371351"/>
          </a:xfrm>
          <a:solidFill>
            <a:schemeClr val="bg1">
              <a:lumMod val="85000"/>
            </a:schemeClr>
          </a:solidFill>
        </p:spPr>
        <p:txBody>
          <a:bodyPr rtlCol="0" anchor="ctr"/>
          <a:lstStyle>
            <a:lvl1pPr marL="0" indent="0" algn="ctr">
              <a:buNone/>
              <a:defRPr sz="1200" i="1">
                <a:latin typeface="Times New Roman" panose="02020603050405020304" pitchFamily="18" charset="0"/>
                <a:cs typeface="Times New Roman" panose="02020603050405020304" pitchFamily="18" charset="0"/>
              </a:defRPr>
            </a:lvl1pPr>
          </a:lstStyle>
          <a:p>
            <a:pPr rtl="0"/>
            <a:r>
              <a:rPr lang="fr-FR" noProof="0"/>
              <a:t>Insérez ou glissez-déplacez </a:t>
            </a:r>
            <a:br>
              <a:rPr lang="fr-FR" noProof="0"/>
            </a:br>
            <a:r>
              <a:rPr lang="fr-FR" noProof="0"/>
              <a:t>votre photo ici</a:t>
            </a:r>
          </a:p>
        </p:txBody>
      </p:sp>
      <p:sp>
        <p:nvSpPr>
          <p:cNvPr id="2" name="Titr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6235700" y="2204792"/>
            <a:ext cx="5956300" cy="1944000"/>
          </a:xfrm>
          <a:solidFill>
            <a:schemeClr val="bg1"/>
          </a:solidFill>
        </p:spPr>
        <p:txBody>
          <a:bodyPr vert="horz" lIns="180000" tIns="180000" rIns="252000" bIns="180000" rtlCol="0" anchor="t">
            <a:noAutofit/>
          </a:bodyPr>
          <a:lstStyle>
            <a:lvl1pPr algn="r">
              <a:defRPr lang="en-ZA" sz="6000" b="1" spc="-300" dirty="0"/>
            </a:lvl1pPr>
          </a:lstStyle>
          <a:p>
            <a:pPr lvl="0" algn="r" rtl="0"/>
            <a:r>
              <a:rPr lang="fr-FR" noProof="0"/>
              <a:t>Cliquez pour modifier le séparateur de section</a:t>
            </a:r>
          </a:p>
        </p:txBody>
      </p:sp>
      <p:sp>
        <p:nvSpPr>
          <p:cNvPr id="7" name="Sous-titre 2">
            <a:extLst>
              <a:ext uri="{FF2B5EF4-FFF2-40B4-BE49-F238E27FC236}">
                <a16:creationId xmlns:a16="http://schemas.microsoft.com/office/drawing/2014/main" id="{9E4D4535-D519-40ED-B8A4-2EA1276BB652}"/>
              </a:ext>
            </a:extLst>
          </p:cNvPr>
          <p:cNvSpPr>
            <a:spLocks noGrp="1"/>
          </p:cNvSpPr>
          <p:nvPr>
            <p:ph type="body" sz="quarter" idx="13" hasCustomPrompt="1"/>
          </p:nvPr>
        </p:nvSpPr>
        <p:spPr>
          <a:xfrm>
            <a:off x="6235700" y="4148860"/>
            <a:ext cx="5956300" cy="1100565"/>
          </a:xfrm>
          <a:solidFill>
            <a:schemeClr val="tx1">
              <a:alpha val="80000"/>
            </a:schemeClr>
          </a:solidFill>
        </p:spPr>
        <p:txBody>
          <a:bodyPr lIns="180000" tIns="180000" rIns="252000" bIns="180000" rtlCol="0"/>
          <a:lstStyle>
            <a:lvl1pPr marL="0" indent="0" algn="r">
              <a:buNone/>
              <a:defRPr sz="1800">
                <a:solidFill>
                  <a:schemeClr val="bg1"/>
                </a:solidFill>
              </a:defRPr>
            </a:lvl1pPr>
            <a:lvl2pPr marL="266700" indent="0" algn="r">
              <a:buNone/>
              <a:defRPr sz="1800">
                <a:solidFill>
                  <a:schemeClr val="bg1"/>
                </a:solidFill>
              </a:defRPr>
            </a:lvl2pPr>
            <a:lvl3pPr marL="542925" indent="0" algn="r">
              <a:buNone/>
              <a:defRPr sz="1800">
                <a:solidFill>
                  <a:schemeClr val="bg1"/>
                </a:solidFill>
              </a:defRPr>
            </a:lvl3pPr>
            <a:lvl4pPr marL="809625" indent="0" algn="r">
              <a:buNone/>
              <a:defRPr sz="1800">
                <a:solidFill>
                  <a:schemeClr val="bg1"/>
                </a:solidFill>
              </a:defRPr>
            </a:lvl4pPr>
            <a:lvl5pPr marL="1076325" indent="0" algn="r">
              <a:buNone/>
              <a:defRPr sz="1800">
                <a:solidFill>
                  <a:schemeClr val="bg1"/>
                </a:solidFill>
              </a:defRPr>
            </a:lvl5pPr>
          </a:lstStyle>
          <a:p>
            <a:pPr lvl="0" rtl="0"/>
            <a:r>
              <a:rPr lang="fr-FR" noProof="0"/>
              <a:t>Modifiez le style des sous-titres du masque</a:t>
            </a:r>
          </a:p>
        </p:txBody>
      </p:sp>
      <p:sp>
        <p:nvSpPr>
          <p:cNvPr id="4" name="Espace réservé du pied de page 3">
            <a:extLst>
              <a:ext uri="{FF2B5EF4-FFF2-40B4-BE49-F238E27FC236}">
                <a16:creationId xmlns:a16="http://schemas.microsoft.com/office/drawing/2014/main" id="{6816FE98-6A12-44EC-8485-8B5EFABDF9B2}"/>
              </a:ext>
            </a:extLst>
          </p:cNvPr>
          <p:cNvSpPr>
            <a:spLocks noGrp="1"/>
          </p:cNvSpPr>
          <p:nvPr>
            <p:ph type="ftr" sz="quarter" idx="11"/>
          </p:nvPr>
        </p:nvSpPr>
        <p:spPr/>
        <p:txBody>
          <a:bodyPr rtlCol="0"/>
          <a:lstStyle/>
          <a:p>
            <a:pPr rtl="0"/>
            <a:r>
              <a:rPr lang="fr-FR" noProof="0"/>
              <a:t>Ajouter un pied de page</a:t>
            </a:r>
          </a:p>
        </p:txBody>
      </p:sp>
      <p:sp>
        <p:nvSpPr>
          <p:cNvPr id="8" name="Rectangle 7">
            <a:extLst>
              <a:ext uri="{FF2B5EF4-FFF2-40B4-BE49-F238E27FC236}">
                <a16:creationId xmlns:a16="http://schemas.microsoft.com/office/drawing/2014/main" id="{51DD44D8-4A8F-4693-B90A-166855B29D25}"/>
              </a:ext>
            </a:extLst>
          </p:cNvPr>
          <p:cNvSpPr/>
          <p:nvPr userDrawn="1"/>
        </p:nvSpPr>
        <p:spPr>
          <a:xfrm>
            <a:off x="9780588" y="5247782"/>
            <a:ext cx="2411412"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5" name="Espace réservé du numéro de diapositive 4">
            <a:extLst>
              <a:ext uri="{FF2B5EF4-FFF2-40B4-BE49-F238E27FC236}">
                <a16:creationId xmlns:a16="http://schemas.microsoft.com/office/drawing/2014/main" id="{F50EF489-F21B-4E7C-9A44-D3CC8DC34F5F}"/>
              </a:ext>
            </a:extLst>
          </p:cNvPr>
          <p:cNvSpPr>
            <a:spLocks noGrp="1"/>
          </p:cNvSpPr>
          <p:nvPr>
            <p:ph type="sldNum" sz="quarter" idx="12"/>
          </p:nvPr>
        </p:nvSpPr>
        <p:spPr/>
        <p:txBody>
          <a:bodyPr rtlCol="0"/>
          <a:lstStyle/>
          <a:p>
            <a:pPr rtl="0"/>
            <a:fld id="{19B51A1E-902D-48AF-9020-955120F399B6}" type="slidenum">
              <a:rPr lang="fr-FR" noProof="0" smtClean="0"/>
              <a:pPr/>
              <a:t>‹N°›</a:t>
            </a:fld>
            <a:endParaRPr lang="fr-FR" noProof="0"/>
          </a:p>
        </p:txBody>
      </p:sp>
    </p:spTree>
    <p:extLst>
      <p:ext uri="{BB962C8B-B14F-4D97-AF65-F5344CB8AC3E}">
        <p14:creationId xmlns:p14="http://schemas.microsoft.com/office/powerpoint/2010/main" val="24371590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aison avec sous-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11340000" cy="432000"/>
          </a:xfrm>
        </p:spPr>
        <p:txBody>
          <a:bodyPr rtlCol="0"/>
          <a:lstStyle>
            <a:lvl1pPr>
              <a:defRPr>
                <a:solidFill>
                  <a:schemeClr val="tx1">
                    <a:lumMod val="75000"/>
                    <a:lumOff val="25000"/>
                  </a:schemeClr>
                </a:solidFill>
              </a:defRPr>
            </a:lvl1pPr>
          </a:lstStyle>
          <a:p>
            <a:pPr rtl="0"/>
            <a:r>
              <a:rPr lang="fr-FR" noProof="0"/>
              <a:t>Cliquez pour modifier le titre de la page</a:t>
            </a:r>
          </a:p>
        </p:txBody>
      </p:sp>
      <p:sp>
        <p:nvSpPr>
          <p:cNvPr id="9" name="Sous-titre 2">
            <a:extLst>
              <a:ext uri="{FF2B5EF4-FFF2-40B4-BE49-F238E27FC236}">
                <a16:creationId xmlns:a16="http://schemas.microsoft.com/office/drawing/2014/main" id="{E4633398-8EC3-417B-BEA6-101D8F224678}"/>
              </a:ext>
            </a:extLst>
          </p:cNvPr>
          <p:cNvSpPr>
            <a:spLocks noGrp="1"/>
          </p:cNvSpPr>
          <p:nvPr>
            <p:ph type="body" sz="quarter" idx="32" hasCustomPrompt="1"/>
          </p:nvPr>
        </p:nvSpPr>
        <p:spPr>
          <a:xfrm>
            <a:off x="431800" y="1008000"/>
            <a:ext cx="11339513" cy="360000"/>
          </a:xfrm>
        </p:spPr>
        <p:txBody>
          <a:bodyPr rtlCol="0"/>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rtl="0"/>
            <a:r>
              <a:rPr lang="fr-FR" noProof="0"/>
              <a:t>Sous-titre</a:t>
            </a:r>
          </a:p>
        </p:txBody>
      </p:sp>
      <p:sp>
        <p:nvSpPr>
          <p:cNvPr id="3" name="Espace réservé de comparaison gauche 1">
            <a:extLst>
              <a:ext uri="{FF2B5EF4-FFF2-40B4-BE49-F238E27FC236}">
                <a16:creationId xmlns:a16="http://schemas.microsoft.com/office/drawing/2014/main" id="{9322B50D-6A7D-41C6-BA57-613BC231DF36}"/>
              </a:ext>
            </a:extLst>
          </p:cNvPr>
          <p:cNvSpPr>
            <a:spLocks noGrp="1"/>
          </p:cNvSpPr>
          <p:nvPr>
            <p:ph type="body" idx="1" hasCustomPrompt="1"/>
          </p:nvPr>
        </p:nvSpPr>
        <p:spPr>
          <a:xfrm>
            <a:off x="432000" y="2362553"/>
            <a:ext cx="5472000" cy="360000"/>
          </a:xfrm>
        </p:spPr>
        <p:txBody>
          <a:bodyPr rtlCol="0" anchor="t"/>
          <a:lstStyle>
            <a:lvl1pPr marL="0" indent="0">
              <a:buNone/>
              <a:defRPr sz="2400" b="1">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dirty="0"/>
              <a:t>Modifiez les styles du texte du masque</a:t>
            </a:r>
          </a:p>
        </p:txBody>
      </p:sp>
      <p:sp>
        <p:nvSpPr>
          <p:cNvPr id="4" name="Espace réservé du contenu 2">
            <a:extLst>
              <a:ext uri="{FF2B5EF4-FFF2-40B4-BE49-F238E27FC236}">
                <a16:creationId xmlns:a16="http://schemas.microsoft.com/office/drawing/2014/main" id="{9FD584DA-F775-47B8-A1D7-6556AD5FCBD2}"/>
              </a:ext>
            </a:extLst>
          </p:cNvPr>
          <p:cNvSpPr>
            <a:spLocks noGrp="1"/>
          </p:cNvSpPr>
          <p:nvPr>
            <p:ph sz="half" idx="2" hasCustomPrompt="1"/>
          </p:nvPr>
        </p:nvSpPr>
        <p:spPr>
          <a:xfrm>
            <a:off x="432000" y="2869901"/>
            <a:ext cx="5472000" cy="3376963"/>
          </a:xfrm>
        </p:spPr>
        <p:txBody>
          <a:bodyPr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12" name="Espace réservé de comparaison gauche 2">
            <a:extLst>
              <a:ext uri="{FF2B5EF4-FFF2-40B4-BE49-F238E27FC236}">
                <a16:creationId xmlns:a16="http://schemas.microsoft.com/office/drawing/2014/main" id="{78A963F8-6F6E-440E-B3B3-DDE13C083A36}"/>
              </a:ext>
            </a:extLst>
          </p:cNvPr>
          <p:cNvSpPr>
            <a:spLocks noGrp="1"/>
          </p:cNvSpPr>
          <p:nvPr>
            <p:ph type="body" sz="quarter" idx="13" hasCustomPrompt="1"/>
          </p:nvPr>
        </p:nvSpPr>
        <p:spPr>
          <a:xfrm>
            <a:off x="6300000" y="2363078"/>
            <a:ext cx="5472000" cy="358775"/>
          </a:xfrm>
        </p:spPr>
        <p:txBody>
          <a:bodyPr rtlCol="0"/>
          <a:lstStyle>
            <a:lvl1pPr marL="0" indent="0">
              <a:buNone/>
              <a:defRPr sz="2400" b="1"/>
            </a:lvl1pPr>
          </a:lstStyle>
          <a:p>
            <a:pPr lvl="0" rtl="0"/>
            <a:r>
              <a:rPr lang="fr-FR" noProof="0" dirty="0"/>
              <a:t>Modifiez les styles du texte du masque</a:t>
            </a:r>
          </a:p>
        </p:txBody>
      </p:sp>
      <p:sp>
        <p:nvSpPr>
          <p:cNvPr id="8" name="Espace réservé du texte 4">
            <a:extLst>
              <a:ext uri="{FF2B5EF4-FFF2-40B4-BE49-F238E27FC236}">
                <a16:creationId xmlns:a16="http://schemas.microsoft.com/office/drawing/2014/main" id="{DF0A5256-B267-47DA-858A-0F3867CB6139}"/>
              </a:ext>
            </a:extLst>
          </p:cNvPr>
          <p:cNvSpPr>
            <a:spLocks noGrp="1"/>
          </p:cNvSpPr>
          <p:nvPr>
            <p:ph type="body" sz="quarter" idx="12" hasCustomPrompt="1"/>
          </p:nvPr>
        </p:nvSpPr>
        <p:spPr>
          <a:xfrm>
            <a:off x="6299887" y="2867078"/>
            <a:ext cx="5472113" cy="3379036"/>
          </a:xfrm>
        </p:spPr>
        <p:txBody>
          <a:bodyPr rtlCol="0"/>
          <a:lstStyle/>
          <a:p>
            <a:pPr lvl="0" rtl="0"/>
            <a:r>
              <a:rPr lang="fr-FR" noProof="0" dirty="0"/>
              <a:t>Modifiez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5" name="Espace réservé du pied de page 4">
            <a:extLst>
              <a:ext uri="{FF2B5EF4-FFF2-40B4-BE49-F238E27FC236}">
                <a16:creationId xmlns:a16="http://schemas.microsoft.com/office/drawing/2014/main" id="{646B8F99-FAB0-4B33-87ED-9FF46D11A907}"/>
              </a:ext>
            </a:extLst>
          </p:cNvPr>
          <p:cNvSpPr>
            <a:spLocks noGrp="1"/>
          </p:cNvSpPr>
          <p:nvPr>
            <p:ph type="ftr" sz="quarter" idx="14"/>
          </p:nvPr>
        </p:nvSpPr>
        <p:spPr/>
        <p:txBody>
          <a:bodyPr rtlCol="0"/>
          <a:lstStyle/>
          <a:p>
            <a:pPr rtl="0"/>
            <a:r>
              <a:rPr lang="fr-FR" noProof="0"/>
              <a:t>Ajouter un pied de page</a:t>
            </a:r>
          </a:p>
        </p:txBody>
      </p:sp>
      <p:sp>
        <p:nvSpPr>
          <p:cNvPr id="6" name="Espace réservé du numéro de diapositive 5">
            <a:extLst>
              <a:ext uri="{FF2B5EF4-FFF2-40B4-BE49-F238E27FC236}">
                <a16:creationId xmlns:a16="http://schemas.microsoft.com/office/drawing/2014/main" id="{18733E7E-50D2-4F6C-9DF2-CF4C98C4B847}"/>
              </a:ext>
            </a:extLst>
          </p:cNvPr>
          <p:cNvSpPr>
            <a:spLocks noGrp="1"/>
          </p:cNvSpPr>
          <p:nvPr>
            <p:ph type="sldNum" sz="quarter" idx="33"/>
          </p:nvPr>
        </p:nvSpPr>
        <p:spPr/>
        <p:txBody>
          <a:bodyPr rtlCol="0"/>
          <a:lstStyle/>
          <a:p>
            <a:pPr rtl="0"/>
            <a:fld id="{19B51A1E-902D-48AF-9020-955120F399B6}" type="slidenum">
              <a:rPr lang="fr-FR" noProof="0" smtClean="0"/>
              <a:pPr/>
              <a:t>‹N°›</a:t>
            </a:fld>
            <a:endParaRPr lang="fr-FR" noProof="0"/>
          </a:p>
        </p:txBody>
      </p:sp>
      <p:sp>
        <p:nvSpPr>
          <p:cNvPr id="10" name="Rectangle 9" descr="Bloc d’accentuation gauche">
            <a:extLst>
              <a:ext uri="{FF2B5EF4-FFF2-40B4-BE49-F238E27FC236}">
                <a16:creationId xmlns:a16="http://schemas.microsoft.com/office/drawing/2014/main" id="{BBC0CAF5-0DE6-4BEA-824E-124A54A76AC6}"/>
              </a:ext>
              <a:ext uri="{C183D7F6-B498-43B3-948B-1728B52AA6E4}">
                <adec:decorative xmlns:adec="http://schemas.microsoft.com/office/drawing/2017/decorative" val="1"/>
              </a:ext>
            </a:extLst>
          </p:cNvPr>
          <p:cNvSpPr/>
          <p:nvPr userDrawn="1"/>
        </p:nvSpPr>
        <p:spPr>
          <a:xfrm>
            <a:off x="431800" y="2100317"/>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rtl="0"/>
            <a:endParaRPr lang="fr-FR" noProof="0"/>
          </a:p>
        </p:txBody>
      </p:sp>
      <p:sp>
        <p:nvSpPr>
          <p:cNvPr id="11" name="Rectangle 10" descr="Barre d’accentuation droite&#10;">
            <a:extLst>
              <a:ext uri="{FF2B5EF4-FFF2-40B4-BE49-F238E27FC236}">
                <a16:creationId xmlns:a16="http://schemas.microsoft.com/office/drawing/2014/main" id="{ED008080-B2F5-441A-8B15-30AE86BBF943}"/>
              </a:ext>
              <a:ext uri="{C183D7F6-B498-43B3-948B-1728B52AA6E4}">
                <adec:decorative xmlns:adec="http://schemas.microsoft.com/office/drawing/2017/decorative" val="1"/>
              </a:ext>
            </a:extLst>
          </p:cNvPr>
          <p:cNvSpPr/>
          <p:nvPr userDrawn="1"/>
        </p:nvSpPr>
        <p:spPr>
          <a:xfrm>
            <a:off x="6299887" y="2100317"/>
            <a:ext cx="1984175" cy="1148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rtl="0"/>
            <a:endParaRPr lang="fr-FR" noProof="0"/>
          </a:p>
        </p:txBody>
      </p:sp>
    </p:spTree>
    <p:extLst>
      <p:ext uri="{BB962C8B-B14F-4D97-AF65-F5344CB8AC3E}">
        <p14:creationId xmlns:p14="http://schemas.microsoft.com/office/powerpoint/2010/main" val="25099557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iapositive de séparation 2">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41" name="Espace réservé d’image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2411412" y="0"/>
            <a:ext cx="9780588" cy="6371351"/>
          </a:xfrm>
          <a:solidFill>
            <a:schemeClr val="bg1">
              <a:lumMod val="85000"/>
            </a:schemeClr>
          </a:solidFill>
        </p:spPr>
        <p:txBody>
          <a:bodyPr rtlCol="0" anchor="ctr"/>
          <a:lstStyle>
            <a:lvl1pPr marL="0" indent="0" algn="ctr">
              <a:buNone/>
              <a:defRPr sz="1200" i="1">
                <a:latin typeface="Times New Roman" panose="02020603050405020304" pitchFamily="18" charset="0"/>
                <a:cs typeface="Times New Roman" panose="02020603050405020304" pitchFamily="18" charset="0"/>
              </a:defRPr>
            </a:lvl1pPr>
          </a:lstStyle>
          <a:p>
            <a:pPr rtl="0"/>
            <a:r>
              <a:rPr lang="fr-FR" noProof="0"/>
              <a:t>Insérez ou glissez-déplacez </a:t>
            </a:r>
            <a:br>
              <a:rPr lang="fr-FR" noProof="0"/>
            </a:br>
            <a:r>
              <a:rPr lang="fr-FR" noProof="0"/>
              <a:t>votre photo ici</a:t>
            </a:r>
          </a:p>
        </p:txBody>
      </p:sp>
      <p:sp>
        <p:nvSpPr>
          <p:cNvPr id="3" name="Titre 1">
            <a:extLst>
              <a:ext uri="{FF2B5EF4-FFF2-40B4-BE49-F238E27FC236}">
                <a16:creationId xmlns:a16="http://schemas.microsoft.com/office/drawing/2014/main" id="{E473AB13-DFF9-4538-9907-E261659E0E01}"/>
              </a:ext>
            </a:extLst>
          </p:cNvPr>
          <p:cNvSpPr>
            <a:spLocks noGrp="1"/>
          </p:cNvSpPr>
          <p:nvPr>
            <p:ph type="title" hasCustomPrompt="1"/>
          </p:nvPr>
        </p:nvSpPr>
        <p:spPr>
          <a:xfrm>
            <a:off x="-1700" y="2156226"/>
            <a:ext cx="5104052" cy="1958400"/>
          </a:xfrm>
          <a:solidFill>
            <a:schemeClr val="bg1"/>
          </a:solidFill>
        </p:spPr>
        <p:txBody>
          <a:bodyPr lIns="252000" tIns="180000" rIns="180000" bIns="180000" rtlCol="0"/>
          <a:lstStyle>
            <a:lvl1pPr>
              <a:defRPr sz="6000" b="1" spc="-300">
                <a:solidFill>
                  <a:schemeClr val="tx1">
                    <a:lumMod val="75000"/>
                    <a:lumOff val="25000"/>
                  </a:schemeClr>
                </a:solidFill>
                <a:latin typeface="+mj-lt"/>
              </a:defRPr>
            </a:lvl1pPr>
          </a:lstStyle>
          <a:p>
            <a:pPr rtl="0"/>
            <a:r>
              <a:rPr lang="fr-FR" noProof="0"/>
              <a:t>Cliquez pour modifier le séparateur de section</a:t>
            </a:r>
          </a:p>
        </p:txBody>
      </p:sp>
      <p:sp>
        <p:nvSpPr>
          <p:cNvPr id="7" name="Sous-titre 2">
            <a:extLst>
              <a:ext uri="{FF2B5EF4-FFF2-40B4-BE49-F238E27FC236}">
                <a16:creationId xmlns:a16="http://schemas.microsoft.com/office/drawing/2014/main" id="{9E4D4535-D519-40ED-B8A4-2EA1276BB652}"/>
              </a:ext>
            </a:extLst>
          </p:cNvPr>
          <p:cNvSpPr>
            <a:spLocks noGrp="1"/>
          </p:cNvSpPr>
          <p:nvPr>
            <p:ph type="body" sz="quarter" idx="13" hasCustomPrompt="1"/>
          </p:nvPr>
        </p:nvSpPr>
        <p:spPr>
          <a:xfrm>
            <a:off x="0" y="4110760"/>
            <a:ext cx="5102595" cy="1100565"/>
          </a:xfrm>
          <a:solidFill>
            <a:schemeClr val="tx1">
              <a:alpha val="80000"/>
            </a:schemeClr>
          </a:solidFill>
        </p:spPr>
        <p:txBody>
          <a:bodyPr lIns="252000" tIns="180000" rIns="180000" bIns="180000" rtlCol="0"/>
          <a:lstStyle>
            <a:lvl1pPr marL="0" indent="0" algn="l">
              <a:buNone/>
              <a:defRPr sz="1800">
                <a:solidFill>
                  <a:schemeClr val="bg1"/>
                </a:solidFill>
              </a:defRPr>
            </a:lvl1pPr>
            <a:lvl2pPr marL="266700" indent="0" algn="r">
              <a:buNone/>
              <a:defRPr sz="1800">
                <a:solidFill>
                  <a:schemeClr val="bg1"/>
                </a:solidFill>
              </a:defRPr>
            </a:lvl2pPr>
            <a:lvl3pPr marL="542925" indent="0" algn="r">
              <a:buNone/>
              <a:defRPr sz="1800">
                <a:solidFill>
                  <a:schemeClr val="bg1"/>
                </a:solidFill>
              </a:defRPr>
            </a:lvl3pPr>
            <a:lvl4pPr marL="809625" indent="0" algn="r">
              <a:buNone/>
              <a:defRPr sz="1800">
                <a:solidFill>
                  <a:schemeClr val="bg1"/>
                </a:solidFill>
              </a:defRPr>
            </a:lvl4pPr>
            <a:lvl5pPr marL="1076325" indent="0" algn="r">
              <a:buNone/>
              <a:defRPr sz="1800">
                <a:solidFill>
                  <a:schemeClr val="bg1"/>
                </a:solidFill>
              </a:defRPr>
            </a:lvl5pPr>
          </a:lstStyle>
          <a:p>
            <a:pPr lvl="0" rtl="0"/>
            <a:r>
              <a:rPr lang="fr-FR" noProof="0"/>
              <a:t>Modifiez le style des sous-titres du masque</a:t>
            </a:r>
          </a:p>
        </p:txBody>
      </p:sp>
      <p:sp>
        <p:nvSpPr>
          <p:cNvPr id="4" name="Espace réservé du pied de page 3">
            <a:extLst>
              <a:ext uri="{FF2B5EF4-FFF2-40B4-BE49-F238E27FC236}">
                <a16:creationId xmlns:a16="http://schemas.microsoft.com/office/drawing/2014/main" id="{6816FE98-6A12-44EC-8485-8B5EFABDF9B2}"/>
              </a:ext>
            </a:extLst>
          </p:cNvPr>
          <p:cNvSpPr>
            <a:spLocks noGrp="1"/>
          </p:cNvSpPr>
          <p:nvPr>
            <p:ph type="ftr" sz="quarter" idx="11"/>
          </p:nvPr>
        </p:nvSpPr>
        <p:spPr/>
        <p:txBody>
          <a:bodyPr rtlCol="0"/>
          <a:lstStyle/>
          <a:p>
            <a:pPr rtl="0"/>
            <a:r>
              <a:rPr lang="fr-FR" noProof="0"/>
              <a:t>Ajouter un pied de page</a:t>
            </a:r>
          </a:p>
        </p:txBody>
      </p:sp>
      <p:sp>
        <p:nvSpPr>
          <p:cNvPr id="8" name="Rectangle 7">
            <a:extLst>
              <a:ext uri="{FF2B5EF4-FFF2-40B4-BE49-F238E27FC236}">
                <a16:creationId xmlns:a16="http://schemas.microsoft.com/office/drawing/2014/main" id="{51DD44D8-4A8F-4693-B90A-166855B29D25}"/>
              </a:ext>
            </a:extLst>
          </p:cNvPr>
          <p:cNvSpPr/>
          <p:nvPr userDrawn="1"/>
        </p:nvSpPr>
        <p:spPr>
          <a:xfrm>
            <a:off x="0" y="5209682"/>
            <a:ext cx="2411412"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rtl="0"/>
            <a:endParaRPr lang="fr-FR" noProof="0"/>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5" name="Espace réservé du numéro de diapositive 4">
            <a:extLst>
              <a:ext uri="{FF2B5EF4-FFF2-40B4-BE49-F238E27FC236}">
                <a16:creationId xmlns:a16="http://schemas.microsoft.com/office/drawing/2014/main" id="{F50EF489-F21B-4E7C-9A44-D3CC8DC34F5F}"/>
              </a:ext>
            </a:extLst>
          </p:cNvPr>
          <p:cNvSpPr>
            <a:spLocks noGrp="1"/>
          </p:cNvSpPr>
          <p:nvPr>
            <p:ph type="sldNum" sz="quarter" idx="12"/>
          </p:nvPr>
        </p:nvSpPr>
        <p:spPr/>
        <p:txBody>
          <a:bodyPr rtlCol="0"/>
          <a:lstStyle/>
          <a:p>
            <a:pPr rtl="0"/>
            <a:fld id="{19B51A1E-902D-48AF-9020-955120F399B6}" type="slidenum">
              <a:rPr lang="fr-FR" noProof="0" smtClean="0"/>
              <a:pPr/>
              <a:t>‹N°›</a:t>
            </a:fld>
            <a:endParaRPr lang="fr-FR" noProof="0"/>
          </a:p>
        </p:txBody>
      </p:sp>
    </p:spTree>
    <p:extLst>
      <p:ext uri="{BB962C8B-B14F-4D97-AF65-F5344CB8AC3E}">
        <p14:creationId xmlns:p14="http://schemas.microsoft.com/office/powerpoint/2010/main" val="22828585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Title et 3 contenus">
    <p:spTree>
      <p:nvGrpSpPr>
        <p:cNvPr id="1" name=""/>
        <p:cNvGrpSpPr/>
        <p:nvPr/>
      </p:nvGrpSpPr>
      <p:grpSpPr>
        <a:xfrm>
          <a:off x="0" y="0"/>
          <a:ext cx="0" cy="0"/>
          <a:chOff x="0" y="0"/>
          <a:chExt cx="0" cy="0"/>
        </a:xfrm>
      </p:grpSpPr>
      <p:sp>
        <p:nvSpPr>
          <p:cNvPr id="13" name="Espace réservé du contenu 10">
            <a:extLst>
              <a:ext uri="{FF2B5EF4-FFF2-40B4-BE49-F238E27FC236}">
                <a16:creationId xmlns:a16="http://schemas.microsoft.com/office/drawing/2014/main" id="{454B80C6-ACBE-4877-BC36-02B9C42A2DA0}"/>
              </a:ext>
            </a:extLst>
          </p:cNvPr>
          <p:cNvSpPr>
            <a:spLocks noGrp="1"/>
          </p:cNvSpPr>
          <p:nvPr>
            <p:ph sz="quarter" idx="36" hasCustomPrompt="1"/>
          </p:nvPr>
        </p:nvSpPr>
        <p:spPr>
          <a:xfrm>
            <a:off x="8485569" y="1590675"/>
            <a:ext cx="3246121" cy="4365524"/>
          </a:xfrm>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12" name="Espace réservé du contenu 10">
            <a:extLst>
              <a:ext uri="{FF2B5EF4-FFF2-40B4-BE49-F238E27FC236}">
                <a16:creationId xmlns:a16="http://schemas.microsoft.com/office/drawing/2014/main" id="{2D5A5AA1-9589-4EC6-B469-1EE7724E7DD3}"/>
              </a:ext>
            </a:extLst>
          </p:cNvPr>
          <p:cNvSpPr>
            <a:spLocks noGrp="1"/>
          </p:cNvSpPr>
          <p:nvPr>
            <p:ph sz="quarter" idx="35" hasCustomPrompt="1"/>
          </p:nvPr>
        </p:nvSpPr>
        <p:spPr>
          <a:xfrm>
            <a:off x="4508564" y="1590675"/>
            <a:ext cx="3246121" cy="4259325"/>
          </a:xfrm>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11" name="Espace réservé du contenu 10">
            <a:extLst>
              <a:ext uri="{FF2B5EF4-FFF2-40B4-BE49-F238E27FC236}">
                <a16:creationId xmlns:a16="http://schemas.microsoft.com/office/drawing/2014/main" id="{A9557FF2-93A3-48A1-AB68-35D6813B3A91}"/>
              </a:ext>
            </a:extLst>
          </p:cNvPr>
          <p:cNvSpPr>
            <a:spLocks noGrp="1"/>
          </p:cNvSpPr>
          <p:nvPr>
            <p:ph sz="quarter" idx="34" hasCustomPrompt="1"/>
          </p:nvPr>
        </p:nvSpPr>
        <p:spPr>
          <a:xfrm>
            <a:off x="502920" y="1590675"/>
            <a:ext cx="3246121" cy="4365524"/>
          </a:xfrm>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2" name="Titre 1">
            <a:extLst>
              <a:ext uri="{FF2B5EF4-FFF2-40B4-BE49-F238E27FC236}">
                <a16:creationId xmlns:a16="http://schemas.microsoft.com/office/drawing/2014/main" id="{5FC626A5-4FF6-42BD-858A-AE4B2C23A6BC}"/>
              </a:ext>
            </a:extLst>
          </p:cNvPr>
          <p:cNvSpPr>
            <a:spLocks noGrp="1"/>
          </p:cNvSpPr>
          <p:nvPr>
            <p:ph type="title" hasCustomPrompt="1"/>
          </p:nvPr>
        </p:nvSpPr>
        <p:spPr/>
        <p:txBody>
          <a:bodyPr rtlCol="0"/>
          <a:lstStyle>
            <a:lvl1pPr>
              <a:defRPr>
                <a:solidFill>
                  <a:schemeClr val="tx1">
                    <a:lumMod val="75000"/>
                    <a:lumOff val="25000"/>
                  </a:schemeClr>
                </a:solidFill>
              </a:defRPr>
            </a:lvl1pPr>
          </a:lstStyle>
          <a:p>
            <a:pPr rtl="0"/>
            <a:r>
              <a:rPr lang="fr-FR" noProof="0"/>
              <a:t>Cliquez pour modifier le titre de la page</a:t>
            </a:r>
          </a:p>
        </p:txBody>
      </p:sp>
      <p:sp>
        <p:nvSpPr>
          <p:cNvPr id="5" name="Sous-titre 2">
            <a:extLst>
              <a:ext uri="{FF2B5EF4-FFF2-40B4-BE49-F238E27FC236}">
                <a16:creationId xmlns:a16="http://schemas.microsoft.com/office/drawing/2014/main" id="{10727B06-56A8-44A2-B6C2-9ED183D107F3}"/>
              </a:ext>
            </a:extLst>
          </p:cNvPr>
          <p:cNvSpPr>
            <a:spLocks noGrp="1"/>
          </p:cNvSpPr>
          <p:nvPr>
            <p:ph type="body" sz="quarter" idx="32" hasCustomPrompt="1"/>
          </p:nvPr>
        </p:nvSpPr>
        <p:spPr>
          <a:xfrm>
            <a:off x="431800" y="1008000"/>
            <a:ext cx="11339513" cy="360000"/>
          </a:xfrm>
        </p:spPr>
        <p:txBody>
          <a:bodyPr rtlCol="0"/>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rtl="0"/>
            <a:r>
              <a:rPr lang="fr-FR" noProof="0"/>
              <a:t>Sous-titre</a:t>
            </a:r>
          </a:p>
        </p:txBody>
      </p:sp>
      <p:sp>
        <p:nvSpPr>
          <p:cNvPr id="3" name="Espace réservé du pied de page 2">
            <a:extLst>
              <a:ext uri="{FF2B5EF4-FFF2-40B4-BE49-F238E27FC236}">
                <a16:creationId xmlns:a16="http://schemas.microsoft.com/office/drawing/2014/main" id="{08CCB8C2-B6A2-4C69-8D3A-57420A034BA4}"/>
              </a:ext>
            </a:extLst>
          </p:cNvPr>
          <p:cNvSpPr>
            <a:spLocks noGrp="1"/>
          </p:cNvSpPr>
          <p:nvPr>
            <p:ph type="ftr" sz="quarter" idx="12"/>
          </p:nvPr>
        </p:nvSpPr>
        <p:spPr/>
        <p:txBody>
          <a:bodyPr rtlCol="0"/>
          <a:lstStyle/>
          <a:p>
            <a:pPr rtl="0"/>
            <a:r>
              <a:rPr lang="fr-FR" noProof="0"/>
              <a:t>Ajouter un pied de page</a:t>
            </a:r>
          </a:p>
        </p:txBody>
      </p:sp>
      <p:sp>
        <p:nvSpPr>
          <p:cNvPr id="4" name="Espace réservé du numéro de diapositive 3">
            <a:extLst>
              <a:ext uri="{FF2B5EF4-FFF2-40B4-BE49-F238E27FC236}">
                <a16:creationId xmlns:a16="http://schemas.microsoft.com/office/drawing/2014/main" id="{853CF994-8B2C-443F-B695-7378DD360DAA}"/>
              </a:ext>
            </a:extLst>
          </p:cNvPr>
          <p:cNvSpPr>
            <a:spLocks noGrp="1"/>
          </p:cNvSpPr>
          <p:nvPr>
            <p:ph type="sldNum" sz="quarter" idx="33"/>
          </p:nvPr>
        </p:nvSpPr>
        <p:spPr/>
        <p:txBody>
          <a:bodyPr rtlCol="0"/>
          <a:lstStyle/>
          <a:p>
            <a:pPr rtl="0"/>
            <a:fld id="{19B51A1E-902D-48AF-9020-955120F399B6}" type="slidenum">
              <a:rPr lang="fr-FR" noProof="0" smtClean="0"/>
              <a:pPr/>
              <a:t>‹N°›</a:t>
            </a:fld>
            <a:endParaRPr lang="fr-FR" noProof="0"/>
          </a:p>
        </p:txBody>
      </p:sp>
    </p:spTree>
    <p:extLst>
      <p:ext uri="{BB962C8B-B14F-4D97-AF65-F5344CB8AC3E}">
        <p14:creationId xmlns:p14="http://schemas.microsoft.com/office/powerpoint/2010/main" val="3411844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re et sous-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FC626A5-4FF6-42BD-858A-AE4B2C23A6BC}"/>
              </a:ext>
            </a:extLst>
          </p:cNvPr>
          <p:cNvSpPr>
            <a:spLocks noGrp="1"/>
          </p:cNvSpPr>
          <p:nvPr>
            <p:ph type="title" hasCustomPrompt="1"/>
          </p:nvPr>
        </p:nvSpPr>
        <p:spPr/>
        <p:txBody>
          <a:bodyPr rtlCol="0"/>
          <a:lstStyle>
            <a:lvl1pPr>
              <a:defRPr>
                <a:solidFill>
                  <a:schemeClr val="tx1">
                    <a:lumMod val="75000"/>
                    <a:lumOff val="25000"/>
                  </a:schemeClr>
                </a:solidFill>
              </a:defRPr>
            </a:lvl1pPr>
          </a:lstStyle>
          <a:p>
            <a:pPr rtl="0"/>
            <a:r>
              <a:rPr lang="fr-FR" noProof="0"/>
              <a:t>Cliquez pour modifier le titre de la page</a:t>
            </a:r>
          </a:p>
        </p:txBody>
      </p:sp>
      <p:sp>
        <p:nvSpPr>
          <p:cNvPr id="5" name="Sous-titre 2">
            <a:extLst>
              <a:ext uri="{FF2B5EF4-FFF2-40B4-BE49-F238E27FC236}">
                <a16:creationId xmlns:a16="http://schemas.microsoft.com/office/drawing/2014/main" id="{10727B06-56A8-44A2-B6C2-9ED183D107F3}"/>
              </a:ext>
            </a:extLst>
          </p:cNvPr>
          <p:cNvSpPr>
            <a:spLocks noGrp="1"/>
          </p:cNvSpPr>
          <p:nvPr>
            <p:ph type="body" sz="quarter" idx="32" hasCustomPrompt="1"/>
          </p:nvPr>
        </p:nvSpPr>
        <p:spPr>
          <a:xfrm>
            <a:off x="431800" y="1008000"/>
            <a:ext cx="11339513" cy="360000"/>
          </a:xfrm>
        </p:spPr>
        <p:txBody>
          <a:bodyPr rtlCol="0"/>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rtl="0"/>
            <a:r>
              <a:rPr lang="fr-FR" noProof="0"/>
              <a:t>Sous-titre</a:t>
            </a:r>
          </a:p>
        </p:txBody>
      </p:sp>
      <p:sp>
        <p:nvSpPr>
          <p:cNvPr id="3" name="Espace réservé du pied de page 2">
            <a:extLst>
              <a:ext uri="{FF2B5EF4-FFF2-40B4-BE49-F238E27FC236}">
                <a16:creationId xmlns:a16="http://schemas.microsoft.com/office/drawing/2014/main" id="{08CCB8C2-B6A2-4C69-8D3A-57420A034BA4}"/>
              </a:ext>
            </a:extLst>
          </p:cNvPr>
          <p:cNvSpPr>
            <a:spLocks noGrp="1"/>
          </p:cNvSpPr>
          <p:nvPr>
            <p:ph type="ftr" sz="quarter" idx="12"/>
          </p:nvPr>
        </p:nvSpPr>
        <p:spPr/>
        <p:txBody>
          <a:bodyPr rtlCol="0"/>
          <a:lstStyle/>
          <a:p>
            <a:pPr rtl="0"/>
            <a:r>
              <a:rPr lang="fr-FR" noProof="0"/>
              <a:t>Ajouter un pied de page</a:t>
            </a:r>
          </a:p>
        </p:txBody>
      </p:sp>
      <p:sp>
        <p:nvSpPr>
          <p:cNvPr id="4" name="Espace réservé du numéro de diapositive 3">
            <a:extLst>
              <a:ext uri="{FF2B5EF4-FFF2-40B4-BE49-F238E27FC236}">
                <a16:creationId xmlns:a16="http://schemas.microsoft.com/office/drawing/2014/main" id="{853CF994-8B2C-443F-B695-7378DD360DAA}"/>
              </a:ext>
            </a:extLst>
          </p:cNvPr>
          <p:cNvSpPr>
            <a:spLocks noGrp="1"/>
          </p:cNvSpPr>
          <p:nvPr>
            <p:ph type="sldNum" sz="quarter" idx="33"/>
          </p:nvPr>
        </p:nvSpPr>
        <p:spPr/>
        <p:txBody>
          <a:bodyPr rtlCol="0"/>
          <a:lstStyle/>
          <a:p>
            <a:pPr rtl="0"/>
            <a:fld id="{19B51A1E-902D-48AF-9020-955120F399B6}" type="slidenum">
              <a:rPr lang="fr-FR" noProof="0" smtClean="0"/>
              <a:pPr/>
              <a:t>‹N°›</a:t>
            </a:fld>
            <a:endParaRPr lang="fr-FR" noProof="0"/>
          </a:p>
        </p:txBody>
      </p:sp>
      <p:sp>
        <p:nvSpPr>
          <p:cNvPr id="7" name="Espace réservé du contenu 6">
            <a:extLst>
              <a:ext uri="{FF2B5EF4-FFF2-40B4-BE49-F238E27FC236}">
                <a16:creationId xmlns:a16="http://schemas.microsoft.com/office/drawing/2014/main" id="{0D32884E-EBB5-47FA-9B0A-E32B264BC5A1}"/>
              </a:ext>
            </a:extLst>
          </p:cNvPr>
          <p:cNvSpPr>
            <a:spLocks noGrp="1"/>
          </p:cNvSpPr>
          <p:nvPr>
            <p:ph sz="quarter" idx="34" hasCustomPrompt="1"/>
          </p:nvPr>
        </p:nvSpPr>
        <p:spPr>
          <a:xfrm>
            <a:off x="512064" y="1655063"/>
            <a:ext cx="11248136" cy="4123945"/>
          </a:xfrm>
        </p:spPr>
        <p:txBody>
          <a:bodyPr rtlCol="0"/>
          <a:lstStyle/>
          <a:p>
            <a:pPr lvl="0" rtl="0"/>
            <a:r>
              <a:rPr lang="fr-FR" noProof="0" dirty="0"/>
              <a:t>Modifiez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Tree>
    <p:extLst>
      <p:ext uri="{BB962C8B-B14F-4D97-AF65-F5344CB8AC3E}">
        <p14:creationId xmlns:p14="http://schemas.microsoft.com/office/powerpoint/2010/main" val="15058552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Grande photo">
    <p:spTree>
      <p:nvGrpSpPr>
        <p:cNvPr id="1" name=""/>
        <p:cNvGrpSpPr/>
        <p:nvPr/>
      </p:nvGrpSpPr>
      <p:grpSpPr>
        <a:xfrm>
          <a:off x="0" y="0"/>
          <a:ext cx="0" cy="0"/>
          <a:chOff x="0" y="0"/>
          <a:chExt cx="0" cy="0"/>
        </a:xfrm>
      </p:grpSpPr>
      <p:sp>
        <p:nvSpPr>
          <p:cNvPr id="7" name="Espace réservé d’image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0" y="1"/>
            <a:ext cx="12192000" cy="6371350"/>
          </a:xfrm>
          <a:solidFill>
            <a:schemeClr val="bg1">
              <a:lumMod val="85000"/>
            </a:schemeClr>
          </a:solidFill>
        </p:spPr>
        <p:txBody>
          <a:bodyPr rtlCol="0" anchor="ctr"/>
          <a:lstStyle>
            <a:lvl1pPr marL="0" indent="0" algn="ctr">
              <a:buNone/>
              <a:defRPr sz="1200" i="1">
                <a:latin typeface="Times New Roman" panose="02020603050405020304" pitchFamily="18" charset="0"/>
                <a:cs typeface="Times New Roman" panose="02020603050405020304" pitchFamily="18" charset="0"/>
              </a:defRPr>
            </a:lvl1pPr>
          </a:lstStyle>
          <a:p>
            <a:pPr rtl="0"/>
            <a:r>
              <a:rPr lang="fr-FR" noProof="0"/>
              <a:t>Insérez ou glissez-déplacez votre photo</a:t>
            </a:r>
          </a:p>
        </p:txBody>
      </p:sp>
      <p:sp>
        <p:nvSpPr>
          <p:cNvPr id="3" name="Espace réservé du contenu 2">
            <a:extLst>
              <a:ext uri="{FF2B5EF4-FFF2-40B4-BE49-F238E27FC236}">
                <a16:creationId xmlns:a16="http://schemas.microsoft.com/office/drawing/2014/main" id="{A22238F2-C6EC-476F-8371-119AECBA5622}"/>
              </a:ext>
            </a:extLst>
          </p:cNvPr>
          <p:cNvSpPr>
            <a:spLocks noGrp="1"/>
          </p:cNvSpPr>
          <p:nvPr>
            <p:ph sz="half" idx="1" hasCustomPrompt="1"/>
          </p:nvPr>
        </p:nvSpPr>
        <p:spPr>
          <a:xfrm>
            <a:off x="7552944" y="5359400"/>
            <a:ext cx="4207056" cy="565899"/>
          </a:xfrm>
          <a:solidFill>
            <a:schemeClr val="tx1"/>
          </a:solidFill>
        </p:spPr>
        <p:txBody>
          <a:bodyPr lIns="180000" tIns="180000" rIns="180000" bIns="180000" rtlCol="0" anchor="ctr"/>
          <a:lstStyle>
            <a:lvl1pPr marL="0" indent="0" algn="r">
              <a:buNone/>
              <a:defRPr>
                <a:solidFill>
                  <a:schemeClr val="bg1"/>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fr-FR" noProof="0"/>
              <a:t>Entrez votre légende</a:t>
            </a:r>
          </a:p>
        </p:txBody>
      </p:sp>
      <p:sp>
        <p:nvSpPr>
          <p:cNvPr id="4" name="Espace réservé du pied de page 3">
            <a:extLst>
              <a:ext uri="{FF2B5EF4-FFF2-40B4-BE49-F238E27FC236}">
                <a16:creationId xmlns:a16="http://schemas.microsoft.com/office/drawing/2014/main" id="{57847F90-9DB6-4832-9EB7-393AADAE8B70}"/>
              </a:ext>
            </a:extLst>
          </p:cNvPr>
          <p:cNvSpPr>
            <a:spLocks noGrp="1"/>
          </p:cNvSpPr>
          <p:nvPr>
            <p:ph type="ftr" sz="quarter" idx="13"/>
          </p:nvPr>
        </p:nvSpPr>
        <p:spPr/>
        <p:txBody>
          <a:bodyPr rtlCol="0"/>
          <a:lstStyle/>
          <a:p>
            <a:pPr rtl="0"/>
            <a:r>
              <a:rPr lang="fr-FR" noProof="0"/>
              <a:t>Ajouter un pied de page</a:t>
            </a:r>
          </a:p>
        </p:txBody>
      </p:sp>
      <p:sp>
        <p:nvSpPr>
          <p:cNvPr id="2" name="Espace réservé du numéro de diapositive 1">
            <a:extLst>
              <a:ext uri="{FF2B5EF4-FFF2-40B4-BE49-F238E27FC236}">
                <a16:creationId xmlns:a16="http://schemas.microsoft.com/office/drawing/2014/main" id="{8B3D119C-DBF5-4B4F-BE38-7BD7B5C8A5D0}"/>
              </a:ext>
            </a:extLst>
          </p:cNvPr>
          <p:cNvSpPr>
            <a:spLocks noGrp="1"/>
          </p:cNvSpPr>
          <p:nvPr>
            <p:ph type="sldNum" sz="quarter" idx="15"/>
          </p:nvPr>
        </p:nvSpPr>
        <p:spPr/>
        <p:txBody>
          <a:bodyPr rtlCol="0"/>
          <a:lstStyle/>
          <a:p>
            <a:pPr rtl="0"/>
            <a:fld id="{19B51A1E-902D-48AF-9020-955120F399B6}" type="slidenum">
              <a:rPr lang="fr-FR" noProof="0" smtClean="0"/>
              <a:pPr/>
              <a:t>‹N°›</a:t>
            </a:fld>
            <a:endParaRPr lang="fr-FR" noProof="0"/>
          </a:p>
        </p:txBody>
      </p:sp>
      <p:sp>
        <p:nvSpPr>
          <p:cNvPr id="5" name="Titre 4">
            <a:extLst>
              <a:ext uri="{FF2B5EF4-FFF2-40B4-BE49-F238E27FC236}">
                <a16:creationId xmlns:a16="http://schemas.microsoft.com/office/drawing/2014/main" id="{7F8E7C83-06D7-4C5B-85B7-0E5713B4FAB3}"/>
              </a:ext>
            </a:extLst>
          </p:cNvPr>
          <p:cNvSpPr>
            <a:spLocks noGrp="1"/>
          </p:cNvSpPr>
          <p:nvPr>
            <p:ph type="title"/>
          </p:nvPr>
        </p:nvSpPr>
        <p:spPr/>
        <p:txBody>
          <a:bodyPr rtlCol="0"/>
          <a:lstStyle/>
          <a:p>
            <a:pPr rtl="0"/>
            <a:r>
              <a:rPr lang="fr-FR" noProof="0"/>
              <a:t>Modifiez le style du titre</a:t>
            </a:r>
          </a:p>
        </p:txBody>
      </p:sp>
    </p:spTree>
    <p:extLst>
      <p:ext uri="{BB962C8B-B14F-4D97-AF65-F5344CB8AC3E}">
        <p14:creationId xmlns:p14="http://schemas.microsoft.com/office/powerpoint/2010/main" val="19877846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EB0D177-9AA4-42F4-9CD7-CD206217CA6D}"/>
              </a:ext>
            </a:extLst>
          </p:cNvPr>
          <p:cNvSpPr/>
          <p:nvPr userDrawn="1"/>
        </p:nvSpPr>
        <p:spPr>
          <a:xfrm>
            <a:off x="9780101" y="6371351"/>
            <a:ext cx="1979897" cy="4319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28" name="Rectangle 27">
            <a:extLst>
              <a:ext uri="{FF2B5EF4-FFF2-40B4-BE49-F238E27FC236}">
                <a16:creationId xmlns:a16="http://schemas.microsoft.com/office/drawing/2014/main" id="{C825DB53-D610-4A40-AFDC-EBC47DB613CE}"/>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31" name="Forme libre : Forme 30">
            <a:extLst>
              <a:ext uri="{FF2B5EF4-FFF2-40B4-BE49-F238E27FC236}">
                <a16:creationId xmlns:a16="http://schemas.microsoft.com/office/drawing/2014/main" id="{C2B9A6A4-83D0-40B1-8B15-964C84BF0705}"/>
              </a:ext>
            </a:extLst>
          </p:cNvPr>
          <p:cNvSpPr/>
          <p:nvPr userDrawn="1"/>
        </p:nvSpPr>
        <p:spPr>
          <a:xfrm>
            <a:off x="0" y="6371351"/>
            <a:ext cx="9780102" cy="432000"/>
          </a:xfrm>
          <a:custGeom>
            <a:avLst/>
            <a:gdLst>
              <a:gd name="connsiteX0" fmla="*/ 0 w 9780102"/>
              <a:gd name="connsiteY0" fmla="*/ 0 h 432000"/>
              <a:gd name="connsiteX1" fmla="*/ 9780102 w 9780102"/>
              <a:gd name="connsiteY1" fmla="*/ 0 h 432000"/>
              <a:gd name="connsiteX2" fmla="*/ 9780102 w 9780102"/>
              <a:gd name="connsiteY2" fmla="*/ 432000 h 432000"/>
              <a:gd name="connsiteX3" fmla="*/ 0 w 9780102"/>
              <a:gd name="connsiteY3" fmla="*/ 432000 h 432000"/>
            </a:gdLst>
            <a:ahLst/>
            <a:cxnLst>
              <a:cxn ang="0">
                <a:pos x="connsiteX0" y="connsiteY0"/>
              </a:cxn>
              <a:cxn ang="0">
                <a:pos x="connsiteX1" y="connsiteY1"/>
              </a:cxn>
              <a:cxn ang="0">
                <a:pos x="connsiteX2" y="connsiteY2"/>
              </a:cxn>
              <a:cxn ang="0">
                <a:pos x="connsiteX3" y="connsiteY3"/>
              </a:cxn>
            </a:cxnLst>
            <a:rect l="l" t="t" r="r" b="b"/>
            <a:pathLst>
              <a:path w="9780102" h="432000">
                <a:moveTo>
                  <a:pt x="0" y="0"/>
                </a:moveTo>
                <a:lnTo>
                  <a:pt x="9780102" y="0"/>
                </a:lnTo>
                <a:lnTo>
                  <a:pt x="9780102" y="432000"/>
                </a:lnTo>
                <a:lnTo>
                  <a:pt x="0" y="43200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2" name="Espace réservé du titre 1">
            <a:extLst>
              <a:ext uri="{FF2B5EF4-FFF2-40B4-BE49-F238E27FC236}">
                <a16:creationId xmlns:a16="http://schemas.microsoft.com/office/drawing/2014/main" id="{090F41A2-6535-4CA6-81E4-026A5B56D9D7}"/>
              </a:ext>
            </a:extLst>
          </p:cNvPr>
          <p:cNvSpPr>
            <a:spLocks noGrp="1"/>
          </p:cNvSpPr>
          <p:nvPr>
            <p:ph type="title"/>
          </p:nvPr>
        </p:nvSpPr>
        <p:spPr>
          <a:xfrm>
            <a:off x="432000" y="432000"/>
            <a:ext cx="11328000" cy="432000"/>
          </a:xfrm>
          <a:prstGeom prst="rect">
            <a:avLst/>
          </a:prstGeom>
        </p:spPr>
        <p:txBody>
          <a:bodyPr vert="horz" lIns="0" tIns="0" rIns="0" bIns="0" rtlCol="0" anchor="ctr">
            <a:noAutofit/>
          </a:bodyPr>
          <a:lstStyle/>
          <a:p>
            <a:pPr rtl="0"/>
            <a:r>
              <a:rPr lang="fr-FR" noProof="0"/>
              <a:t>Cliquez pour modifier le titre de la page</a:t>
            </a:r>
          </a:p>
        </p:txBody>
      </p:sp>
      <p:sp>
        <p:nvSpPr>
          <p:cNvPr id="3" name="Espace réservé du texte 2">
            <a:extLst>
              <a:ext uri="{FF2B5EF4-FFF2-40B4-BE49-F238E27FC236}">
                <a16:creationId xmlns:a16="http://schemas.microsoft.com/office/drawing/2014/main" id="{213AB95C-7DD4-4796-80E4-1B7466A2A037}"/>
              </a:ext>
            </a:extLst>
          </p:cNvPr>
          <p:cNvSpPr>
            <a:spLocks noGrp="1"/>
          </p:cNvSpPr>
          <p:nvPr>
            <p:ph type="body" idx="1"/>
          </p:nvPr>
        </p:nvSpPr>
        <p:spPr>
          <a:xfrm>
            <a:off x="432000" y="1512000"/>
            <a:ext cx="11328000" cy="4679250"/>
          </a:xfrm>
          <a:prstGeom prst="rect">
            <a:avLst/>
          </a:prstGeom>
        </p:spPr>
        <p:txBody>
          <a:bodyPr vert="horz" lIns="0" tIns="0" rIns="0" bIns="0" rtlCol="0">
            <a:noAutofit/>
          </a:bodyPr>
          <a:lstStyle/>
          <a:p>
            <a:pPr lvl="0" rtl="0"/>
            <a:r>
              <a:rPr lang="fr-FR" noProof="0" dirty="0"/>
              <a:t>Modifiez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5" name="Espace réservé du pied de page 4">
            <a:extLst>
              <a:ext uri="{FF2B5EF4-FFF2-40B4-BE49-F238E27FC236}">
                <a16:creationId xmlns:a16="http://schemas.microsoft.com/office/drawing/2014/main" id="{58879C91-B77F-4273-9A27-A3535FB889DB}"/>
              </a:ext>
            </a:extLst>
          </p:cNvPr>
          <p:cNvSpPr>
            <a:spLocks noGrp="1"/>
          </p:cNvSpPr>
          <p:nvPr>
            <p:ph type="ftr" sz="quarter" idx="3"/>
          </p:nvPr>
        </p:nvSpPr>
        <p:spPr>
          <a:xfrm>
            <a:off x="432000" y="6439820"/>
            <a:ext cx="5664000" cy="295062"/>
          </a:xfrm>
          <a:prstGeom prst="rect">
            <a:avLst/>
          </a:prstGeom>
          <a:noFill/>
        </p:spPr>
        <p:txBody>
          <a:bodyPr vert="horz" lIns="0" tIns="0" rIns="0" bIns="0" rtlCol="0" anchor="ctr"/>
          <a:lstStyle>
            <a:lvl1pPr algn="l">
              <a:defRPr sz="1200">
                <a:solidFill>
                  <a:schemeClr val="tx1">
                    <a:lumMod val="75000"/>
                    <a:lumOff val="25000"/>
                  </a:schemeClr>
                </a:solidFill>
              </a:defRPr>
            </a:lvl1pPr>
          </a:lstStyle>
          <a:p>
            <a:pPr rtl="0"/>
            <a:r>
              <a:rPr lang="fr-FR" noProof="0"/>
              <a:t>Ajouter un pied de page</a:t>
            </a:r>
          </a:p>
        </p:txBody>
      </p:sp>
      <p:sp>
        <p:nvSpPr>
          <p:cNvPr id="6" name="Espace réservé du numéro de diapositive 5">
            <a:extLst>
              <a:ext uri="{FF2B5EF4-FFF2-40B4-BE49-F238E27FC236}">
                <a16:creationId xmlns:a16="http://schemas.microsoft.com/office/drawing/2014/main" id="{5ECA3099-A94F-4C3E-BC29-780EDD38F722}"/>
              </a:ext>
            </a:extLst>
          </p:cNvPr>
          <p:cNvSpPr>
            <a:spLocks noGrp="1"/>
          </p:cNvSpPr>
          <p:nvPr>
            <p:ph type="sldNum" sz="quarter" idx="4"/>
          </p:nvPr>
        </p:nvSpPr>
        <p:spPr>
          <a:xfrm>
            <a:off x="11760000" y="6371351"/>
            <a:ext cx="432000" cy="432000"/>
          </a:xfrm>
          <a:prstGeom prst="rect">
            <a:avLst/>
          </a:prstGeom>
          <a:solidFill>
            <a:schemeClr val="tx1">
              <a:lumMod val="75000"/>
              <a:lumOff val="25000"/>
            </a:schemeClr>
          </a:solidFill>
        </p:spPr>
        <p:txBody>
          <a:bodyPr vert="horz" lIns="0" tIns="0" rIns="0" bIns="0" rtlCol="0" anchor="ctr"/>
          <a:lstStyle>
            <a:lvl1pPr algn="ctr">
              <a:defRPr sz="1200">
                <a:solidFill>
                  <a:schemeClr val="bg1"/>
                </a:solidFill>
                <a:latin typeface="+mj-lt"/>
              </a:defRPr>
            </a:lvl1pPr>
          </a:lstStyle>
          <a:p>
            <a:pPr rtl="0"/>
            <a:fld id="{19B51A1E-902D-48AF-9020-955120F399B6}" type="slidenum">
              <a:rPr lang="fr-FR" noProof="0" smtClean="0"/>
              <a:pPr/>
              <a:t>‹N°›</a:t>
            </a:fld>
            <a:endParaRPr lang="fr-FR" noProof="0" dirty="0"/>
          </a:p>
        </p:txBody>
      </p:sp>
      <p:sp>
        <p:nvSpPr>
          <p:cNvPr id="9" name="Rectangle 8">
            <a:extLst>
              <a:ext uri="{FF2B5EF4-FFF2-40B4-BE49-F238E27FC236}">
                <a16:creationId xmlns:a16="http://schemas.microsoft.com/office/drawing/2014/main" id="{4BC39664-EB8B-4A32-915A-D4308F79277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29" name="Rectangle 28">
            <a:extLst>
              <a:ext uri="{FF2B5EF4-FFF2-40B4-BE49-F238E27FC236}">
                <a16:creationId xmlns:a16="http://schemas.microsoft.com/office/drawing/2014/main" id="{9B49670D-8F18-44A8-B217-67B412095C0D}"/>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cxnSp>
        <p:nvCxnSpPr>
          <p:cNvPr id="18" name="Connecteur droit 17">
            <a:extLst>
              <a:ext uri="{FF2B5EF4-FFF2-40B4-BE49-F238E27FC236}">
                <a16:creationId xmlns:a16="http://schemas.microsoft.com/office/drawing/2014/main" id="{030FA059-EC32-4FFF-9673-48849B2FA43A}"/>
              </a:ext>
            </a:extLst>
          </p:cNvPr>
          <p:cNvCxnSpPr>
            <a:cxnSpLocks/>
          </p:cNvCxnSpPr>
          <p:nvPr userDrawn="1"/>
        </p:nvCxnSpPr>
        <p:spPr>
          <a:xfrm flipH="1">
            <a:off x="1" y="6371351"/>
            <a:ext cx="12191999"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163275"/>
      </p:ext>
    </p:extLst>
  </p:cSld>
  <p:clrMap bg1="lt1" tx1="dk1" bg2="lt2" tx2="dk2" accent1="accent1" accent2="accent2" accent3="accent3" accent4="accent4" accent5="accent5" accent6="accent6" hlink="hlink" folHlink="folHlink"/>
  <p:sldLayoutIdLst>
    <p:sldLayoutId id="2147483649" r:id="rId1"/>
    <p:sldLayoutId id="2147483658" r:id="rId2"/>
    <p:sldLayoutId id="2147483666" r:id="rId3"/>
    <p:sldLayoutId id="2147483662" r:id="rId4"/>
    <p:sldLayoutId id="2147483659" r:id="rId5"/>
    <p:sldLayoutId id="2147483663" r:id="rId6"/>
    <p:sldLayoutId id="2147483677" r:id="rId7"/>
    <p:sldLayoutId id="2147483654" r:id="rId8"/>
    <p:sldLayoutId id="2147483660" r:id="rId9"/>
    <p:sldLayoutId id="2147483664" r:id="rId10"/>
    <p:sldLayoutId id="2147483650" r:id="rId11"/>
    <p:sldLayoutId id="2147483652" r:id="rId12"/>
    <p:sldLayoutId id="2147483656" r:id="rId13"/>
    <p:sldLayoutId id="2147483657" r:id="rId14"/>
    <p:sldLayoutId id="2147483667" r:id="rId15"/>
    <p:sldLayoutId id="2147483668" r:id="rId16"/>
    <p:sldLayoutId id="2147483669" r:id="rId17"/>
    <p:sldLayoutId id="2147483670" r:id="rId18"/>
    <p:sldLayoutId id="2147483671" r:id="rId19"/>
    <p:sldLayoutId id="2147483673" r:id="rId20"/>
    <p:sldLayoutId id="2147483674" r:id="rId21"/>
    <p:sldLayoutId id="2147483676" r:id="rId22"/>
    <p:sldLayoutId id="2147483655" r:id="rId23"/>
    <p:sldLayoutId id="2147483675" r:id="rId24"/>
    <p:sldLayoutId id="2147483672" r:id="rId25"/>
  </p:sldLayoutIdLst>
  <p:hf hdr="0" dt="0"/>
  <p:txStyles>
    <p:titleStyle>
      <a:lvl1pPr algn="l" defTabSz="914400" rtl="0" eaLnBrk="1" latinLnBrk="0" hangingPunct="1">
        <a:lnSpc>
          <a:spcPct val="90000"/>
        </a:lnSpc>
        <a:spcBef>
          <a:spcPct val="0"/>
        </a:spcBef>
        <a:buNone/>
        <a:defRPr sz="3200" b="1" kern="1200" spc="-150">
          <a:solidFill>
            <a:schemeClr val="tx1">
              <a:lumMod val="75000"/>
              <a:lumOff val="25000"/>
            </a:schemeClr>
          </a:solidFill>
          <a:latin typeface="+mj-lt"/>
          <a:ea typeface="+mj-ea"/>
          <a:cs typeface="+mj-cs"/>
        </a:defRPr>
      </a:lvl1pPr>
    </p:titleStyle>
    <p:body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8.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8.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8.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8.xml"/><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8" Type="http://schemas.openxmlformats.org/officeDocument/2006/relationships/hyperlink" Target="https://unis-contre-le-covid.go.yj.fr/" TargetMode="External"/><Relationship Id="rId3" Type="http://schemas.openxmlformats.org/officeDocument/2006/relationships/image" Target="../media/image14.jpeg"/><Relationship Id="rId7" Type="http://schemas.openxmlformats.org/officeDocument/2006/relationships/hyperlink" Target="https://www.figma.com/file/KN1pdsZDc8Y1ZT3HTQojse/Maquette-campagne-de-promotion-pour-le-vaccin?node-id=60%3A16" TargetMode="External"/><Relationship Id="rId2" Type="http://schemas.openxmlformats.org/officeDocument/2006/relationships/notesSlide" Target="../notesSlides/notesSlide19.xml"/><Relationship Id="rId1" Type="http://schemas.openxmlformats.org/officeDocument/2006/relationships/slideLayout" Target="../slideLayouts/slideLayout10.xml"/><Relationship Id="rId6" Type="http://schemas.openxmlformats.org/officeDocument/2006/relationships/hyperlink" Target="https://trello.com/invite/b/CbW1Ta4T/be265dc29429a14513dd801a030807c7/projet-covid" TargetMode="External"/><Relationship Id="rId11" Type="http://schemas.openxmlformats.org/officeDocument/2006/relationships/hyperlink" Target="https://github.com/clementfert/covid.git" TargetMode="External"/><Relationship Id="rId5" Type="http://schemas.openxmlformats.org/officeDocument/2006/relationships/image" Target="../media/image16.svg"/><Relationship Id="rId10" Type="http://schemas.openxmlformats.org/officeDocument/2006/relationships/image" Target="../media/image18.svg"/><Relationship Id="rId4" Type="http://schemas.openxmlformats.org/officeDocument/2006/relationships/image" Target="../media/image15.png"/><Relationship Id="rId9" Type="http://schemas.openxmlformats.org/officeDocument/2006/relationships/image" Target="../media/image17.pn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hyperlink" Target="https://www.hubspot.fr/make-my-persona?persona=-NC-BHy4VsOiSpwcJde8" TargetMode="External"/><Relationship Id="rId2" Type="http://schemas.openxmlformats.org/officeDocument/2006/relationships/notesSlide" Target="../notesSlides/notesSlide5.xml"/><Relationship Id="rId1" Type="http://schemas.openxmlformats.org/officeDocument/2006/relationships/slideLayout" Target="../slideLayouts/slideLayout5.xml"/><Relationship Id="rId5" Type="http://schemas.openxmlformats.org/officeDocument/2006/relationships/hyperlink" Target="https://www.hubspot.fr/make-my-persona?persona=-NC-NOJA93rySPAXIiLF" TargetMode="External"/><Relationship Id="rId4" Type="http://schemas.openxmlformats.org/officeDocument/2006/relationships/hyperlink" Target="https://www.hubspot.fr/make-my-persona?persona=-NC-Jz0oMSrlkNvO9o38"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Espace réservé d’image 11" descr="Mains rassemblées en cercle">
            <a:extLst>
              <a:ext uri="{FF2B5EF4-FFF2-40B4-BE49-F238E27FC236}">
                <a16:creationId xmlns:a16="http://schemas.microsoft.com/office/drawing/2014/main" id="{AA8A1CBA-9BB5-2246-9F4B-98EAD7C90158}"/>
              </a:ext>
            </a:extLst>
          </p:cNvPr>
          <p:cNvPicPr>
            <a:picLocks noGrp="1" noChangeAspect="1"/>
          </p:cNvPicPr>
          <p:nvPr>
            <p:ph type="pic" sz="quarter" idx="10"/>
          </p:nvPr>
        </p:nvPicPr>
        <p:blipFill>
          <a:blip r:embed="rId3" cstate="screen">
            <a:extLst>
              <a:ext uri="{28A0092B-C50C-407E-A947-70E740481C1C}">
                <a14:useLocalDpi xmlns:a14="http://schemas.microsoft.com/office/drawing/2010/main"/>
              </a:ext>
            </a:extLst>
          </a:blip>
          <a:srcRect/>
          <a:stretch>
            <a:fillRect/>
          </a:stretch>
        </p:blipFill>
        <p:spPr/>
      </p:pic>
      <p:sp>
        <p:nvSpPr>
          <p:cNvPr id="3" name="Titre 2">
            <a:extLst>
              <a:ext uri="{FF2B5EF4-FFF2-40B4-BE49-F238E27FC236}">
                <a16:creationId xmlns:a16="http://schemas.microsoft.com/office/drawing/2014/main" id="{200B3D2B-613A-41BE-987D-E6A1324B456D}"/>
              </a:ext>
            </a:extLst>
          </p:cNvPr>
          <p:cNvSpPr>
            <a:spLocks noGrp="1"/>
          </p:cNvSpPr>
          <p:nvPr>
            <p:ph type="ctrTitle"/>
          </p:nvPr>
        </p:nvSpPr>
        <p:spPr>
          <a:xfrm>
            <a:off x="1081669" y="2811053"/>
            <a:ext cx="11110331" cy="1261295"/>
          </a:xfrm>
        </p:spPr>
        <p:txBody>
          <a:bodyPr rtlCol="0"/>
          <a:lstStyle/>
          <a:p>
            <a:r>
              <a:rPr lang="fr-FR">
                <a:ea typeface="+mj-lt"/>
                <a:cs typeface="+mj-lt"/>
              </a:rPr>
              <a:t>Unis-contre-le-covid présentation</a:t>
            </a:r>
            <a:endParaRPr lang="fr-FR"/>
          </a:p>
        </p:txBody>
      </p:sp>
      <p:sp>
        <p:nvSpPr>
          <p:cNvPr id="4" name="Sous-titre 3">
            <a:extLst>
              <a:ext uri="{FF2B5EF4-FFF2-40B4-BE49-F238E27FC236}">
                <a16:creationId xmlns:a16="http://schemas.microsoft.com/office/drawing/2014/main" id="{4772945D-CA91-4CFE-8EB7-941C7618C994}"/>
              </a:ext>
            </a:extLst>
          </p:cNvPr>
          <p:cNvSpPr>
            <a:spLocks noGrp="1"/>
          </p:cNvSpPr>
          <p:nvPr>
            <p:ph type="subTitle" idx="1"/>
          </p:nvPr>
        </p:nvSpPr>
        <p:spPr>
          <a:xfrm>
            <a:off x="2949498" y="4061039"/>
            <a:ext cx="6831090" cy="748189"/>
          </a:xfrm>
        </p:spPr>
        <p:txBody>
          <a:bodyPr vert="horz" lIns="180000" tIns="180000" rIns="180000" bIns="180000" rtlCol="0" anchor="t">
            <a:noAutofit/>
          </a:bodyPr>
          <a:lstStyle/>
          <a:p>
            <a:r>
              <a:rPr lang="fr-FR"/>
              <a:t>Cette présentation a été faite par Clément FERT dans le but de présenter son travail et de faciliter la compréhension de ce projet  </a:t>
            </a:r>
          </a:p>
        </p:txBody>
      </p:sp>
      <p:sp>
        <p:nvSpPr>
          <p:cNvPr id="51" name="Zone de texte 50">
            <a:extLst>
              <a:ext uri="{FF2B5EF4-FFF2-40B4-BE49-F238E27FC236}">
                <a16:creationId xmlns:a16="http://schemas.microsoft.com/office/drawing/2014/main" id="{66C1DE0A-7865-466B-B5D7-781C92357026}"/>
              </a:ext>
            </a:extLst>
          </p:cNvPr>
          <p:cNvSpPr txBox="1"/>
          <p:nvPr/>
        </p:nvSpPr>
        <p:spPr>
          <a:xfrm>
            <a:off x="10284923" y="3918880"/>
            <a:ext cx="1402741" cy="909595"/>
          </a:xfrm>
          <a:prstGeom prst="rect">
            <a:avLst/>
          </a:prstGeom>
          <a:noFill/>
        </p:spPr>
        <p:txBody>
          <a:bodyPr wrap="square" lIns="91440" tIns="108000" rIns="91440" bIns="0" rtlCol="0" anchor="ctr">
            <a:spAutoFit/>
          </a:bodyPr>
          <a:lstStyle/>
          <a:p>
            <a:pPr algn="ctr">
              <a:lnSpc>
                <a:spcPct val="70000"/>
              </a:lnSpc>
            </a:pPr>
            <a:r>
              <a:rPr lang="fr-FR" sz="3600" b="1" spc="-100" dirty="0">
                <a:solidFill>
                  <a:schemeClr val="tx1">
                    <a:lumMod val="75000"/>
                    <a:lumOff val="25000"/>
                  </a:schemeClr>
                </a:solidFill>
                <a:latin typeface="+mj-lt"/>
              </a:rPr>
              <a:t>2nd dépôt </a:t>
            </a:r>
            <a:endParaRPr lang="fr-FR" sz="3600" b="1" i="0" spc="-100" dirty="0">
              <a:solidFill>
                <a:schemeClr val="tx1">
                  <a:lumMod val="75000"/>
                  <a:lumOff val="25000"/>
                </a:schemeClr>
              </a:solidFill>
              <a:latin typeface="+mj-lt"/>
            </a:endParaRPr>
          </a:p>
        </p:txBody>
      </p:sp>
    </p:spTree>
    <p:extLst>
      <p:ext uri="{BB962C8B-B14F-4D97-AF65-F5344CB8AC3E}">
        <p14:creationId xmlns:p14="http://schemas.microsoft.com/office/powerpoint/2010/main" val="39899232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7267129-D582-495A-8F4B-6B9075899DD6}"/>
              </a:ext>
            </a:extLst>
          </p:cNvPr>
          <p:cNvSpPr>
            <a:spLocks noGrp="1"/>
          </p:cNvSpPr>
          <p:nvPr>
            <p:ph type="title"/>
          </p:nvPr>
        </p:nvSpPr>
        <p:spPr/>
        <p:txBody>
          <a:bodyPr rtlCol="0"/>
          <a:lstStyle/>
          <a:p>
            <a:r>
              <a:rPr lang="fr-FR" dirty="0"/>
              <a:t>Les avancées</a:t>
            </a:r>
          </a:p>
        </p:txBody>
      </p:sp>
      <p:sp>
        <p:nvSpPr>
          <p:cNvPr id="3" name="Espace réservé du texte 2">
            <a:extLst>
              <a:ext uri="{FF2B5EF4-FFF2-40B4-BE49-F238E27FC236}">
                <a16:creationId xmlns:a16="http://schemas.microsoft.com/office/drawing/2014/main" id="{F204AFD2-303D-4B48-AA3E-C96B74D8127A}"/>
              </a:ext>
            </a:extLst>
          </p:cNvPr>
          <p:cNvSpPr>
            <a:spLocks noGrp="1"/>
          </p:cNvSpPr>
          <p:nvPr>
            <p:ph type="body" sz="quarter" idx="32"/>
          </p:nvPr>
        </p:nvSpPr>
        <p:spPr>
          <a:xfrm>
            <a:off x="319232" y="1008000"/>
            <a:ext cx="4594081" cy="5139815"/>
          </a:xfrm>
        </p:spPr>
        <p:txBody>
          <a:bodyPr vert="horz" lIns="0" tIns="0" rIns="0" bIns="0" rtlCol="0" anchor="t">
            <a:noAutofit/>
          </a:bodyPr>
          <a:lstStyle/>
          <a:p>
            <a:r>
              <a:rPr lang="fr-FR" dirty="0"/>
              <a:t>Sur cet page on retrouve:</a:t>
            </a:r>
          </a:p>
          <a:p>
            <a:endParaRPr lang="fr-FR" dirty="0"/>
          </a:p>
          <a:p>
            <a:pPr marL="285750" indent="-285750">
              <a:buChar char="•"/>
            </a:pPr>
            <a:r>
              <a:rPr lang="fr-FR" dirty="0"/>
              <a:t>Une en-tête avec le titre de la page.</a:t>
            </a:r>
          </a:p>
          <a:p>
            <a:pPr marL="285750" indent="-285750">
              <a:buChar char="•"/>
            </a:pPr>
            <a:endParaRPr lang="fr-FR" dirty="0"/>
          </a:p>
          <a:p>
            <a:pPr marL="285750" indent="-285750">
              <a:buChar char="•"/>
            </a:pPr>
            <a:r>
              <a:rPr lang="fr-FR" dirty="0"/>
              <a:t>Le corps de la page avec les nombreuses questions que l'utilisateur  se pose. L'utilisateur peu en sélectionner une pour avoir la réponse à cette question sous la forme d'un article(ce site étant un prototype il y a que l'article sur "comment agit un vaccin").</a:t>
            </a:r>
          </a:p>
          <a:p>
            <a:pPr marL="285750" indent="-285750">
              <a:buChar char="•"/>
            </a:pPr>
            <a:endParaRPr lang="fr-FR" dirty="0"/>
          </a:p>
          <a:p>
            <a:pPr marL="285750" indent="-285750">
              <a:buChar char="•"/>
            </a:pPr>
            <a:r>
              <a:rPr lang="fr-FR" dirty="0"/>
              <a:t>Bas de page avec le logo qui prouve  la fiabilité de notre site ainsi qu'un lien pour revenir vers le menu principal. </a:t>
            </a:r>
          </a:p>
          <a:p>
            <a:endParaRPr lang="fr-FR" dirty="0"/>
          </a:p>
        </p:txBody>
      </p:sp>
      <p:sp>
        <p:nvSpPr>
          <p:cNvPr id="6" name="Espace réservé du numéro de diapositive 5">
            <a:extLst>
              <a:ext uri="{FF2B5EF4-FFF2-40B4-BE49-F238E27FC236}">
                <a16:creationId xmlns:a16="http://schemas.microsoft.com/office/drawing/2014/main" id="{4B379698-AB4C-493D-BF95-F5781FDF2AC5}"/>
              </a:ext>
            </a:extLst>
          </p:cNvPr>
          <p:cNvSpPr>
            <a:spLocks noGrp="1"/>
          </p:cNvSpPr>
          <p:nvPr>
            <p:ph type="sldNum" sz="quarter" idx="33"/>
          </p:nvPr>
        </p:nvSpPr>
        <p:spPr/>
        <p:txBody>
          <a:bodyPr rtlCol="0"/>
          <a:lstStyle/>
          <a:p>
            <a:pPr rtl="0"/>
            <a:fld id="{19B51A1E-902D-48AF-9020-955120F399B6}" type="slidenum">
              <a:rPr lang="fr-FR" smtClean="0"/>
              <a:pPr rtl="0"/>
              <a:t>10</a:t>
            </a:fld>
            <a:endParaRPr lang="fr-FR"/>
          </a:p>
        </p:txBody>
      </p:sp>
      <p:sp>
        <p:nvSpPr>
          <p:cNvPr id="7" name="Zone de texte 6">
            <a:extLst>
              <a:ext uri="{FF2B5EF4-FFF2-40B4-BE49-F238E27FC236}">
                <a16:creationId xmlns:a16="http://schemas.microsoft.com/office/drawing/2014/main" id="{51C2B81A-DCD8-4F76-8421-30C345488A1D}"/>
              </a:ext>
            </a:extLst>
          </p:cNvPr>
          <p:cNvSpPr txBox="1"/>
          <p:nvPr/>
        </p:nvSpPr>
        <p:spPr>
          <a:xfrm>
            <a:off x="10338350" y="6259161"/>
            <a:ext cx="1053900" cy="502367"/>
          </a:xfrm>
          <a:prstGeom prst="rect">
            <a:avLst/>
          </a:prstGeom>
          <a:noFill/>
        </p:spPr>
        <p:txBody>
          <a:bodyPr wrap="square" lIns="91440" tIns="108000" rIns="91440" bIns="0" rtlCol="0" anchor="ctr">
            <a:spAutoFit/>
          </a:bodyPr>
          <a:lstStyle/>
          <a:p>
            <a:pPr algn="ctr">
              <a:lnSpc>
                <a:spcPts val="1000"/>
              </a:lnSpc>
            </a:pPr>
            <a:r>
              <a:rPr lang="fr-FR" sz="1200" b="1" spc="140" dirty="0">
                <a:solidFill>
                  <a:schemeClr val="accent1"/>
                </a:solidFill>
                <a:latin typeface="+mj-lt"/>
              </a:rPr>
              <a:t>Dépôt </a:t>
            </a:r>
            <a:br>
              <a:rPr lang="fr-FR" sz="1200" b="1" spc="140" dirty="0">
                <a:solidFill>
                  <a:schemeClr val="accent1"/>
                </a:solidFill>
                <a:latin typeface="+mj-lt"/>
              </a:rPr>
            </a:br>
            <a:endParaRPr lang="fr-FR" sz="1200" spc="140">
              <a:ea typeface="+mn-lt"/>
              <a:cs typeface="+mn-lt"/>
            </a:endParaRPr>
          </a:p>
          <a:p>
            <a:pPr algn="ctr">
              <a:lnSpc>
                <a:spcPts val="1000"/>
              </a:lnSpc>
            </a:pPr>
            <a:r>
              <a:rPr lang="fr-FR" sz="1200" b="1" spc="140" dirty="0">
                <a:latin typeface="+mj-lt"/>
              </a:rPr>
              <a:t>Final </a:t>
            </a:r>
            <a:endParaRPr lang="fr-FR" dirty="0"/>
          </a:p>
        </p:txBody>
      </p:sp>
      <p:pic>
        <p:nvPicPr>
          <p:cNvPr id="9" name="Image 9" descr="Une image contenant texte&#10;&#10;Description générée automatiquement">
            <a:extLst>
              <a:ext uri="{FF2B5EF4-FFF2-40B4-BE49-F238E27FC236}">
                <a16:creationId xmlns:a16="http://schemas.microsoft.com/office/drawing/2014/main" id="{CFECCA69-FB01-A521-8D8E-8059C53C953D}"/>
              </a:ext>
            </a:extLst>
          </p:cNvPr>
          <p:cNvPicPr>
            <a:picLocks noGrp="1" noChangeAspect="1"/>
          </p:cNvPicPr>
          <p:nvPr>
            <p:ph sz="quarter" idx="34"/>
          </p:nvPr>
        </p:nvPicPr>
        <p:blipFill>
          <a:blip r:embed="rId3"/>
          <a:stretch>
            <a:fillRect/>
          </a:stretch>
        </p:blipFill>
        <p:spPr>
          <a:xfrm>
            <a:off x="4863421" y="61791"/>
            <a:ext cx="6234196" cy="5994308"/>
          </a:xfrm>
        </p:spPr>
      </p:pic>
    </p:spTree>
    <p:extLst>
      <p:ext uri="{BB962C8B-B14F-4D97-AF65-F5344CB8AC3E}">
        <p14:creationId xmlns:p14="http://schemas.microsoft.com/office/powerpoint/2010/main" val="28223603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7267129-D582-495A-8F4B-6B9075899DD6}"/>
              </a:ext>
            </a:extLst>
          </p:cNvPr>
          <p:cNvSpPr>
            <a:spLocks noGrp="1"/>
          </p:cNvSpPr>
          <p:nvPr>
            <p:ph type="title"/>
          </p:nvPr>
        </p:nvSpPr>
        <p:spPr/>
        <p:txBody>
          <a:bodyPr rtlCol="0"/>
          <a:lstStyle/>
          <a:p>
            <a:r>
              <a:rPr lang="fr-FR" dirty="0"/>
              <a:t>La stratégie </a:t>
            </a:r>
          </a:p>
        </p:txBody>
      </p:sp>
      <p:sp>
        <p:nvSpPr>
          <p:cNvPr id="3" name="Espace réservé du texte 2">
            <a:extLst>
              <a:ext uri="{FF2B5EF4-FFF2-40B4-BE49-F238E27FC236}">
                <a16:creationId xmlns:a16="http://schemas.microsoft.com/office/drawing/2014/main" id="{F204AFD2-303D-4B48-AA3E-C96B74D8127A}"/>
              </a:ext>
            </a:extLst>
          </p:cNvPr>
          <p:cNvSpPr>
            <a:spLocks noGrp="1"/>
          </p:cNvSpPr>
          <p:nvPr>
            <p:ph type="body" sz="quarter" idx="32"/>
          </p:nvPr>
        </p:nvSpPr>
        <p:spPr>
          <a:xfrm>
            <a:off x="319232" y="1008000"/>
            <a:ext cx="4594081" cy="5139815"/>
          </a:xfrm>
        </p:spPr>
        <p:txBody>
          <a:bodyPr vert="horz" lIns="0" tIns="0" rIns="0" bIns="0" rtlCol="0" anchor="t">
            <a:noAutofit/>
          </a:bodyPr>
          <a:lstStyle/>
          <a:p>
            <a:r>
              <a:rPr lang="fr-FR" dirty="0"/>
              <a:t>Sur cet page on retrouve:</a:t>
            </a:r>
          </a:p>
          <a:p>
            <a:endParaRPr lang="fr-FR" dirty="0"/>
          </a:p>
          <a:p>
            <a:pPr marL="285750" indent="-285750">
              <a:buChar char="•"/>
            </a:pPr>
            <a:r>
              <a:rPr lang="fr-FR" dirty="0"/>
              <a:t>Une en-tête avec le titre de la page.</a:t>
            </a:r>
          </a:p>
          <a:p>
            <a:pPr marL="285750" indent="-285750">
              <a:buChar char="•"/>
            </a:pPr>
            <a:endParaRPr lang="fr-FR" dirty="0"/>
          </a:p>
          <a:p>
            <a:pPr marL="285750" indent="-285750">
              <a:buChar char="•"/>
            </a:pPr>
            <a:r>
              <a:rPr lang="fr-FR">
                <a:ea typeface="+mn-lt"/>
                <a:cs typeface="+mn-lt"/>
              </a:rPr>
              <a:t>Le corps de la page avec </a:t>
            </a:r>
            <a:r>
              <a:rPr lang="fr-FR" dirty="0">
                <a:ea typeface="+mn-lt"/>
                <a:cs typeface="+mn-lt"/>
              </a:rPr>
              <a:t>trois onglets  permettant à l'utilisateur de sélectionner la stratégie qui l'intéresse une fois sélectionner un onglet apparaitra.</a:t>
            </a:r>
          </a:p>
          <a:p>
            <a:pPr marL="285750" indent="-285750">
              <a:buChar char="•"/>
            </a:pPr>
            <a:endParaRPr lang="fr-FR" dirty="0"/>
          </a:p>
          <a:p>
            <a:pPr marL="285750" indent="-285750">
              <a:buChar char="•"/>
            </a:pPr>
            <a:r>
              <a:rPr lang="fr-FR" dirty="0"/>
              <a:t>Bas de page avec le logo qui prouve que la fiabilité de notre site ainsi qu'un lien pour revenir vers les menu principal. </a:t>
            </a:r>
          </a:p>
          <a:p>
            <a:endParaRPr lang="fr-FR" dirty="0"/>
          </a:p>
        </p:txBody>
      </p:sp>
      <p:sp>
        <p:nvSpPr>
          <p:cNvPr id="6" name="Espace réservé du numéro de diapositive 5">
            <a:extLst>
              <a:ext uri="{FF2B5EF4-FFF2-40B4-BE49-F238E27FC236}">
                <a16:creationId xmlns:a16="http://schemas.microsoft.com/office/drawing/2014/main" id="{4B379698-AB4C-493D-BF95-F5781FDF2AC5}"/>
              </a:ext>
            </a:extLst>
          </p:cNvPr>
          <p:cNvSpPr>
            <a:spLocks noGrp="1"/>
          </p:cNvSpPr>
          <p:nvPr>
            <p:ph type="sldNum" sz="quarter" idx="33"/>
          </p:nvPr>
        </p:nvSpPr>
        <p:spPr/>
        <p:txBody>
          <a:bodyPr rtlCol="0"/>
          <a:lstStyle/>
          <a:p>
            <a:pPr rtl="0"/>
            <a:fld id="{19B51A1E-902D-48AF-9020-955120F399B6}" type="slidenum">
              <a:rPr lang="fr-FR" smtClean="0"/>
              <a:pPr rtl="0"/>
              <a:t>11</a:t>
            </a:fld>
            <a:endParaRPr lang="fr-FR"/>
          </a:p>
        </p:txBody>
      </p:sp>
      <p:sp>
        <p:nvSpPr>
          <p:cNvPr id="7" name="Zone de texte 6">
            <a:extLst>
              <a:ext uri="{FF2B5EF4-FFF2-40B4-BE49-F238E27FC236}">
                <a16:creationId xmlns:a16="http://schemas.microsoft.com/office/drawing/2014/main" id="{51C2B81A-DCD8-4F76-8421-30C345488A1D}"/>
              </a:ext>
            </a:extLst>
          </p:cNvPr>
          <p:cNvSpPr txBox="1"/>
          <p:nvPr/>
        </p:nvSpPr>
        <p:spPr>
          <a:xfrm>
            <a:off x="10162504" y="6299460"/>
            <a:ext cx="1134496" cy="502367"/>
          </a:xfrm>
          <a:prstGeom prst="rect">
            <a:avLst/>
          </a:prstGeom>
          <a:noFill/>
        </p:spPr>
        <p:txBody>
          <a:bodyPr wrap="square" lIns="91440" tIns="108000" rIns="91440" bIns="0" rtlCol="0" anchor="ctr">
            <a:spAutoFit/>
          </a:bodyPr>
          <a:lstStyle/>
          <a:p>
            <a:pPr algn="ctr">
              <a:lnSpc>
                <a:spcPts val="1000"/>
              </a:lnSpc>
            </a:pPr>
            <a:r>
              <a:rPr lang="fr-FR" sz="1200" b="1" spc="140" dirty="0">
                <a:solidFill>
                  <a:schemeClr val="accent1"/>
                </a:solidFill>
                <a:latin typeface="+mj-lt"/>
              </a:rPr>
              <a:t>Dépôt </a:t>
            </a:r>
            <a:br>
              <a:rPr lang="fr-FR" sz="1200" b="1" spc="140" dirty="0">
                <a:solidFill>
                  <a:schemeClr val="accent1"/>
                </a:solidFill>
                <a:latin typeface="+mj-lt"/>
              </a:rPr>
            </a:br>
            <a:endParaRPr lang="fr-FR" sz="1200" spc="140">
              <a:ea typeface="+mn-lt"/>
              <a:cs typeface="+mn-lt"/>
            </a:endParaRPr>
          </a:p>
          <a:p>
            <a:pPr algn="ctr">
              <a:lnSpc>
                <a:spcPts val="1000"/>
              </a:lnSpc>
            </a:pPr>
            <a:r>
              <a:rPr lang="fr-FR" sz="1200" b="1" spc="140" dirty="0">
                <a:latin typeface="+mj-lt"/>
              </a:rPr>
              <a:t>Final</a:t>
            </a:r>
            <a:endParaRPr lang="fr-FR" sz="1200" b="0" i="0" spc="140" dirty="0">
              <a:solidFill>
                <a:schemeClr val="tx1">
                  <a:lumMod val="75000"/>
                  <a:lumOff val="25000"/>
                </a:schemeClr>
              </a:solidFill>
              <a:latin typeface="+mj-lt"/>
            </a:endParaRPr>
          </a:p>
        </p:txBody>
      </p:sp>
      <p:pic>
        <p:nvPicPr>
          <p:cNvPr id="8" name="Image 9">
            <a:extLst>
              <a:ext uri="{FF2B5EF4-FFF2-40B4-BE49-F238E27FC236}">
                <a16:creationId xmlns:a16="http://schemas.microsoft.com/office/drawing/2014/main" id="{D44BF322-F20C-00FF-AA7A-AB7D0463E54E}"/>
              </a:ext>
            </a:extLst>
          </p:cNvPr>
          <p:cNvPicPr>
            <a:picLocks noGrp="1" noChangeAspect="1"/>
          </p:cNvPicPr>
          <p:nvPr>
            <p:ph sz="quarter" idx="34"/>
          </p:nvPr>
        </p:nvPicPr>
        <p:blipFill>
          <a:blip r:embed="rId3"/>
          <a:stretch>
            <a:fillRect/>
          </a:stretch>
        </p:blipFill>
        <p:spPr>
          <a:xfrm>
            <a:off x="5775352" y="260950"/>
            <a:ext cx="6020923" cy="5829785"/>
          </a:xfrm>
        </p:spPr>
      </p:pic>
    </p:spTree>
    <p:extLst>
      <p:ext uri="{BB962C8B-B14F-4D97-AF65-F5344CB8AC3E}">
        <p14:creationId xmlns:p14="http://schemas.microsoft.com/office/powerpoint/2010/main" val="40537419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7267129-D582-495A-8F4B-6B9075899DD6}"/>
              </a:ext>
            </a:extLst>
          </p:cNvPr>
          <p:cNvSpPr>
            <a:spLocks noGrp="1"/>
          </p:cNvSpPr>
          <p:nvPr>
            <p:ph type="title"/>
          </p:nvPr>
        </p:nvSpPr>
        <p:spPr/>
        <p:txBody>
          <a:bodyPr rtlCol="0"/>
          <a:lstStyle/>
          <a:p>
            <a:r>
              <a:rPr lang="fr-FR" dirty="0"/>
              <a:t>Je suis solidaire</a:t>
            </a:r>
          </a:p>
        </p:txBody>
      </p:sp>
      <p:sp>
        <p:nvSpPr>
          <p:cNvPr id="3" name="Espace réservé du texte 2">
            <a:extLst>
              <a:ext uri="{FF2B5EF4-FFF2-40B4-BE49-F238E27FC236}">
                <a16:creationId xmlns:a16="http://schemas.microsoft.com/office/drawing/2014/main" id="{F204AFD2-303D-4B48-AA3E-C96B74D8127A}"/>
              </a:ext>
            </a:extLst>
          </p:cNvPr>
          <p:cNvSpPr>
            <a:spLocks noGrp="1"/>
          </p:cNvSpPr>
          <p:nvPr>
            <p:ph type="body" sz="quarter" idx="32"/>
          </p:nvPr>
        </p:nvSpPr>
        <p:spPr>
          <a:xfrm>
            <a:off x="319232" y="1111909"/>
            <a:ext cx="4637376" cy="5252383"/>
          </a:xfrm>
        </p:spPr>
        <p:txBody>
          <a:bodyPr vert="horz" lIns="0" tIns="0" rIns="0" bIns="0" rtlCol="0" anchor="t">
            <a:noAutofit/>
          </a:bodyPr>
          <a:lstStyle/>
          <a:p>
            <a:r>
              <a:rPr lang="fr-FR" dirty="0"/>
              <a:t>Sur cet page on retrouve:</a:t>
            </a:r>
          </a:p>
          <a:p>
            <a:pPr marL="285750" indent="-285750">
              <a:buChar char="•"/>
            </a:pPr>
            <a:r>
              <a:rPr lang="fr-FR" dirty="0"/>
              <a:t>Une en-tête avec le titre de la page.</a:t>
            </a:r>
          </a:p>
          <a:p>
            <a:pPr marL="285750" indent="-285750">
              <a:buChar char="•"/>
            </a:pPr>
            <a:r>
              <a:rPr lang="fr-FR" dirty="0">
                <a:ea typeface="+mn-lt"/>
                <a:cs typeface="+mn-lt"/>
              </a:rPr>
              <a:t>Le corps de la page est fait de deux colonnes la première colonne est un formulaire de contact celui–ci permet de signaler sa volonté de s'engager contre le covid. Une fois le formulaire remplie l'administrateur recevra un email avec les informations de l'utilisateur concerné. La deuxième colonne servira à trouver le centre de vaccination le plus proche de chez soi une fois que l'API sur les centres de vaccination sera à jour.</a:t>
            </a:r>
            <a:endParaRPr lang="fr-FR" dirty="0" err="1"/>
          </a:p>
          <a:p>
            <a:pPr marL="285750" indent="-285750">
              <a:buChar char="•"/>
            </a:pPr>
            <a:endParaRPr lang="fr-FR" dirty="0"/>
          </a:p>
          <a:p>
            <a:pPr marL="285750" indent="-285750">
              <a:buChar char="•"/>
            </a:pPr>
            <a:r>
              <a:rPr lang="fr-FR" dirty="0"/>
              <a:t>Bas de page avec le logo qui prouve que la fiabilité de notre site ainsi qu'un lien pour revenir vers les menu principal. </a:t>
            </a:r>
          </a:p>
          <a:p>
            <a:endParaRPr lang="fr-FR" dirty="0"/>
          </a:p>
        </p:txBody>
      </p:sp>
      <p:sp>
        <p:nvSpPr>
          <p:cNvPr id="6" name="Espace réservé du numéro de diapositive 5">
            <a:extLst>
              <a:ext uri="{FF2B5EF4-FFF2-40B4-BE49-F238E27FC236}">
                <a16:creationId xmlns:a16="http://schemas.microsoft.com/office/drawing/2014/main" id="{4B379698-AB4C-493D-BF95-F5781FDF2AC5}"/>
              </a:ext>
            </a:extLst>
          </p:cNvPr>
          <p:cNvSpPr>
            <a:spLocks noGrp="1"/>
          </p:cNvSpPr>
          <p:nvPr>
            <p:ph type="sldNum" sz="quarter" idx="33"/>
          </p:nvPr>
        </p:nvSpPr>
        <p:spPr/>
        <p:txBody>
          <a:bodyPr rtlCol="0"/>
          <a:lstStyle/>
          <a:p>
            <a:pPr rtl="0"/>
            <a:fld id="{19B51A1E-902D-48AF-9020-955120F399B6}" type="slidenum">
              <a:rPr lang="fr-FR" smtClean="0"/>
              <a:pPr rtl="0"/>
              <a:t>12</a:t>
            </a:fld>
            <a:endParaRPr lang="fr-FR"/>
          </a:p>
        </p:txBody>
      </p:sp>
      <p:sp>
        <p:nvSpPr>
          <p:cNvPr id="7" name="Zone de texte 6">
            <a:extLst>
              <a:ext uri="{FF2B5EF4-FFF2-40B4-BE49-F238E27FC236}">
                <a16:creationId xmlns:a16="http://schemas.microsoft.com/office/drawing/2014/main" id="{51C2B81A-DCD8-4F76-8421-30C345488A1D}"/>
              </a:ext>
            </a:extLst>
          </p:cNvPr>
          <p:cNvSpPr txBox="1"/>
          <p:nvPr/>
        </p:nvSpPr>
        <p:spPr>
          <a:xfrm>
            <a:off x="10309042" y="6281737"/>
            <a:ext cx="1053900" cy="515833"/>
          </a:xfrm>
          <a:prstGeom prst="rect">
            <a:avLst/>
          </a:prstGeom>
          <a:noFill/>
        </p:spPr>
        <p:txBody>
          <a:bodyPr wrap="square" lIns="91440" tIns="108000" rIns="91440" bIns="0" rtlCol="0" anchor="ctr">
            <a:spAutoFit/>
          </a:bodyPr>
          <a:lstStyle/>
          <a:p>
            <a:pPr algn="ctr">
              <a:lnSpc>
                <a:spcPts val="1000"/>
              </a:lnSpc>
            </a:pPr>
            <a:r>
              <a:rPr lang="fr-FR" sz="1600" b="1" spc="-100" dirty="0">
                <a:solidFill>
                  <a:schemeClr val="accent1"/>
                </a:solidFill>
                <a:latin typeface="+mj-lt"/>
              </a:rPr>
              <a:t>Dépôt </a:t>
            </a:r>
            <a:br>
              <a:rPr lang="fr-FR" sz="1600" b="1" spc="-100" dirty="0">
                <a:solidFill>
                  <a:schemeClr val="accent1"/>
                </a:solidFill>
                <a:latin typeface="+mj-lt"/>
              </a:rPr>
            </a:br>
            <a:endParaRPr lang="fr-FR" sz="1600" spc="-100">
              <a:ea typeface="+mn-lt"/>
              <a:cs typeface="+mn-lt"/>
            </a:endParaRPr>
          </a:p>
          <a:p>
            <a:pPr algn="ctr">
              <a:lnSpc>
                <a:spcPts val="1000"/>
              </a:lnSpc>
            </a:pPr>
            <a:r>
              <a:rPr lang="fr-FR" sz="1600" b="1" spc="-100" dirty="0">
                <a:latin typeface="+mj-lt"/>
              </a:rPr>
              <a:t>Final </a:t>
            </a:r>
            <a:r>
              <a:rPr lang="fr-FR" sz="1600" b="1" spc="-100" dirty="0">
                <a:solidFill>
                  <a:schemeClr val="accent1"/>
                </a:solidFill>
                <a:latin typeface="+mj-lt"/>
              </a:rPr>
              <a:t> </a:t>
            </a:r>
            <a:endParaRPr lang="fr-FR" sz="1600" b="1" i="0" spc="-100" dirty="0">
              <a:solidFill>
                <a:schemeClr val="accent1"/>
              </a:solidFill>
              <a:latin typeface="+mj-lt"/>
            </a:endParaRPr>
          </a:p>
        </p:txBody>
      </p:sp>
      <p:pic>
        <p:nvPicPr>
          <p:cNvPr id="9" name="Image 9">
            <a:extLst>
              <a:ext uri="{FF2B5EF4-FFF2-40B4-BE49-F238E27FC236}">
                <a16:creationId xmlns:a16="http://schemas.microsoft.com/office/drawing/2014/main" id="{4C7070E9-0DB3-6CAE-8DBF-D20A487B0BCD}"/>
              </a:ext>
            </a:extLst>
          </p:cNvPr>
          <p:cNvPicPr>
            <a:picLocks noGrp="1" noChangeAspect="1"/>
          </p:cNvPicPr>
          <p:nvPr>
            <p:ph sz="quarter" idx="34"/>
          </p:nvPr>
        </p:nvPicPr>
        <p:blipFill>
          <a:blip r:embed="rId3"/>
          <a:stretch>
            <a:fillRect/>
          </a:stretch>
        </p:blipFill>
        <p:spPr>
          <a:xfrm>
            <a:off x="5312291" y="139722"/>
            <a:ext cx="6730570" cy="6046263"/>
          </a:xfrm>
        </p:spPr>
      </p:pic>
    </p:spTree>
    <p:extLst>
      <p:ext uri="{BB962C8B-B14F-4D97-AF65-F5344CB8AC3E}">
        <p14:creationId xmlns:p14="http://schemas.microsoft.com/office/powerpoint/2010/main" val="23465584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7267129-D582-495A-8F4B-6B9075899DD6}"/>
              </a:ext>
            </a:extLst>
          </p:cNvPr>
          <p:cNvSpPr>
            <a:spLocks noGrp="1"/>
          </p:cNvSpPr>
          <p:nvPr>
            <p:ph type="title"/>
          </p:nvPr>
        </p:nvSpPr>
        <p:spPr/>
        <p:txBody>
          <a:bodyPr rtlCol="0"/>
          <a:lstStyle/>
          <a:p>
            <a:r>
              <a:rPr lang="fr-FR" dirty="0">
                <a:ea typeface="+mj-lt"/>
                <a:cs typeface="+mj-lt"/>
              </a:rPr>
              <a:t>La concordance entre la maquette et le site</a:t>
            </a:r>
            <a:endParaRPr lang="fr-FR" dirty="0"/>
          </a:p>
        </p:txBody>
      </p:sp>
      <p:sp>
        <p:nvSpPr>
          <p:cNvPr id="3" name="Espace réservé du texte 2">
            <a:extLst>
              <a:ext uri="{FF2B5EF4-FFF2-40B4-BE49-F238E27FC236}">
                <a16:creationId xmlns:a16="http://schemas.microsoft.com/office/drawing/2014/main" id="{F204AFD2-303D-4B48-AA3E-C96B74D8127A}"/>
              </a:ext>
            </a:extLst>
          </p:cNvPr>
          <p:cNvSpPr>
            <a:spLocks noGrp="1"/>
          </p:cNvSpPr>
          <p:nvPr>
            <p:ph type="body" sz="quarter" idx="32"/>
          </p:nvPr>
        </p:nvSpPr>
        <p:spPr>
          <a:xfrm>
            <a:off x="353868" y="1025318"/>
            <a:ext cx="11408784" cy="5624723"/>
          </a:xfrm>
        </p:spPr>
        <p:txBody>
          <a:bodyPr vert="horz" lIns="0" tIns="0" rIns="0" bIns="0" rtlCol="0" anchor="t">
            <a:noAutofit/>
          </a:bodyPr>
          <a:lstStyle/>
          <a:p>
            <a:r>
              <a:rPr lang="fr-FR" dirty="0"/>
              <a:t>Pour ce site j'ai essayé de me rapprocher au maximum de la maquette.</a:t>
            </a:r>
          </a:p>
          <a:p>
            <a:r>
              <a:rPr lang="fr-FR" dirty="0"/>
              <a:t>Je pense qu'il y a quelques différences entre les deux versions certaines peuvent être dû à l'utilisation du plugins "</a:t>
            </a:r>
            <a:r>
              <a:rPr lang="fr-FR" dirty="0" err="1"/>
              <a:t>Elementor</a:t>
            </a:r>
            <a:r>
              <a:rPr lang="fr-FR" dirty="0"/>
              <a:t>".</a:t>
            </a:r>
          </a:p>
          <a:p>
            <a:r>
              <a:rPr lang="fr-FR" dirty="0"/>
              <a:t>Ce plugin nous permet d'intégrer des formulaires sur notre site et de conserver la même mise en page. J'ai donc décidé de l'activer sur toutes les pages de mon site.</a:t>
            </a:r>
          </a:p>
          <a:p>
            <a:endParaRPr lang="fr-FR" dirty="0"/>
          </a:p>
          <a:p>
            <a:r>
              <a:rPr lang="fr-FR" dirty="0"/>
              <a:t>D'autres part certaine modification son volontaire </a:t>
            </a:r>
          </a:p>
          <a:p>
            <a:r>
              <a:rPr lang="fr-FR" dirty="0"/>
              <a:t>Comme la page des avancées du covid19 sur la maquette on affiche un popup avec la réponse alors  que sur le site </a:t>
            </a:r>
            <a:r>
              <a:rPr lang="fr-FR" dirty="0" err="1"/>
              <a:t>wordpress</a:t>
            </a:r>
            <a:r>
              <a:rPr lang="fr-FR" dirty="0"/>
              <a:t> on affiche un article ceci me paraissais plus cohérent car ce site étant destiné pour le gouvernement on peut imaginer que certains membres du gouvernement auront un rôle de contributeur, éditeur ou auteur leurs permettant de gérer ses articles.</a:t>
            </a:r>
          </a:p>
          <a:p>
            <a:endParaRPr lang="fr-FR" dirty="0"/>
          </a:p>
          <a:p>
            <a:r>
              <a:rPr lang="fr-FR" dirty="0"/>
              <a:t>Les prochaines diapositive compare la version maquette réaliser sur </a:t>
            </a:r>
            <a:r>
              <a:rPr lang="fr-FR" dirty="0" err="1"/>
              <a:t>figma</a:t>
            </a:r>
            <a:r>
              <a:rPr lang="fr-FR" dirty="0"/>
              <a:t> et la version web réaliser avec </a:t>
            </a:r>
            <a:r>
              <a:rPr lang="fr-FR" dirty="0" err="1"/>
              <a:t>word</a:t>
            </a:r>
            <a:r>
              <a:rPr lang="fr-FR" dirty="0"/>
              <a:t> </a:t>
            </a:r>
            <a:r>
              <a:rPr lang="fr-FR" dirty="0" err="1"/>
              <a:t>press</a:t>
            </a:r>
            <a:r>
              <a:rPr lang="fr-FR" dirty="0"/>
              <a:t>.</a:t>
            </a:r>
          </a:p>
          <a:p>
            <a:r>
              <a:rPr lang="fr-FR" b="1" dirty="0"/>
              <a:t>   </a:t>
            </a:r>
          </a:p>
          <a:p>
            <a:endParaRPr lang="fr-FR" b="1" dirty="0"/>
          </a:p>
          <a:p>
            <a:endParaRPr lang="fr-FR" b="1" dirty="0"/>
          </a:p>
          <a:p>
            <a:endParaRPr lang="fr-FR" b="1" dirty="0"/>
          </a:p>
          <a:p>
            <a:endParaRPr lang="fr-FR" b="1" dirty="0"/>
          </a:p>
          <a:p>
            <a:endParaRPr lang="fr-FR" dirty="0"/>
          </a:p>
          <a:p>
            <a:endParaRPr lang="fr-FR" dirty="0"/>
          </a:p>
        </p:txBody>
      </p:sp>
      <p:sp>
        <p:nvSpPr>
          <p:cNvPr id="6" name="Espace réservé du numéro de diapositive 5">
            <a:extLst>
              <a:ext uri="{FF2B5EF4-FFF2-40B4-BE49-F238E27FC236}">
                <a16:creationId xmlns:a16="http://schemas.microsoft.com/office/drawing/2014/main" id="{4B379698-AB4C-493D-BF95-F5781FDF2AC5}"/>
              </a:ext>
            </a:extLst>
          </p:cNvPr>
          <p:cNvSpPr>
            <a:spLocks noGrp="1"/>
          </p:cNvSpPr>
          <p:nvPr>
            <p:ph type="sldNum" sz="quarter" idx="33"/>
          </p:nvPr>
        </p:nvSpPr>
        <p:spPr/>
        <p:txBody>
          <a:bodyPr rtlCol="0"/>
          <a:lstStyle/>
          <a:p>
            <a:pPr rtl="0"/>
            <a:fld id="{19B51A1E-902D-48AF-9020-955120F399B6}" type="slidenum">
              <a:rPr lang="fr-FR" smtClean="0"/>
              <a:pPr rtl="0"/>
              <a:t>13</a:t>
            </a:fld>
            <a:endParaRPr lang="fr-FR"/>
          </a:p>
        </p:txBody>
      </p:sp>
      <p:sp>
        <p:nvSpPr>
          <p:cNvPr id="7" name="Zone de texte 6">
            <a:extLst>
              <a:ext uri="{FF2B5EF4-FFF2-40B4-BE49-F238E27FC236}">
                <a16:creationId xmlns:a16="http://schemas.microsoft.com/office/drawing/2014/main" id="{51C2B81A-DCD8-4F76-8421-30C345488A1D}"/>
              </a:ext>
            </a:extLst>
          </p:cNvPr>
          <p:cNvSpPr txBox="1"/>
          <p:nvPr/>
        </p:nvSpPr>
        <p:spPr>
          <a:xfrm>
            <a:off x="10294388" y="6275637"/>
            <a:ext cx="1053900" cy="630608"/>
          </a:xfrm>
          <a:prstGeom prst="rect">
            <a:avLst/>
          </a:prstGeom>
          <a:noFill/>
        </p:spPr>
        <p:txBody>
          <a:bodyPr wrap="square" lIns="91440" tIns="108000" rIns="91440" bIns="0" rtlCol="0" anchor="ctr">
            <a:spAutoFit/>
          </a:bodyPr>
          <a:lstStyle/>
          <a:p>
            <a:pPr algn="ctr">
              <a:lnSpc>
                <a:spcPts val="1000"/>
              </a:lnSpc>
            </a:pPr>
            <a:r>
              <a:rPr lang="fr-FR" sz="1600" b="1" spc="-100" dirty="0">
                <a:solidFill>
                  <a:schemeClr val="accent1"/>
                </a:solidFill>
                <a:latin typeface="+mj-lt"/>
              </a:rPr>
              <a:t>Dépôt </a:t>
            </a:r>
            <a:br>
              <a:rPr lang="fr-FR" sz="1600" b="1" spc="-100" dirty="0">
                <a:solidFill>
                  <a:schemeClr val="accent1"/>
                </a:solidFill>
                <a:latin typeface="+mj-lt"/>
              </a:rPr>
            </a:br>
            <a:endParaRPr lang="fr-FR" sz="1600" spc="-100">
              <a:ea typeface="+mn-lt"/>
              <a:cs typeface="+mn-lt"/>
            </a:endParaRPr>
          </a:p>
          <a:p>
            <a:pPr algn="ctr">
              <a:lnSpc>
                <a:spcPts val="1000"/>
              </a:lnSpc>
            </a:pPr>
            <a:r>
              <a:rPr lang="fr-FR" sz="1600" b="1" spc="-100" dirty="0">
                <a:latin typeface="+mj-lt"/>
              </a:rPr>
              <a:t>Final </a:t>
            </a:r>
            <a:r>
              <a:rPr lang="fr-FR" sz="1600" b="1" spc="-100" dirty="0">
                <a:solidFill>
                  <a:schemeClr val="accent1"/>
                </a:solidFill>
                <a:latin typeface="+mj-lt"/>
              </a:rPr>
              <a:t> </a:t>
            </a:r>
            <a:br>
              <a:rPr lang="fr-FR" sz="1600" b="1" i="0" spc="-100" baseline="0" dirty="0">
                <a:solidFill>
                  <a:schemeClr val="accent1"/>
                </a:solidFill>
                <a:latin typeface="+mj-lt"/>
              </a:rPr>
            </a:br>
            <a:endParaRPr lang="fr-FR" sz="1200" b="0" i="0" spc="140">
              <a:solidFill>
                <a:schemeClr val="tx1">
                  <a:lumMod val="75000"/>
                  <a:lumOff val="25000"/>
                </a:schemeClr>
              </a:solidFill>
              <a:latin typeface="+mj-lt"/>
            </a:endParaRPr>
          </a:p>
        </p:txBody>
      </p:sp>
    </p:spTree>
    <p:extLst>
      <p:ext uri="{BB962C8B-B14F-4D97-AF65-F5344CB8AC3E}">
        <p14:creationId xmlns:p14="http://schemas.microsoft.com/office/powerpoint/2010/main" val="15356695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7267129-D582-495A-8F4B-6B9075899DD6}"/>
              </a:ext>
            </a:extLst>
          </p:cNvPr>
          <p:cNvSpPr>
            <a:spLocks noGrp="1"/>
          </p:cNvSpPr>
          <p:nvPr>
            <p:ph type="title"/>
          </p:nvPr>
        </p:nvSpPr>
        <p:spPr/>
        <p:txBody>
          <a:bodyPr rtlCol="0"/>
          <a:lstStyle/>
          <a:p>
            <a:r>
              <a:rPr lang="fr-FR" dirty="0"/>
              <a:t>Le menu </a:t>
            </a:r>
          </a:p>
        </p:txBody>
      </p:sp>
      <p:sp>
        <p:nvSpPr>
          <p:cNvPr id="3" name="Espace réservé du texte 2">
            <a:extLst>
              <a:ext uri="{FF2B5EF4-FFF2-40B4-BE49-F238E27FC236}">
                <a16:creationId xmlns:a16="http://schemas.microsoft.com/office/drawing/2014/main" id="{F204AFD2-303D-4B48-AA3E-C96B74D8127A}"/>
              </a:ext>
            </a:extLst>
          </p:cNvPr>
          <p:cNvSpPr>
            <a:spLocks noGrp="1"/>
          </p:cNvSpPr>
          <p:nvPr>
            <p:ph type="body" sz="quarter" idx="32"/>
          </p:nvPr>
        </p:nvSpPr>
        <p:spPr>
          <a:xfrm>
            <a:off x="319232" y="1008000"/>
            <a:ext cx="3866718" cy="3633134"/>
          </a:xfrm>
        </p:spPr>
        <p:txBody>
          <a:bodyPr vert="horz" lIns="0" tIns="0" rIns="0" bIns="0" rtlCol="0" anchor="t">
            <a:noAutofit/>
          </a:bodyPr>
          <a:lstStyle/>
          <a:p>
            <a:endParaRPr lang="fr-FR" dirty="0"/>
          </a:p>
          <a:p>
            <a:endParaRPr lang="fr-FR" dirty="0"/>
          </a:p>
        </p:txBody>
      </p:sp>
      <p:sp>
        <p:nvSpPr>
          <p:cNvPr id="6" name="Espace réservé du numéro de diapositive 5">
            <a:extLst>
              <a:ext uri="{FF2B5EF4-FFF2-40B4-BE49-F238E27FC236}">
                <a16:creationId xmlns:a16="http://schemas.microsoft.com/office/drawing/2014/main" id="{4B379698-AB4C-493D-BF95-F5781FDF2AC5}"/>
              </a:ext>
            </a:extLst>
          </p:cNvPr>
          <p:cNvSpPr>
            <a:spLocks noGrp="1"/>
          </p:cNvSpPr>
          <p:nvPr>
            <p:ph type="sldNum" sz="quarter" idx="33"/>
          </p:nvPr>
        </p:nvSpPr>
        <p:spPr/>
        <p:txBody>
          <a:bodyPr rtlCol="0"/>
          <a:lstStyle/>
          <a:p>
            <a:pPr rtl="0"/>
            <a:fld id="{19B51A1E-902D-48AF-9020-955120F399B6}" type="slidenum">
              <a:rPr lang="fr-FR" smtClean="0"/>
              <a:pPr rtl="0"/>
              <a:t>14</a:t>
            </a:fld>
            <a:endParaRPr lang="fr-FR"/>
          </a:p>
        </p:txBody>
      </p:sp>
      <p:pic>
        <p:nvPicPr>
          <p:cNvPr id="5" name="Image 7">
            <a:extLst>
              <a:ext uri="{FF2B5EF4-FFF2-40B4-BE49-F238E27FC236}">
                <a16:creationId xmlns:a16="http://schemas.microsoft.com/office/drawing/2014/main" id="{EE2A6CE7-911F-A309-8228-2565290C0402}"/>
              </a:ext>
            </a:extLst>
          </p:cNvPr>
          <p:cNvPicPr>
            <a:picLocks noGrp="1" noChangeAspect="1"/>
          </p:cNvPicPr>
          <p:nvPr>
            <p:ph sz="quarter" idx="34"/>
          </p:nvPr>
        </p:nvPicPr>
        <p:blipFill>
          <a:blip r:embed="rId3"/>
          <a:stretch>
            <a:fillRect/>
          </a:stretch>
        </p:blipFill>
        <p:spPr>
          <a:xfrm>
            <a:off x="5878097" y="512065"/>
            <a:ext cx="6066549" cy="5336216"/>
          </a:xfrm>
        </p:spPr>
      </p:pic>
      <p:sp>
        <p:nvSpPr>
          <p:cNvPr id="7" name="Zone de texte 6">
            <a:extLst>
              <a:ext uri="{FF2B5EF4-FFF2-40B4-BE49-F238E27FC236}">
                <a16:creationId xmlns:a16="http://schemas.microsoft.com/office/drawing/2014/main" id="{51C2B81A-DCD8-4F76-8421-30C345488A1D}"/>
              </a:ext>
            </a:extLst>
          </p:cNvPr>
          <p:cNvSpPr txBox="1"/>
          <p:nvPr/>
        </p:nvSpPr>
        <p:spPr>
          <a:xfrm>
            <a:off x="10323696" y="6295796"/>
            <a:ext cx="1053900" cy="502367"/>
          </a:xfrm>
          <a:prstGeom prst="rect">
            <a:avLst/>
          </a:prstGeom>
          <a:noFill/>
        </p:spPr>
        <p:txBody>
          <a:bodyPr wrap="square" lIns="91440" tIns="108000" rIns="91440" bIns="0" rtlCol="0" anchor="ctr">
            <a:spAutoFit/>
          </a:bodyPr>
          <a:lstStyle/>
          <a:p>
            <a:pPr algn="ctr">
              <a:lnSpc>
                <a:spcPts val="1000"/>
              </a:lnSpc>
            </a:pPr>
            <a:r>
              <a:rPr lang="fr-FR" sz="1200" b="1" spc="140" dirty="0">
                <a:solidFill>
                  <a:schemeClr val="accent1"/>
                </a:solidFill>
                <a:latin typeface="+mj-lt"/>
              </a:rPr>
              <a:t>Dépôt </a:t>
            </a:r>
            <a:br>
              <a:rPr lang="fr-FR" sz="1200" b="1" spc="140" dirty="0">
                <a:solidFill>
                  <a:schemeClr val="accent1"/>
                </a:solidFill>
                <a:latin typeface="+mj-lt"/>
              </a:rPr>
            </a:br>
            <a:endParaRPr lang="fr-FR" sz="1200" spc="140">
              <a:ea typeface="+mn-lt"/>
              <a:cs typeface="+mn-lt"/>
            </a:endParaRPr>
          </a:p>
          <a:p>
            <a:pPr algn="ctr">
              <a:lnSpc>
                <a:spcPts val="1000"/>
              </a:lnSpc>
            </a:pPr>
            <a:r>
              <a:rPr lang="fr-FR" sz="1200" b="1" spc="140" dirty="0">
                <a:latin typeface="+mj-lt"/>
              </a:rPr>
              <a:t>Final </a:t>
            </a:r>
            <a:endParaRPr lang="fr-FR" sz="1200" b="0" i="0" spc="140" dirty="0">
              <a:solidFill>
                <a:schemeClr val="tx1">
                  <a:lumMod val="75000"/>
                  <a:lumOff val="25000"/>
                </a:schemeClr>
              </a:solidFill>
              <a:latin typeface="+mj-lt"/>
            </a:endParaRPr>
          </a:p>
        </p:txBody>
      </p:sp>
      <p:pic>
        <p:nvPicPr>
          <p:cNvPr id="4" name="Image 7" descr="Une image contenant texte&#10;&#10;Description générée automatiquement">
            <a:extLst>
              <a:ext uri="{FF2B5EF4-FFF2-40B4-BE49-F238E27FC236}">
                <a16:creationId xmlns:a16="http://schemas.microsoft.com/office/drawing/2014/main" id="{C7797AA8-F674-C9CC-531C-E61A583AEA83}"/>
              </a:ext>
            </a:extLst>
          </p:cNvPr>
          <p:cNvPicPr>
            <a:picLocks noChangeAspect="1"/>
          </p:cNvPicPr>
          <p:nvPr/>
        </p:nvPicPr>
        <p:blipFill>
          <a:blip r:embed="rId4"/>
          <a:stretch>
            <a:fillRect/>
          </a:stretch>
        </p:blipFill>
        <p:spPr>
          <a:xfrm>
            <a:off x="290945" y="1058943"/>
            <a:ext cx="5496789" cy="4783409"/>
          </a:xfrm>
          <a:prstGeom prst="rect">
            <a:avLst/>
          </a:prstGeom>
        </p:spPr>
      </p:pic>
    </p:spTree>
    <p:extLst>
      <p:ext uri="{BB962C8B-B14F-4D97-AF65-F5344CB8AC3E}">
        <p14:creationId xmlns:p14="http://schemas.microsoft.com/office/powerpoint/2010/main" val="15973771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7267129-D582-495A-8F4B-6B9075899DD6}"/>
              </a:ext>
            </a:extLst>
          </p:cNvPr>
          <p:cNvSpPr>
            <a:spLocks noGrp="1"/>
          </p:cNvSpPr>
          <p:nvPr>
            <p:ph type="title"/>
          </p:nvPr>
        </p:nvSpPr>
        <p:spPr/>
        <p:txBody>
          <a:bodyPr rtlCol="0"/>
          <a:lstStyle/>
          <a:p>
            <a:r>
              <a:rPr lang="fr-FR" dirty="0"/>
              <a:t>Les avancées</a:t>
            </a:r>
          </a:p>
        </p:txBody>
      </p:sp>
      <p:sp>
        <p:nvSpPr>
          <p:cNvPr id="3" name="Espace réservé du texte 2">
            <a:extLst>
              <a:ext uri="{FF2B5EF4-FFF2-40B4-BE49-F238E27FC236}">
                <a16:creationId xmlns:a16="http://schemas.microsoft.com/office/drawing/2014/main" id="{F204AFD2-303D-4B48-AA3E-C96B74D8127A}"/>
              </a:ext>
            </a:extLst>
          </p:cNvPr>
          <p:cNvSpPr>
            <a:spLocks noGrp="1"/>
          </p:cNvSpPr>
          <p:nvPr>
            <p:ph type="body" sz="quarter" idx="32"/>
          </p:nvPr>
        </p:nvSpPr>
        <p:spPr>
          <a:xfrm>
            <a:off x="319232" y="1008000"/>
            <a:ext cx="4594081" cy="5139815"/>
          </a:xfrm>
        </p:spPr>
        <p:txBody>
          <a:bodyPr vert="horz" lIns="0" tIns="0" rIns="0" bIns="0" rtlCol="0" anchor="t">
            <a:noAutofit/>
          </a:bodyPr>
          <a:lstStyle/>
          <a:p>
            <a:endParaRPr lang="fr-FR"/>
          </a:p>
          <a:p>
            <a:endParaRPr lang="fr-FR" dirty="0"/>
          </a:p>
        </p:txBody>
      </p:sp>
      <p:sp>
        <p:nvSpPr>
          <p:cNvPr id="6" name="Espace réservé du numéro de diapositive 5">
            <a:extLst>
              <a:ext uri="{FF2B5EF4-FFF2-40B4-BE49-F238E27FC236}">
                <a16:creationId xmlns:a16="http://schemas.microsoft.com/office/drawing/2014/main" id="{4B379698-AB4C-493D-BF95-F5781FDF2AC5}"/>
              </a:ext>
            </a:extLst>
          </p:cNvPr>
          <p:cNvSpPr>
            <a:spLocks noGrp="1"/>
          </p:cNvSpPr>
          <p:nvPr>
            <p:ph type="sldNum" sz="quarter" idx="33"/>
          </p:nvPr>
        </p:nvSpPr>
        <p:spPr/>
        <p:txBody>
          <a:bodyPr rtlCol="0"/>
          <a:lstStyle/>
          <a:p>
            <a:pPr rtl="0"/>
            <a:fld id="{19B51A1E-902D-48AF-9020-955120F399B6}" type="slidenum">
              <a:rPr lang="fr-FR" smtClean="0"/>
              <a:pPr rtl="0"/>
              <a:t>15</a:t>
            </a:fld>
            <a:endParaRPr lang="fr-FR"/>
          </a:p>
        </p:txBody>
      </p:sp>
      <p:sp>
        <p:nvSpPr>
          <p:cNvPr id="7" name="Zone de texte 6">
            <a:extLst>
              <a:ext uri="{FF2B5EF4-FFF2-40B4-BE49-F238E27FC236}">
                <a16:creationId xmlns:a16="http://schemas.microsoft.com/office/drawing/2014/main" id="{51C2B81A-DCD8-4F76-8421-30C345488A1D}"/>
              </a:ext>
            </a:extLst>
          </p:cNvPr>
          <p:cNvSpPr txBox="1"/>
          <p:nvPr/>
        </p:nvSpPr>
        <p:spPr>
          <a:xfrm>
            <a:off x="10309042" y="6332430"/>
            <a:ext cx="1053900" cy="502367"/>
          </a:xfrm>
          <a:prstGeom prst="rect">
            <a:avLst/>
          </a:prstGeom>
          <a:noFill/>
        </p:spPr>
        <p:txBody>
          <a:bodyPr wrap="square" lIns="91440" tIns="108000" rIns="91440" bIns="0" rtlCol="0" anchor="ctr">
            <a:spAutoFit/>
          </a:bodyPr>
          <a:lstStyle/>
          <a:p>
            <a:pPr algn="ctr">
              <a:lnSpc>
                <a:spcPts val="1000"/>
              </a:lnSpc>
            </a:pPr>
            <a:r>
              <a:rPr lang="fr-FR" sz="1200" b="1" spc="140" dirty="0">
                <a:solidFill>
                  <a:schemeClr val="accent1"/>
                </a:solidFill>
                <a:latin typeface="+mj-lt"/>
              </a:rPr>
              <a:t>Dépôt </a:t>
            </a:r>
            <a:br>
              <a:rPr lang="fr-FR" sz="1200" b="1" spc="140" dirty="0">
                <a:solidFill>
                  <a:schemeClr val="accent1"/>
                </a:solidFill>
                <a:latin typeface="+mj-lt"/>
              </a:rPr>
            </a:br>
            <a:endParaRPr lang="fr-FR" sz="1200" spc="140">
              <a:ea typeface="+mn-lt"/>
              <a:cs typeface="+mn-lt"/>
            </a:endParaRPr>
          </a:p>
          <a:p>
            <a:pPr algn="ctr">
              <a:lnSpc>
                <a:spcPts val="1000"/>
              </a:lnSpc>
            </a:pPr>
            <a:r>
              <a:rPr lang="fr-FR" sz="1200" b="1" spc="140" dirty="0">
                <a:latin typeface="+mj-lt"/>
              </a:rPr>
              <a:t>Final </a:t>
            </a:r>
            <a:endParaRPr lang="fr-FR" dirty="0"/>
          </a:p>
        </p:txBody>
      </p:sp>
      <p:pic>
        <p:nvPicPr>
          <p:cNvPr id="9" name="Image 9" descr="Une image contenant texte&#10;&#10;Description générée automatiquement">
            <a:extLst>
              <a:ext uri="{FF2B5EF4-FFF2-40B4-BE49-F238E27FC236}">
                <a16:creationId xmlns:a16="http://schemas.microsoft.com/office/drawing/2014/main" id="{CFECCA69-FB01-A521-8D8E-8059C53C953D}"/>
              </a:ext>
            </a:extLst>
          </p:cNvPr>
          <p:cNvPicPr>
            <a:picLocks noGrp="1" noChangeAspect="1"/>
          </p:cNvPicPr>
          <p:nvPr>
            <p:ph sz="quarter" idx="34"/>
          </p:nvPr>
        </p:nvPicPr>
        <p:blipFill>
          <a:blip r:embed="rId3"/>
          <a:stretch>
            <a:fillRect/>
          </a:stretch>
        </p:blipFill>
        <p:spPr>
          <a:xfrm>
            <a:off x="5590784" y="61791"/>
            <a:ext cx="6104310" cy="5994308"/>
          </a:xfrm>
        </p:spPr>
      </p:pic>
      <p:pic>
        <p:nvPicPr>
          <p:cNvPr id="4" name="Image 4" descr="Une image contenant texte&#10;&#10;Description générée automatiquement">
            <a:extLst>
              <a:ext uri="{FF2B5EF4-FFF2-40B4-BE49-F238E27FC236}">
                <a16:creationId xmlns:a16="http://schemas.microsoft.com/office/drawing/2014/main" id="{77075E1A-5117-84C3-6522-023A5D65A509}"/>
              </a:ext>
            </a:extLst>
          </p:cNvPr>
          <p:cNvPicPr>
            <a:picLocks noChangeAspect="1"/>
          </p:cNvPicPr>
          <p:nvPr/>
        </p:nvPicPr>
        <p:blipFill>
          <a:blip r:embed="rId4"/>
          <a:stretch>
            <a:fillRect/>
          </a:stretch>
        </p:blipFill>
        <p:spPr>
          <a:xfrm>
            <a:off x="342901" y="1010931"/>
            <a:ext cx="5211039" cy="4775523"/>
          </a:xfrm>
          <a:prstGeom prst="rect">
            <a:avLst/>
          </a:prstGeom>
        </p:spPr>
      </p:pic>
    </p:spTree>
    <p:extLst>
      <p:ext uri="{BB962C8B-B14F-4D97-AF65-F5344CB8AC3E}">
        <p14:creationId xmlns:p14="http://schemas.microsoft.com/office/powerpoint/2010/main" val="29510847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7267129-D582-495A-8F4B-6B9075899DD6}"/>
              </a:ext>
            </a:extLst>
          </p:cNvPr>
          <p:cNvSpPr>
            <a:spLocks noGrp="1"/>
          </p:cNvSpPr>
          <p:nvPr>
            <p:ph type="title"/>
          </p:nvPr>
        </p:nvSpPr>
        <p:spPr/>
        <p:txBody>
          <a:bodyPr rtlCol="0"/>
          <a:lstStyle/>
          <a:p>
            <a:r>
              <a:rPr lang="fr-FR" dirty="0"/>
              <a:t>La stratégie </a:t>
            </a:r>
          </a:p>
        </p:txBody>
      </p:sp>
      <p:sp>
        <p:nvSpPr>
          <p:cNvPr id="3" name="Espace réservé du texte 2">
            <a:extLst>
              <a:ext uri="{FF2B5EF4-FFF2-40B4-BE49-F238E27FC236}">
                <a16:creationId xmlns:a16="http://schemas.microsoft.com/office/drawing/2014/main" id="{F204AFD2-303D-4B48-AA3E-C96B74D8127A}"/>
              </a:ext>
            </a:extLst>
          </p:cNvPr>
          <p:cNvSpPr>
            <a:spLocks noGrp="1"/>
          </p:cNvSpPr>
          <p:nvPr>
            <p:ph type="body" sz="quarter" idx="32"/>
          </p:nvPr>
        </p:nvSpPr>
        <p:spPr>
          <a:xfrm>
            <a:off x="319232" y="1008000"/>
            <a:ext cx="4594081" cy="5139815"/>
          </a:xfrm>
        </p:spPr>
        <p:txBody>
          <a:bodyPr vert="horz" lIns="0" tIns="0" rIns="0" bIns="0" rtlCol="0" anchor="t">
            <a:noAutofit/>
          </a:bodyPr>
          <a:lstStyle/>
          <a:p>
            <a:endParaRPr lang="fr-FR" dirty="0"/>
          </a:p>
          <a:p>
            <a:endParaRPr lang="fr-FR" dirty="0"/>
          </a:p>
        </p:txBody>
      </p:sp>
      <p:sp>
        <p:nvSpPr>
          <p:cNvPr id="6" name="Espace réservé du numéro de diapositive 5">
            <a:extLst>
              <a:ext uri="{FF2B5EF4-FFF2-40B4-BE49-F238E27FC236}">
                <a16:creationId xmlns:a16="http://schemas.microsoft.com/office/drawing/2014/main" id="{4B379698-AB4C-493D-BF95-F5781FDF2AC5}"/>
              </a:ext>
            </a:extLst>
          </p:cNvPr>
          <p:cNvSpPr>
            <a:spLocks noGrp="1"/>
          </p:cNvSpPr>
          <p:nvPr>
            <p:ph type="sldNum" sz="quarter" idx="33"/>
          </p:nvPr>
        </p:nvSpPr>
        <p:spPr/>
        <p:txBody>
          <a:bodyPr rtlCol="0"/>
          <a:lstStyle/>
          <a:p>
            <a:pPr rtl="0"/>
            <a:fld id="{19B51A1E-902D-48AF-9020-955120F399B6}" type="slidenum">
              <a:rPr lang="fr-FR" smtClean="0"/>
              <a:pPr rtl="0"/>
              <a:t>16</a:t>
            </a:fld>
            <a:endParaRPr lang="fr-FR"/>
          </a:p>
        </p:txBody>
      </p:sp>
      <p:sp>
        <p:nvSpPr>
          <p:cNvPr id="7" name="Zone de texte 6">
            <a:extLst>
              <a:ext uri="{FF2B5EF4-FFF2-40B4-BE49-F238E27FC236}">
                <a16:creationId xmlns:a16="http://schemas.microsoft.com/office/drawing/2014/main" id="{51C2B81A-DCD8-4F76-8421-30C345488A1D}"/>
              </a:ext>
            </a:extLst>
          </p:cNvPr>
          <p:cNvSpPr txBox="1"/>
          <p:nvPr/>
        </p:nvSpPr>
        <p:spPr>
          <a:xfrm>
            <a:off x="10272408" y="6224349"/>
            <a:ext cx="1053900" cy="630608"/>
          </a:xfrm>
          <a:prstGeom prst="rect">
            <a:avLst/>
          </a:prstGeom>
          <a:noFill/>
        </p:spPr>
        <p:txBody>
          <a:bodyPr wrap="square" lIns="91440" tIns="108000" rIns="91440" bIns="0" rtlCol="0" anchor="ctr">
            <a:spAutoFit/>
          </a:bodyPr>
          <a:lstStyle/>
          <a:p>
            <a:pPr algn="ctr">
              <a:lnSpc>
                <a:spcPts val="1000"/>
              </a:lnSpc>
            </a:pPr>
            <a:r>
              <a:rPr lang="fr-FR" sz="1600" b="1" spc="-100" dirty="0">
                <a:solidFill>
                  <a:schemeClr val="accent1"/>
                </a:solidFill>
                <a:latin typeface="+mj-lt"/>
              </a:rPr>
              <a:t>Dépôt </a:t>
            </a:r>
            <a:br>
              <a:rPr lang="fr-FR" sz="1600" b="1" spc="-100" dirty="0">
                <a:solidFill>
                  <a:schemeClr val="accent1"/>
                </a:solidFill>
                <a:latin typeface="+mj-lt"/>
              </a:rPr>
            </a:br>
            <a:endParaRPr lang="fr-FR" sz="1600" spc="-100">
              <a:ea typeface="+mn-lt"/>
              <a:cs typeface="+mn-lt"/>
            </a:endParaRPr>
          </a:p>
          <a:p>
            <a:pPr algn="ctr">
              <a:lnSpc>
                <a:spcPts val="1000"/>
              </a:lnSpc>
            </a:pPr>
            <a:r>
              <a:rPr lang="fr-FR" sz="1600" b="1" spc="-100" dirty="0">
                <a:latin typeface="+mj-lt"/>
              </a:rPr>
              <a:t>Final </a:t>
            </a:r>
            <a:r>
              <a:rPr lang="fr-FR" sz="1600" b="1" spc="-100" dirty="0">
                <a:solidFill>
                  <a:schemeClr val="accent1"/>
                </a:solidFill>
                <a:latin typeface="+mj-lt"/>
              </a:rPr>
              <a:t> </a:t>
            </a:r>
            <a:br>
              <a:rPr lang="fr-FR" sz="1600" b="1" i="0" spc="-100" baseline="0" dirty="0">
                <a:solidFill>
                  <a:schemeClr val="accent1"/>
                </a:solidFill>
                <a:latin typeface="+mj-lt"/>
              </a:rPr>
            </a:br>
            <a:endParaRPr lang="fr-FR" sz="1200" b="0" i="0" spc="140">
              <a:solidFill>
                <a:schemeClr val="tx1">
                  <a:lumMod val="75000"/>
                  <a:lumOff val="25000"/>
                </a:schemeClr>
              </a:solidFill>
              <a:latin typeface="+mj-lt"/>
            </a:endParaRPr>
          </a:p>
        </p:txBody>
      </p:sp>
      <p:pic>
        <p:nvPicPr>
          <p:cNvPr id="8" name="Image 9">
            <a:extLst>
              <a:ext uri="{FF2B5EF4-FFF2-40B4-BE49-F238E27FC236}">
                <a16:creationId xmlns:a16="http://schemas.microsoft.com/office/drawing/2014/main" id="{D44BF322-F20C-00FF-AA7A-AB7D0463E54E}"/>
              </a:ext>
            </a:extLst>
          </p:cNvPr>
          <p:cNvPicPr>
            <a:picLocks noGrp="1" noChangeAspect="1"/>
          </p:cNvPicPr>
          <p:nvPr>
            <p:ph sz="quarter" idx="34"/>
          </p:nvPr>
        </p:nvPicPr>
        <p:blipFill>
          <a:blip r:embed="rId3"/>
          <a:stretch>
            <a:fillRect/>
          </a:stretch>
        </p:blipFill>
        <p:spPr>
          <a:xfrm>
            <a:off x="5775352" y="260950"/>
            <a:ext cx="6020923" cy="5829785"/>
          </a:xfrm>
        </p:spPr>
      </p:pic>
      <p:pic>
        <p:nvPicPr>
          <p:cNvPr id="4" name="Image 4">
            <a:extLst>
              <a:ext uri="{FF2B5EF4-FFF2-40B4-BE49-F238E27FC236}">
                <a16:creationId xmlns:a16="http://schemas.microsoft.com/office/drawing/2014/main" id="{5E9A69FB-B70E-7F38-57BC-3FAA6EDD5523}"/>
              </a:ext>
            </a:extLst>
          </p:cNvPr>
          <p:cNvPicPr>
            <a:picLocks noChangeAspect="1"/>
          </p:cNvPicPr>
          <p:nvPr/>
        </p:nvPicPr>
        <p:blipFill>
          <a:blip r:embed="rId4"/>
          <a:stretch>
            <a:fillRect/>
          </a:stretch>
        </p:blipFill>
        <p:spPr>
          <a:xfrm>
            <a:off x="169719" y="955712"/>
            <a:ext cx="5643994" cy="4513623"/>
          </a:xfrm>
          <a:prstGeom prst="rect">
            <a:avLst/>
          </a:prstGeom>
        </p:spPr>
      </p:pic>
    </p:spTree>
    <p:extLst>
      <p:ext uri="{BB962C8B-B14F-4D97-AF65-F5344CB8AC3E}">
        <p14:creationId xmlns:p14="http://schemas.microsoft.com/office/powerpoint/2010/main" val="27975196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7267129-D582-495A-8F4B-6B9075899DD6}"/>
              </a:ext>
            </a:extLst>
          </p:cNvPr>
          <p:cNvSpPr>
            <a:spLocks noGrp="1"/>
          </p:cNvSpPr>
          <p:nvPr>
            <p:ph type="title"/>
          </p:nvPr>
        </p:nvSpPr>
        <p:spPr/>
        <p:txBody>
          <a:bodyPr rtlCol="0"/>
          <a:lstStyle/>
          <a:p>
            <a:r>
              <a:rPr lang="fr-FR" dirty="0"/>
              <a:t>Je suis solidaire</a:t>
            </a:r>
          </a:p>
        </p:txBody>
      </p:sp>
      <p:sp>
        <p:nvSpPr>
          <p:cNvPr id="3" name="Espace réservé du texte 2">
            <a:extLst>
              <a:ext uri="{FF2B5EF4-FFF2-40B4-BE49-F238E27FC236}">
                <a16:creationId xmlns:a16="http://schemas.microsoft.com/office/drawing/2014/main" id="{F204AFD2-303D-4B48-AA3E-C96B74D8127A}"/>
              </a:ext>
            </a:extLst>
          </p:cNvPr>
          <p:cNvSpPr>
            <a:spLocks noGrp="1"/>
          </p:cNvSpPr>
          <p:nvPr>
            <p:ph type="body" sz="quarter" idx="32"/>
          </p:nvPr>
        </p:nvSpPr>
        <p:spPr>
          <a:xfrm>
            <a:off x="319232" y="1111909"/>
            <a:ext cx="4637376" cy="5252383"/>
          </a:xfrm>
        </p:spPr>
        <p:txBody>
          <a:bodyPr vert="horz" lIns="0" tIns="0" rIns="0" bIns="0" rtlCol="0" anchor="t">
            <a:noAutofit/>
          </a:bodyPr>
          <a:lstStyle/>
          <a:p>
            <a:endParaRPr lang="fr-FR" dirty="0"/>
          </a:p>
          <a:p>
            <a:endParaRPr lang="fr-FR" dirty="0"/>
          </a:p>
        </p:txBody>
      </p:sp>
      <p:sp>
        <p:nvSpPr>
          <p:cNvPr id="6" name="Espace réservé du numéro de diapositive 5">
            <a:extLst>
              <a:ext uri="{FF2B5EF4-FFF2-40B4-BE49-F238E27FC236}">
                <a16:creationId xmlns:a16="http://schemas.microsoft.com/office/drawing/2014/main" id="{4B379698-AB4C-493D-BF95-F5781FDF2AC5}"/>
              </a:ext>
            </a:extLst>
          </p:cNvPr>
          <p:cNvSpPr>
            <a:spLocks noGrp="1"/>
          </p:cNvSpPr>
          <p:nvPr>
            <p:ph type="sldNum" sz="quarter" idx="33"/>
          </p:nvPr>
        </p:nvSpPr>
        <p:spPr/>
        <p:txBody>
          <a:bodyPr rtlCol="0"/>
          <a:lstStyle/>
          <a:p>
            <a:pPr rtl="0"/>
            <a:fld id="{19B51A1E-902D-48AF-9020-955120F399B6}" type="slidenum">
              <a:rPr lang="fr-FR" smtClean="0"/>
              <a:pPr rtl="0"/>
              <a:t>17</a:t>
            </a:fld>
            <a:endParaRPr lang="fr-FR"/>
          </a:p>
        </p:txBody>
      </p:sp>
      <p:sp>
        <p:nvSpPr>
          <p:cNvPr id="7" name="Zone de texte 6">
            <a:extLst>
              <a:ext uri="{FF2B5EF4-FFF2-40B4-BE49-F238E27FC236}">
                <a16:creationId xmlns:a16="http://schemas.microsoft.com/office/drawing/2014/main" id="{51C2B81A-DCD8-4F76-8421-30C345488A1D}"/>
              </a:ext>
            </a:extLst>
          </p:cNvPr>
          <p:cNvSpPr txBox="1"/>
          <p:nvPr/>
        </p:nvSpPr>
        <p:spPr>
          <a:xfrm>
            <a:off x="10279735" y="6273815"/>
            <a:ext cx="1053900" cy="502367"/>
          </a:xfrm>
          <a:prstGeom prst="rect">
            <a:avLst/>
          </a:prstGeom>
          <a:noFill/>
        </p:spPr>
        <p:txBody>
          <a:bodyPr wrap="square" lIns="91440" tIns="108000" rIns="91440" bIns="0" rtlCol="0" anchor="ctr">
            <a:spAutoFit/>
          </a:bodyPr>
          <a:lstStyle/>
          <a:p>
            <a:pPr algn="ctr">
              <a:lnSpc>
                <a:spcPts val="1000"/>
              </a:lnSpc>
            </a:pPr>
            <a:r>
              <a:rPr lang="fr-FR" sz="1200" b="1" spc="140" dirty="0">
                <a:solidFill>
                  <a:schemeClr val="accent1"/>
                </a:solidFill>
                <a:latin typeface="+mj-lt"/>
              </a:rPr>
              <a:t>Dépôt </a:t>
            </a:r>
            <a:br>
              <a:rPr lang="fr-FR" sz="1200" b="1" spc="140" dirty="0">
                <a:solidFill>
                  <a:schemeClr val="accent1"/>
                </a:solidFill>
                <a:latin typeface="+mj-lt"/>
              </a:rPr>
            </a:br>
            <a:endParaRPr lang="fr-FR" sz="1200" spc="140">
              <a:ea typeface="+mn-lt"/>
              <a:cs typeface="+mn-lt"/>
            </a:endParaRPr>
          </a:p>
          <a:p>
            <a:pPr algn="ctr">
              <a:lnSpc>
                <a:spcPts val="1000"/>
              </a:lnSpc>
            </a:pPr>
            <a:r>
              <a:rPr lang="fr-FR" sz="1200" b="1" spc="140" dirty="0">
                <a:latin typeface="+mj-lt"/>
              </a:rPr>
              <a:t>Final</a:t>
            </a:r>
            <a:endParaRPr lang="fr-FR" sz="1200" b="0" i="0" spc="140" dirty="0">
              <a:solidFill>
                <a:schemeClr val="tx1">
                  <a:lumMod val="75000"/>
                  <a:lumOff val="25000"/>
                </a:schemeClr>
              </a:solidFill>
              <a:latin typeface="+mj-lt"/>
            </a:endParaRPr>
          </a:p>
        </p:txBody>
      </p:sp>
      <p:pic>
        <p:nvPicPr>
          <p:cNvPr id="9" name="Image 9">
            <a:extLst>
              <a:ext uri="{FF2B5EF4-FFF2-40B4-BE49-F238E27FC236}">
                <a16:creationId xmlns:a16="http://schemas.microsoft.com/office/drawing/2014/main" id="{4C7070E9-0DB3-6CAE-8DBF-D20A487B0BCD}"/>
              </a:ext>
            </a:extLst>
          </p:cNvPr>
          <p:cNvPicPr>
            <a:picLocks noGrp="1" noChangeAspect="1"/>
          </p:cNvPicPr>
          <p:nvPr>
            <p:ph sz="quarter" idx="34"/>
          </p:nvPr>
        </p:nvPicPr>
        <p:blipFill>
          <a:blip r:embed="rId3"/>
          <a:stretch>
            <a:fillRect/>
          </a:stretch>
        </p:blipFill>
        <p:spPr>
          <a:xfrm>
            <a:off x="6230154" y="139722"/>
            <a:ext cx="5812707" cy="6046263"/>
          </a:xfrm>
        </p:spPr>
      </p:pic>
      <p:pic>
        <p:nvPicPr>
          <p:cNvPr id="4" name="Image 4" descr="Une image contenant texte, capture d’écran, moniteur&#10;&#10;Description générée automatiquement">
            <a:extLst>
              <a:ext uri="{FF2B5EF4-FFF2-40B4-BE49-F238E27FC236}">
                <a16:creationId xmlns:a16="http://schemas.microsoft.com/office/drawing/2014/main" id="{F1D6A50F-2242-8D49-A7FB-7DE0597628BD}"/>
              </a:ext>
            </a:extLst>
          </p:cNvPr>
          <p:cNvPicPr>
            <a:picLocks noChangeAspect="1"/>
          </p:cNvPicPr>
          <p:nvPr/>
        </p:nvPicPr>
        <p:blipFill>
          <a:blip r:embed="rId4"/>
          <a:stretch>
            <a:fillRect/>
          </a:stretch>
        </p:blipFill>
        <p:spPr>
          <a:xfrm>
            <a:off x="264968" y="986010"/>
            <a:ext cx="5782539" cy="5232341"/>
          </a:xfrm>
          <a:prstGeom prst="rect">
            <a:avLst/>
          </a:prstGeom>
        </p:spPr>
      </p:pic>
    </p:spTree>
    <p:extLst>
      <p:ext uri="{BB962C8B-B14F-4D97-AF65-F5344CB8AC3E}">
        <p14:creationId xmlns:p14="http://schemas.microsoft.com/office/powerpoint/2010/main" val="14497999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7267129-D582-495A-8F4B-6B9075899DD6}"/>
              </a:ext>
            </a:extLst>
          </p:cNvPr>
          <p:cNvSpPr>
            <a:spLocks noGrp="1"/>
          </p:cNvSpPr>
          <p:nvPr>
            <p:ph type="title"/>
          </p:nvPr>
        </p:nvSpPr>
        <p:spPr/>
        <p:txBody>
          <a:bodyPr rtlCol="0"/>
          <a:lstStyle/>
          <a:p>
            <a:r>
              <a:rPr lang="fr-FR" dirty="0"/>
              <a:t>La</a:t>
            </a:r>
            <a:r>
              <a:rPr lang="fr-FR" dirty="0">
                <a:ea typeface="+mj-lt"/>
                <a:cs typeface="+mj-lt"/>
              </a:rPr>
              <a:t> chartes graphique justifiée</a:t>
            </a:r>
            <a:endParaRPr lang="fr-FR" dirty="0"/>
          </a:p>
        </p:txBody>
      </p:sp>
      <p:sp>
        <p:nvSpPr>
          <p:cNvPr id="3" name="Espace réservé du texte 2">
            <a:extLst>
              <a:ext uri="{FF2B5EF4-FFF2-40B4-BE49-F238E27FC236}">
                <a16:creationId xmlns:a16="http://schemas.microsoft.com/office/drawing/2014/main" id="{F204AFD2-303D-4B48-AA3E-C96B74D8127A}"/>
              </a:ext>
            </a:extLst>
          </p:cNvPr>
          <p:cNvSpPr>
            <a:spLocks noGrp="1"/>
          </p:cNvSpPr>
          <p:nvPr>
            <p:ph type="body" sz="quarter" idx="32"/>
          </p:nvPr>
        </p:nvSpPr>
        <p:spPr>
          <a:xfrm>
            <a:off x="194674" y="898096"/>
            <a:ext cx="11853064" cy="5261042"/>
          </a:xfrm>
        </p:spPr>
        <p:txBody>
          <a:bodyPr vert="horz" lIns="0" tIns="0" rIns="0" bIns="0" rtlCol="0" anchor="t">
            <a:noAutofit/>
          </a:bodyPr>
          <a:lstStyle/>
          <a:p>
            <a:endParaRPr lang="fr-FR"/>
          </a:p>
          <a:p>
            <a:r>
              <a:rPr lang="fr-FR" dirty="0"/>
              <a:t> Vous avez pu observer les différentes maquettes réalisées pour ce site précédemment. Je vais donc justifier mes choix dans ce slide. Comme je l'ai expliqué j'ai voulu réaliser un site le plus accessible possible en respectant la loi de MILNER (3 éléments par menu). De plus afin d'optimiser la lisibilité sur notre site il faut limiter le nombre de couleur à 3. C'est donc naturellement que j'ai choisi le bleu, le blanc et le rouge (les couleurs de la France).   </a:t>
            </a:r>
          </a:p>
        </p:txBody>
      </p:sp>
      <p:sp>
        <p:nvSpPr>
          <p:cNvPr id="6" name="Espace réservé du numéro de diapositive 5">
            <a:extLst>
              <a:ext uri="{FF2B5EF4-FFF2-40B4-BE49-F238E27FC236}">
                <a16:creationId xmlns:a16="http://schemas.microsoft.com/office/drawing/2014/main" id="{4B379698-AB4C-493D-BF95-F5781FDF2AC5}"/>
              </a:ext>
            </a:extLst>
          </p:cNvPr>
          <p:cNvSpPr>
            <a:spLocks noGrp="1"/>
          </p:cNvSpPr>
          <p:nvPr>
            <p:ph type="sldNum" sz="quarter" idx="33"/>
          </p:nvPr>
        </p:nvSpPr>
        <p:spPr/>
        <p:txBody>
          <a:bodyPr rtlCol="0"/>
          <a:lstStyle/>
          <a:p>
            <a:pPr rtl="0"/>
            <a:fld id="{19B51A1E-902D-48AF-9020-955120F399B6}" type="slidenum">
              <a:rPr lang="fr-FR" smtClean="0"/>
              <a:pPr rtl="0"/>
              <a:t>18</a:t>
            </a:fld>
            <a:endParaRPr lang="fr-FR"/>
          </a:p>
        </p:txBody>
      </p:sp>
      <p:sp>
        <p:nvSpPr>
          <p:cNvPr id="7" name="Zone de texte 6">
            <a:extLst>
              <a:ext uri="{FF2B5EF4-FFF2-40B4-BE49-F238E27FC236}">
                <a16:creationId xmlns:a16="http://schemas.microsoft.com/office/drawing/2014/main" id="{51C2B81A-DCD8-4F76-8421-30C345488A1D}"/>
              </a:ext>
            </a:extLst>
          </p:cNvPr>
          <p:cNvSpPr txBox="1"/>
          <p:nvPr/>
        </p:nvSpPr>
        <p:spPr>
          <a:xfrm>
            <a:off x="10243100" y="6275637"/>
            <a:ext cx="1053900" cy="630608"/>
          </a:xfrm>
          <a:prstGeom prst="rect">
            <a:avLst/>
          </a:prstGeom>
          <a:noFill/>
        </p:spPr>
        <p:txBody>
          <a:bodyPr wrap="square" lIns="91440" tIns="108000" rIns="91440" bIns="0" rtlCol="0" anchor="ctr">
            <a:spAutoFit/>
          </a:bodyPr>
          <a:lstStyle/>
          <a:p>
            <a:pPr algn="ctr">
              <a:lnSpc>
                <a:spcPts val="1000"/>
              </a:lnSpc>
            </a:pPr>
            <a:r>
              <a:rPr lang="fr-FR" sz="1600" b="1" spc="-100" dirty="0">
                <a:solidFill>
                  <a:schemeClr val="accent1"/>
                </a:solidFill>
                <a:latin typeface="+mj-lt"/>
              </a:rPr>
              <a:t>Dépôt </a:t>
            </a:r>
            <a:br>
              <a:rPr lang="fr-FR" sz="1600" b="1" spc="-100" dirty="0">
                <a:solidFill>
                  <a:schemeClr val="accent1"/>
                </a:solidFill>
                <a:latin typeface="+mj-lt"/>
              </a:rPr>
            </a:br>
            <a:endParaRPr lang="fr-FR" sz="1600" spc="-100">
              <a:ea typeface="+mn-lt"/>
              <a:cs typeface="+mn-lt"/>
            </a:endParaRPr>
          </a:p>
          <a:p>
            <a:pPr algn="ctr">
              <a:lnSpc>
                <a:spcPts val="1000"/>
              </a:lnSpc>
            </a:pPr>
            <a:r>
              <a:rPr lang="fr-FR" sz="1600" b="1" spc="-100" dirty="0">
                <a:latin typeface="+mj-lt"/>
              </a:rPr>
              <a:t>Final </a:t>
            </a:r>
            <a:r>
              <a:rPr lang="fr-FR" sz="1600" b="1" spc="-100" dirty="0">
                <a:solidFill>
                  <a:schemeClr val="accent1"/>
                </a:solidFill>
                <a:latin typeface="+mj-lt"/>
              </a:rPr>
              <a:t> </a:t>
            </a:r>
            <a:br>
              <a:rPr lang="fr-FR" sz="1600" b="1" i="0" spc="-100" baseline="0" dirty="0">
                <a:solidFill>
                  <a:schemeClr val="accent1"/>
                </a:solidFill>
                <a:latin typeface="+mj-lt"/>
              </a:rPr>
            </a:br>
            <a:endParaRPr lang="fr-FR" sz="1200" b="0" i="0" spc="140">
              <a:solidFill>
                <a:schemeClr val="tx1">
                  <a:lumMod val="75000"/>
                  <a:lumOff val="25000"/>
                </a:schemeClr>
              </a:solidFill>
              <a:latin typeface="+mj-lt"/>
            </a:endParaRPr>
          </a:p>
        </p:txBody>
      </p:sp>
      <p:sp>
        <p:nvSpPr>
          <p:cNvPr id="8" name="Espace réservé du contenu 7">
            <a:extLst>
              <a:ext uri="{FF2B5EF4-FFF2-40B4-BE49-F238E27FC236}">
                <a16:creationId xmlns:a16="http://schemas.microsoft.com/office/drawing/2014/main" id="{99C8CF69-6697-6E68-8FE3-6AFBD6EBC101}"/>
              </a:ext>
            </a:extLst>
          </p:cNvPr>
          <p:cNvSpPr>
            <a:spLocks noGrp="1"/>
          </p:cNvSpPr>
          <p:nvPr>
            <p:ph sz="quarter" idx="34"/>
          </p:nvPr>
        </p:nvSpPr>
        <p:spPr>
          <a:xfrm>
            <a:off x="434132" y="2568264"/>
            <a:ext cx="9997896" cy="2905676"/>
          </a:xfrm>
        </p:spPr>
        <p:txBody>
          <a:bodyPr vert="horz" lIns="0" tIns="0" rIns="0" bIns="0" rtlCol="0" anchor="t">
            <a:noAutofit/>
          </a:bodyPr>
          <a:lstStyle/>
          <a:p>
            <a:pPr>
              <a:buNone/>
            </a:pPr>
            <a:endParaRPr lang="fr-FR"/>
          </a:p>
          <a:p>
            <a:pPr>
              <a:buNone/>
            </a:pPr>
            <a:r>
              <a:rPr lang="fr-FR" dirty="0"/>
              <a:t>                         1B54A9:  </a:t>
            </a:r>
            <a:r>
              <a:rPr lang="fr-FR" b="1" dirty="0"/>
              <a:t>B</a:t>
            </a:r>
            <a:r>
              <a:rPr lang="fr-FR" b="1" dirty="0">
                <a:ea typeface="+mn-lt"/>
                <a:cs typeface="+mn-lt"/>
              </a:rPr>
              <a:t>leu marine </a:t>
            </a:r>
            <a:r>
              <a:rPr lang="fr-FR" dirty="0">
                <a:ea typeface="+mn-lt"/>
                <a:cs typeface="+mn-lt"/>
              </a:rPr>
              <a:t>pour accentuer le côté confiance, sérieux.</a:t>
            </a:r>
          </a:p>
          <a:p>
            <a:pPr>
              <a:buNone/>
            </a:pPr>
            <a:endParaRPr lang="fr-FR" dirty="0">
              <a:ea typeface="+mn-lt"/>
              <a:cs typeface="+mn-lt"/>
            </a:endParaRPr>
          </a:p>
          <a:p>
            <a:pPr>
              <a:buNone/>
            </a:pPr>
            <a:endParaRPr lang="fr-FR" dirty="0">
              <a:ea typeface="+mn-lt"/>
              <a:cs typeface="+mn-lt"/>
            </a:endParaRPr>
          </a:p>
          <a:p>
            <a:pPr>
              <a:buNone/>
            </a:pPr>
            <a:r>
              <a:rPr lang="fr-FR" dirty="0">
                <a:ea typeface="+mn-lt"/>
                <a:cs typeface="+mn-lt"/>
              </a:rPr>
              <a:t>                        DAE7FB: </a:t>
            </a:r>
            <a:r>
              <a:rPr lang="fr-FR" b="1" dirty="0">
                <a:ea typeface="+mn-lt"/>
                <a:cs typeface="+mn-lt"/>
              </a:rPr>
              <a:t>Bleu clair</a:t>
            </a:r>
            <a:r>
              <a:rPr lang="fr-FR" dirty="0">
                <a:ea typeface="+mn-lt"/>
                <a:cs typeface="+mn-lt"/>
              </a:rPr>
              <a:t> est plus apaisant, il donne un sentiment de liberté.</a:t>
            </a:r>
          </a:p>
          <a:p>
            <a:pPr>
              <a:buNone/>
            </a:pPr>
            <a:endParaRPr lang="fr-FR" dirty="0"/>
          </a:p>
          <a:p>
            <a:pPr>
              <a:buNone/>
            </a:pPr>
            <a:endParaRPr lang="fr-FR" dirty="0"/>
          </a:p>
          <a:p>
            <a:pPr>
              <a:buNone/>
            </a:pPr>
            <a:r>
              <a:rPr lang="fr-FR" dirty="0"/>
              <a:t>                       F08F89: </a:t>
            </a:r>
            <a:r>
              <a:rPr lang="fr-FR" dirty="0">
                <a:ea typeface="+mn-lt"/>
                <a:cs typeface="+mn-lt"/>
              </a:rPr>
              <a:t> </a:t>
            </a:r>
            <a:r>
              <a:rPr lang="fr-FR" b="1" dirty="0">
                <a:ea typeface="+mn-lt"/>
                <a:cs typeface="+mn-lt"/>
              </a:rPr>
              <a:t>couleurs chaudes</a:t>
            </a:r>
            <a:r>
              <a:rPr lang="fr-FR" dirty="0">
                <a:ea typeface="+mn-lt"/>
                <a:cs typeface="+mn-lt"/>
              </a:rPr>
              <a:t> évoquent l’énergie. (Pour pousser les  gens à s'engagez!)</a:t>
            </a:r>
          </a:p>
        </p:txBody>
      </p:sp>
      <p:sp>
        <p:nvSpPr>
          <p:cNvPr id="9" name="Rectangle 8">
            <a:extLst>
              <a:ext uri="{FF2B5EF4-FFF2-40B4-BE49-F238E27FC236}">
                <a16:creationId xmlns:a16="http://schemas.microsoft.com/office/drawing/2014/main" id="{D0F94949-E873-5EA3-1878-03F7C3FCF9EB}"/>
              </a:ext>
            </a:extLst>
          </p:cNvPr>
          <p:cNvSpPr/>
          <p:nvPr/>
        </p:nvSpPr>
        <p:spPr>
          <a:xfrm>
            <a:off x="676475" y="3863020"/>
            <a:ext cx="671945" cy="619991"/>
          </a:xfrm>
          <a:prstGeom prst="rect">
            <a:avLst/>
          </a:prstGeom>
          <a:solidFill>
            <a:srgbClr val="DAE7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Rectangle 9">
            <a:extLst>
              <a:ext uri="{FF2B5EF4-FFF2-40B4-BE49-F238E27FC236}">
                <a16:creationId xmlns:a16="http://schemas.microsoft.com/office/drawing/2014/main" id="{818927D3-227A-75A8-F6B8-AA1678B78E8D}"/>
              </a:ext>
            </a:extLst>
          </p:cNvPr>
          <p:cNvSpPr/>
          <p:nvPr/>
        </p:nvSpPr>
        <p:spPr>
          <a:xfrm>
            <a:off x="672813" y="2801615"/>
            <a:ext cx="697923" cy="628649"/>
          </a:xfrm>
          <a:prstGeom prst="rect">
            <a:avLst/>
          </a:prstGeom>
          <a:solidFill>
            <a:srgbClr val="1B54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Rectangle 10">
            <a:extLst>
              <a:ext uri="{FF2B5EF4-FFF2-40B4-BE49-F238E27FC236}">
                <a16:creationId xmlns:a16="http://schemas.microsoft.com/office/drawing/2014/main" id="{45FA6908-DF78-C02B-93E6-7C5E3CEF0F21}"/>
              </a:ext>
            </a:extLst>
          </p:cNvPr>
          <p:cNvSpPr/>
          <p:nvPr/>
        </p:nvSpPr>
        <p:spPr>
          <a:xfrm>
            <a:off x="675142" y="4913435"/>
            <a:ext cx="689263" cy="619990"/>
          </a:xfrm>
          <a:prstGeom prst="rect">
            <a:avLst/>
          </a:prstGeom>
          <a:solidFill>
            <a:srgbClr val="F08F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4146196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Espace réservé d’image 31" descr="Mains en train d’applaudir">
            <a:extLst>
              <a:ext uri="{FF2B5EF4-FFF2-40B4-BE49-F238E27FC236}">
                <a16:creationId xmlns:a16="http://schemas.microsoft.com/office/drawing/2014/main" id="{AAB6EE12-FEF8-FB41-A909-0DA61D7725C7}"/>
              </a:ext>
            </a:extLst>
          </p:cNvPr>
          <p:cNvPicPr>
            <a:picLocks noGrp="1" noChangeAspect="1"/>
          </p:cNvPicPr>
          <p:nvPr>
            <p:ph type="pic" sz="quarter" idx="10"/>
          </p:nvPr>
        </p:nvPicPr>
        <p:blipFill>
          <a:blip r:embed="rId3" cstate="screen">
            <a:extLst>
              <a:ext uri="{28A0092B-C50C-407E-A947-70E740481C1C}">
                <a14:useLocalDpi xmlns:a14="http://schemas.microsoft.com/office/drawing/2010/main"/>
              </a:ext>
            </a:extLst>
          </a:blip>
          <a:srcRect/>
          <a:stretch>
            <a:fillRect/>
          </a:stretch>
        </p:blipFill>
        <p:spPr/>
      </p:pic>
      <p:sp>
        <p:nvSpPr>
          <p:cNvPr id="14" name="Titre 13">
            <a:extLst>
              <a:ext uri="{FF2B5EF4-FFF2-40B4-BE49-F238E27FC236}">
                <a16:creationId xmlns:a16="http://schemas.microsoft.com/office/drawing/2014/main" id="{6C38D7A9-9299-4108-BB08-026F4B9CAE7B}"/>
              </a:ext>
            </a:extLst>
          </p:cNvPr>
          <p:cNvSpPr>
            <a:spLocks noGrp="1"/>
          </p:cNvSpPr>
          <p:nvPr>
            <p:ph type="ctrTitle"/>
          </p:nvPr>
        </p:nvSpPr>
        <p:spPr>
          <a:xfrm>
            <a:off x="8458200" y="1099457"/>
            <a:ext cx="3733800" cy="2712581"/>
          </a:xfrm>
        </p:spPr>
        <p:txBody>
          <a:bodyPr rtlCol="0"/>
          <a:lstStyle/>
          <a:p>
            <a:pPr rtl="0"/>
            <a:r>
              <a:rPr lang="fr-FR"/>
              <a:t>Merci de votre attention</a:t>
            </a:r>
          </a:p>
        </p:txBody>
      </p:sp>
      <p:sp>
        <p:nvSpPr>
          <p:cNvPr id="4" name="Espace réservé du texte 3">
            <a:extLst>
              <a:ext uri="{FF2B5EF4-FFF2-40B4-BE49-F238E27FC236}">
                <a16:creationId xmlns:a16="http://schemas.microsoft.com/office/drawing/2014/main" id="{60828E04-9C2A-4859-8050-C2DF67A249CB}"/>
              </a:ext>
            </a:extLst>
          </p:cNvPr>
          <p:cNvSpPr>
            <a:spLocks noGrp="1"/>
          </p:cNvSpPr>
          <p:nvPr>
            <p:ph type="body" sz="quarter" idx="15"/>
          </p:nvPr>
        </p:nvSpPr>
        <p:spPr>
          <a:solidFill>
            <a:schemeClr val="tx1">
              <a:lumMod val="75000"/>
              <a:lumOff val="25000"/>
            </a:schemeClr>
          </a:solidFill>
        </p:spPr>
        <p:txBody>
          <a:bodyPr rtlCol="0"/>
          <a:lstStyle/>
          <a:p>
            <a:pPr rtl="0"/>
            <a:r>
              <a:rPr lang="fr-FR" dirty="0"/>
              <a:t>Clément FERT</a:t>
            </a:r>
          </a:p>
        </p:txBody>
      </p:sp>
      <p:pic>
        <p:nvPicPr>
          <p:cNvPr id="8" name="Graphisme 7" descr="Utilisateur" title="Icône - Nom du présentateur">
            <a:extLst>
              <a:ext uri="{FF2B5EF4-FFF2-40B4-BE49-F238E27FC236}">
                <a16:creationId xmlns:a16="http://schemas.microsoft.com/office/drawing/2014/main" id="{111541C4-DB03-4E53-994D-499C7D73C4DF}"/>
              </a:ext>
            </a:extLst>
          </p:cNvPr>
          <p:cNvPicPr>
            <a:picLocks noChangeAspect="1"/>
          </p:cNvPicPr>
          <p:nvPr/>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11485495" y="4006655"/>
            <a:ext cx="218900" cy="218900"/>
          </a:xfrm>
          <a:prstGeom prst="rect">
            <a:avLst/>
          </a:prstGeom>
        </p:spPr>
      </p:pic>
      <p:sp>
        <p:nvSpPr>
          <p:cNvPr id="5" name="Espace réservé du texte 4">
            <a:extLst>
              <a:ext uri="{FF2B5EF4-FFF2-40B4-BE49-F238E27FC236}">
                <a16:creationId xmlns:a16="http://schemas.microsoft.com/office/drawing/2014/main" id="{11265965-2271-4C1C-BD0A-6F85F80FF9A6}"/>
              </a:ext>
            </a:extLst>
          </p:cNvPr>
          <p:cNvSpPr>
            <a:spLocks noGrp="1"/>
          </p:cNvSpPr>
          <p:nvPr>
            <p:ph type="body" sz="quarter" idx="16"/>
          </p:nvPr>
        </p:nvSpPr>
        <p:spPr>
          <a:solidFill>
            <a:schemeClr val="tx1">
              <a:lumMod val="75000"/>
              <a:lumOff val="25000"/>
            </a:schemeClr>
          </a:solidFill>
        </p:spPr>
        <p:txBody>
          <a:bodyPr rtlCol="0"/>
          <a:lstStyle/>
          <a:p>
            <a:pPr rtl="0"/>
            <a:r>
              <a:rPr lang="fr-FR" dirty="0">
                <a:hlinkClick r:id="rId6"/>
              </a:rPr>
              <a:t>trello</a:t>
            </a:r>
            <a:endParaRPr lang="fr-FR" dirty="0"/>
          </a:p>
        </p:txBody>
      </p:sp>
      <p:sp>
        <p:nvSpPr>
          <p:cNvPr id="6" name="Espace réservé du texte 5">
            <a:extLst>
              <a:ext uri="{FF2B5EF4-FFF2-40B4-BE49-F238E27FC236}">
                <a16:creationId xmlns:a16="http://schemas.microsoft.com/office/drawing/2014/main" id="{50A3BCC3-A277-4C0B-9EBA-EB53990D8EBD}"/>
              </a:ext>
            </a:extLst>
          </p:cNvPr>
          <p:cNvSpPr>
            <a:spLocks noGrp="1"/>
          </p:cNvSpPr>
          <p:nvPr>
            <p:ph type="body" sz="quarter" idx="17"/>
          </p:nvPr>
        </p:nvSpPr>
        <p:spPr>
          <a:solidFill>
            <a:schemeClr val="tx1">
              <a:lumMod val="75000"/>
              <a:lumOff val="25000"/>
            </a:schemeClr>
          </a:solidFill>
        </p:spPr>
        <p:txBody>
          <a:bodyPr rtlCol="0"/>
          <a:lstStyle/>
          <a:p>
            <a:r>
              <a:rPr lang="fr-FR" dirty="0">
                <a:hlinkClick r:id="rId7"/>
              </a:rPr>
              <a:t>maquette </a:t>
            </a:r>
            <a:endParaRPr lang="fr-FR" dirty="0"/>
          </a:p>
        </p:txBody>
      </p:sp>
      <p:sp>
        <p:nvSpPr>
          <p:cNvPr id="16" name="Espace réservé du texte 15">
            <a:extLst>
              <a:ext uri="{FF2B5EF4-FFF2-40B4-BE49-F238E27FC236}">
                <a16:creationId xmlns:a16="http://schemas.microsoft.com/office/drawing/2014/main" id="{FD8A1232-50A8-4535-AAF9-7F4180EAA0DD}"/>
              </a:ext>
            </a:extLst>
          </p:cNvPr>
          <p:cNvSpPr>
            <a:spLocks noGrp="1"/>
          </p:cNvSpPr>
          <p:nvPr>
            <p:ph type="body" sz="quarter" idx="18"/>
          </p:nvPr>
        </p:nvSpPr>
        <p:spPr>
          <a:solidFill>
            <a:schemeClr val="tx1">
              <a:lumMod val="75000"/>
              <a:lumOff val="25000"/>
            </a:schemeClr>
          </a:solidFill>
        </p:spPr>
        <p:txBody>
          <a:bodyPr rtlCol="0"/>
          <a:lstStyle/>
          <a:p>
            <a:pPr rtl="0"/>
            <a:r>
              <a:rPr lang="fr-FR" dirty="0">
                <a:hlinkClick r:id="rId8"/>
              </a:rPr>
              <a:t>site</a:t>
            </a:r>
          </a:p>
        </p:txBody>
      </p:sp>
      <p:pic>
        <p:nvPicPr>
          <p:cNvPr id="11" name="Graphisme 10" descr="Lien">
            <a:extLst>
              <a:ext uri="{FF2B5EF4-FFF2-40B4-BE49-F238E27FC236}">
                <a16:creationId xmlns:a16="http://schemas.microsoft.com/office/drawing/2014/main" id="{0718E6E0-05A2-479C-AEA8-1A385EB73474}"/>
              </a:ext>
            </a:extLst>
          </p:cNvPr>
          <p:cNvPicPr>
            <a:picLocks noChangeAspect="1"/>
          </p:cNvPicPr>
          <p:nvPr/>
        </p:nvPicPr>
        <p:blipFill>
          <a:blip r:embed="rId9" cstate="screen">
            <a:extLst>
              <a:ext uri="{28A0092B-C50C-407E-A947-70E740481C1C}">
                <a14:useLocalDpi xmlns:a14="http://schemas.microsoft.com/office/drawing/2010/main"/>
              </a:ext>
              <a:ext uri="{96DAC541-7B7A-43D3-8B79-37D633B846F1}">
                <asvg:svgBlip xmlns:asvg="http://schemas.microsoft.com/office/drawing/2016/SVG/main" r:embed="rId10"/>
              </a:ext>
            </a:extLst>
          </a:blip>
          <a:stretch>
            <a:fillRect/>
          </a:stretch>
        </p:blipFill>
        <p:spPr>
          <a:xfrm>
            <a:off x="11472552" y="5040763"/>
            <a:ext cx="244786" cy="244786"/>
          </a:xfrm>
          <a:prstGeom prst="rect">
            <a:avLst/>
          </a:prstGeom>
        </p:spPr>
      </p:pic>
      <p:sp>
        <p:nvSpPr>
          <p:cNvPr id="12" name="Espace réservé du numéro de diapositive 11">
            <a:extLst>
              <a:ext uri="{FF2B5EF4-FFF2-40B4-BE49-F238E27FC236}">
                <a16:creationId xmlns:a16="http://schemas.microsoft.com/office/drawing/2014/main" id="{91814EC9-246A-4C6E-941E-5774FE72F08E}"/>
              </a:ext>
            </a:extLst>
          </p:cNvPr>
          <p:cNvSpPr>
            <a:spLocks noGrp="1"/>
          </p:cNvSpPr>
          <p:nvPr>
            <p:ph type="sldNum" sz="quarter" idx="20"/>
          </p:nvPr>
        </p:nvSpPr>
        <p:spPr>
          <a:solidFill>
            <a:schemeClr val="tx1">
              <a:lumMod val="95000"/>
              <a:lumOff val="5000"/>
            </a:schemeClr>
          </a:solidFill>
        </p:spPr>
        <p:txBody>
          <a:bodyPr rtlCol="0"/>
          <a:lstStyle/>
          <a:p>
            <a:pPr rtl="0"/>
            <a:r>
              <a:rPr lang="fr-FR"/>
              <a:t>9</a:t>
            </a:r>
          </a:p>
        </p:txBody>
      </p:sp>
      <p:sp>
        <p:nvSpPr>
          <p:cNvPr id="13" name="Zone de texte 12">
            <a:extLst>
              <a:ext uri="{FF2B5EF4-FFF2-40B4-BE49-F238E27FC236}">
                <a16:creationId xmlns:a16="http://schemas.microsoft.com/office/drawing/2014/main" id="{72743D1A-5C29-48E0-AA30-57D127716B1B}"/>
              </a:ext>
            </a:extLst>
          </p:cNvPr>
          <p:cNvSpPr txBox="1"/>
          <p:nvPr/>
        </p:nvSpPr>
        <p:spPr>
          <a:xfrm>
            <a:off x="10243100" y="6355005"/>
            <a:ext cx="1053900" cy="515833"/>
          </a:xfrm>
          <a:prstGeom prst="rect">
            <a:avLst/>
          </a:prstGeom>
          <a:noFill/>
        </p:spPr>
        <p:txBody>
          <a:bodyPr wrap="square" lIns="91440" tIns="108000" rIns="91440" bIns="0" rtlCol="0" anchor="ctr">
            <a:spAutoFit/>
          </a:bodyPr>
          <a:lstStyle/>
          <a:p>
            <a:pPr algn="ctr">
              <a:lnSpc>
                <a:spcPts val="1000"/>
              </a:lnSpc>
            </a:pPr>
            <a:r>
              <a:rPr lang="fr-FR" sz="1600" b="1" spc="-100" dirty="0">
                <a:solidFill>
                  <a:schemeClr val="accent1"/>
                </a:solidFill>
                <a:latin typeface="+mj-lt"/>
              </a:rPr>
              <a:t>Dépôt </a:t>
            </a:r>
            <a:br>
              <a:rPr lang="fr-FR" sz="1600" b="1" spc="-100" dirty="0">
                <a:solidFill>
                  <a:schemeClr val="accent1"/>
                </a:solidFill>
                <a:latin typeface="+mj-lt"/>
              </a:rPr>
            </a:br>
            <a:endParaRPr lang="fr-FR" sz="1600" spc="-100">
              <a:ea typeface="+mn-lt"/>
              <a:cs typeface="+mn-lt"/>
            </a:endParaRPr>
          </a:p>
          <a:p>
            <a:pPr algn="ctr">
              <a:lnSpc>
                <a:spcPts val="1000"/>
              </a:lnSpc>
            </a:pPr>
            <a:r>
              <a:rPr lang="fr-FR" sz="1600" b="1" spc="-100" dirty="0">
                <a:latin typeface="+mj-lt"/>
              </a:rPr>
              <a:t>Final </a:t>
            </a:r>
            <a:r>
              <a:rPr lang="fr-FR" sz="1600" b="1" spc="-100" dirty="0">
                <a:solidFill>
                  <a:schemeClr val="accent1"/>
                </a:solidFill>
                <a:latin typeface="+mj-lt"/>
              </a:rPr>
              <a:t>  </a:t>
            </a:r>
            <a:endParaRPr lang="fr-FR" sz="1600" b="1" i="0" spc="-100" dirty="0">
              <a:solidFill>
                <a:schemeClr val="accent1"/>
              </a:solidFill>
              <a:latin typeface="+mj-lt"/>
            </a:endParaRPr>
          </a:p>
        </p:txBody>
      </p:sp>
      <p:pic>
        <p:nvPicPr>
          <p:cNvPr id="2" name="Graphisme 10" descr="Lien">
            <a:extLst>
              <a:ext uri="{FF2B5EF4-FFF2-40B4-BE49-F238E27FC236}">
                <a16:creationId xmlns:a16="http://schemas.microsoft.com/office/drawing/2014/main" id="{955EE9A3-8101-377C-6D74-3135B6DE79F4}"/>
              </a:ext>
            </a:extLst>
          </p:cNvPr>
          <p:cNvPicPr>
            <a:picLocks noChangeAspect="1"/>
          </p:cNvPicPr>
          <p:nvPr/>
        </p:nvPicPr>
        <p:blipFill>
          <a:blip r:embed="rId9" cstate="screen">
            <a:extLst>
              <a:ext uri="{28A0092B-C50C-407E-A947-70E740481C1C}">
                <a14:useLocalDpi xmlns:a14="http://schemas.microsoft.com/office/drawing/2010/main"/>
              </a:ext>
              <a:ext uri="{96DAC541-7B7A-43D3-8B79-37D633B846F1}">
                <asvg:svgBlip xmlns:asvg="http://schemas.microsoft.com/office/drawing/2016/SVG/main" r:embed="rId10"/>
              </a:ext>
            </a:extLst>
          </a:blip>
          <a:stretch>
            <a:fillRect/>
          </a:stretch>
        </p:blipFill>
        <p:spPr>
          <a:xfrm>
            <a:off x="11487205" y="4696397"/>
            <a:ext cx="244786" cy="244786"/>
          </a:xfrm>
          <a:prstGeom prst="rect">
            <a:avLst/>
          </a:prstGeom>
        </p:spPr>
      </p:pic>
      <p:pic>
        <p:nvPicPr>
          <p:cNvPr id="3" name="Graphisme 10" descr="Lien">
            <a:extLst>
              <a:ext uri="{FF2B5EF4-FFF2-40B4-BE49-F238E27FC236}">
                <a16:creationId xmlns:a16="http://schemas.microsoft.com/office/drawing/2014/main" id="{6721A3F3-86DD-587E-EFC5-2F2F59331BCB}"/>
              </a:ext>
            </a:extLst>
          </p:cNvPr>
          <p:cNvPicPr>
            <a:picLocks noChangeAspect="1"/>
          </p:cNvPicPr>
          <p:nvPr/>
        </p:nvPicPr>
        <p:blipFill>
          <a:blip r:embed="rId9" cstate="screen">
            <a:extLst>
              <a:ext uri="{28A0092B-C50C-407E-A947-70E740481C1C}">
                <a14:useLocalDpi xmlns:a14="http://schemas.microsoft.com/office/drawing/2010/main"/>
              </a:ext>
              <a:ext uri="{96DAC541-7B7A-43D3-8B79-37D633B846F1}">
                <asvg:svgBlip xmlns:asvg="http://schemas.microsoft.com/office/drawing/2016/SVG/main" r:embed="rId10"/>
              </a:ext>
            </a:extLst>
          </a:blip>
          <a:stretch>
            <a:fillRect/>
          </a:stretch>
        </p:blipFill>
        <p:spPr>
          <a:xfrm>
            <a:off x="11472551" y="4344704"/>
            <a:ext cx="244786" cy="244786"/>
          </a:xfrm>
          <a:prstGeom prst="rect">
            <a:avLst/>
          </a:prstGeom>
        </p:spPr>
      </p:pic>
      <p:sp>
        <p:nvSpPr>
          <p:cNvPr id="9" name="Espace réservé du texte 15">
            <a:extLst>
              <a:ext uri="{FF2B5EF4-FFF2-40B4-BE49-F238E27FC236}">
                <a16:creationId xmlns:a16="http://schemas.microsoft.com/office/drawing/2014/main" id="{09748FC9-FFB8-BE51-3C5C-C6613078004B}"/>
              </a:ext>
            </a:extLst>
          </p:cNvPr>
          <p:cNvSpPr txBox="1">
            <a:spLocks/>
          </p:cNvSpPr>
          <p:nvPr/>
        </p:nvSpPr>
        <p:spPr>
          <a:xfrm>
            <a:off x="8454736" y="5382292"/>
            <a:ext cx="2910342" cy="316800"/>
          </a:xfrm>
          <a:prstGeom prst="rect">
            <a:avLst/>
          </a:prstGeom>
          <a:solidFill>
            <a:schemeClr val="tx1">
              <a:lumMod val="75000"/>
              <a:lumOff val="25000"/>
            </a:schemeClr>
          </a:solidFill>
        </p:spPr>
        <p:txBody>
          <a:bodyPr vert="horz" lIns="0" tIns="0" rIns="72000" bIns="0" rtlCol="0" anchor="ctr">
            <a:noAutofit/>
          </a:bodyPr>
          <a:lstStyle>
            <a:lvl1pPr marL="0" indent="0" algn="r" defTabSz="914400" rtl="0" eaLnBrk="1" latinLnBrk="0" hangingPunct="1">
              <a:lnSpc>
                <a:spcPct val="90000"/>
              </a:lnSpc>
              <a:spcBef>
                <a:spcPts val="1000"/>
              </a:spcBef>
              <a:buFont typeface="Arial" panose="020B0604020202020204" pitchFamily="34" charset="0"/>
              <a:buNone/>
              <a:defRPr sz="1800" kern="1200">
                <a:solidFill>
                  <a:schemeClr val="bg1"/>
                </a:solidFill>
                <a:latin typeface="+mn-lt"/>
                <a:ea typeface="+mn-ea"/>
                <a:cs typeface="+mn-cs"/>
              </a:defRPr>
            </a:lvl1pPr>
            <a:lvl2pPr marL="266700" indent="0" algn="l"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mn-lt"/>
                <a:ea typeface="+mn-ea"/>
                <a:cs typeface="+mn-cs"/>
              </a:defRPr>
            </a:lvl2pPr>
            <a:lvl3pPr marL="542925" indent="0" algn="l" defTabSz="914400" rtl="0" eaLnBrk="1" latinLnBrk="0" hangingPunct="1">
              <a:lnSpc>
                <a:spcPct val="90000"/>
              </a:lnSpc>
              <a:spcBef>
                <a:spcPts val="500"/>
              </a:spcBef>
              <a:buFont typeface="Arial" panose="020B0604020202020204" pitchFamily="34" charset="0"/>
              <a:buNone/>
              <a:defRPr sz="1400" kern="1200">
                <a:solidFill>
                  <a:schemeClr val="tx1">
                    <a:lumMod val="75000"/>
                    <a:lumOff val="25000"/>
                  </a:schemeClr>
                </a:solidFill>
                <a:latin typeface="+mn-lt"/>
                <a:ea typeface="+mn-ea"/>
                <a:cs typeface="+mn-cs"/>
              </a:defRPr>
            </a:lvl3pPr>
            <a:lvl4pPr marL="809625" indent="0" algn="l" defTabSz="914400" rtl="0" eaLnBrk="1" latinLnBrk="0" hangingPunct="1">
              <a:lnSpc>
                <a:spcPct val="90000"/>
              </a:lnSpc>
              <a:spcBef>
                <a:spcPts val="500"/>
              </a:spcBef>
              <a:buFont typeface="Arial" panose="020B0604020202020204" pitchFamily="34" charset="0"/>
              <a:buNone/>
              <a:defRPr sz="1400" kern="1200">
                <a:solidFill>
                  <a:schemeClr val="tx1">
                    <a:lumMod val="75000"/>
                    <a:lumOff val="25000"/>
                  </a:schemeClr>
                </a:solidFill>
                <a:latin typeface="+mn-lt"/>
                <a:ea typeface="+mn-ea"/>
                <a:cs typeface="+mn-cs"/>
              </a:defRPr>
            </a:lvl4pPr>
            <a:lvl5pPr marL="1076325" indent="0" algn="l" defTabSz="914400" rtl="0" eaLnBrk="1" latinLnBrk="0" hangingPunct="1">
              <a:lnSpc>
                <a:spcPct val="90000"/>
              </a:lnSpc>
              <a:spcBef>
                <a:spcPts val="500"/>
              </a:spcBef>
              <a:buFont typeface="Arial" panose="020B0604020202020204" pitchFamily="34" charset="0"/>
              <a:buNone/>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dirty="0">
                <a:hlinkClick r:id="rId11"/>
              </a:rPr>
              <a:t>git </a:t>
            </a:r>
            <a:endParaRPr lang="fr-FR" dirty="0"/>
          </a:p>
        </p:txBody>
      </p:sp>
      <p:pic>
        <p:nvPicPr>
          <p:cNvPr id="10" name="Graphisme 10" descr="Lien">
            <a:extLst>
              <a:ext uri="{FF2B5EF4-FFF2-40B4-BE49-F238E27FC236}">
                <a16:creationId xmlns:a16="http://schemas.microsoft.com/office/drawing/2014/main" id="{2987B86A-1F18-32CC-D05A-B38C49728188}"/>
              </a:ext>
            </a:extLst>
          </p:cNvPr>
          <p:cNvPicPr>
            <a:picLocks noChangeAspect="1"/>
          </p:cNvPicPr>
          <p:nvPr/>
        </p:nvPicPr>
        <p:blipFill>
          <a:blip r:embed="rId9" cstate="screen">
            <a:extLst>
              <a:ext uri="{28A0092B-C50C-407E-A947-70E740481C1C}">
                <a14:useLocalDpi xmlns:a14="http://schemas.microsoft.com/office/drawing/2010/main"/>
              </a:ext>
              <a:ext uri="{96DAC541-7B7A-43D3-8B79-37D633B846F1}">
                <asvg:svgBlip xmlns:asvg="http://schemas.microsoft.com/office/drawing/2016/SVG/main" r:embed="rId10"/>
              </a:ext>
            </a:extLst>
          </a:blip>
          <a:stretch>
            <a:fillRect/>
          </a:stretch>
        </p:blipFill>
        <p:spPr>
          <a:xfrm>
            <a:off x="11489870" y="5413103"/>
            <a:ext cx="244786" cy="244786"/>
          </a:xfrm>
          <a:prstGeom prst="rect">
            <a:avLst/>
          </a:prstGeom>
        </p:spPr>
      </p:pic>
    </p:spTree>
    <p:extLst>
      <p:ext uri="{BB962C8B-B14F-4D97-AF65-F5344CB8AC3E}">
        <p14:creationId xmlns:p14="http://schemas.microsoft.com/office/powerpoint/2010/main" val="41536783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contenu 3">
            <a:extLst>
              <a:ext uri="{FF2B5EF4-FFF2-40B4-BE49-F238E27FC236}">
                <a16:creationId xmlns:a16="http://schemas.microsoft.com/office/drawing/2014/main" id="{D355C61F-C8F1-4977-8E1F-F16C0D9EA88C}"/>
              </a:ext>
            </a:extLst>
          </p:cNvPr>
          <p:cNvSpPr>
            <a:spLocks noGrp="1"/>
          </p:cNvSpPr>
          <p:nvPr>
            <p:ph sz="half" idx="1"/>
          </p:nvPr>
        </p:nvSpPr>
        <p:spPr/>
        <p:txBody>
          <a:bodyPr rtlCol="0"/>
          <a:lstStyle/>
          <a:p>
            <a:pPr marL="0" indent="0">
              <a:buNone/>
            </a:pPr>
            <a:r>
              <a:rPr lang="fr-FR" sz="2800" dirty="0"/>
              <a:t>Suite à  la correction j'ai décidé de réaliser cette présentation qui devra je l'espère rectifier les éléments manquants.  </a:t>
            </a:r>
          </a:p>
          <a:p>
            <a:pPr marL="0" indent="0">
              <a:buNone/>
            </a:pPr>
            <a:endParaRPr lang="fr-FR" sz="2800" dirty="0">
              <a:ea typeface="+mn-lt"/>
              <a:cs typeface="+mn-lt"/>
            </a:endParaRPr>
          </a:p>
          <a:p>
            <a:r>
              <a:rPr lang="fr-FR" dirty="0">
                <a:ea typeface="+mn-lt"/>
                <a:cs typeface="+mn-lt"/>
              </a:rPr>
              <a:t>La chartes graphique justifiée</a:t>
            </a:r>
            <a:endParaRPr lang="fr-FR" dirty="0"/>
          </a:p>
          <a:p>
            <a:r>
              <a:rPr lang="fr-FR" dirty="0">
                <a:ea typeface="+mn-lt"/>
                <a:cs typeface="+mn-lt"/>
              </a:rPr>
              <a:t>Les maquettes avec un exemple détaillé</a:t>
            </a:r>
            <a:endParaRPr lang="fr-FR" dirty="0"/>
          </a:p>
          <a:p>
            <a:r>
              <a:rPr lang="fr-FR" dirty="0">
                <a:ea typeface="+mn-lt"/>
                <a:cs typeface="+mn-lt"/>
              </a:rPr>
              <a:t>La concordance entre la maquette et le site</a:t>
            </a:r>
            <a:endParaRPr lang="fr-FR" dirty="0"/>
          </a:p>
          <a:p>
            <a:r>
              <a:rPr lang="fr-FR" dirty="0">
                <a:ea typeface="+mn-lt"/>
                <a:cs typeface="+mn-lt"/>
              </a:rPr>
              <a:t>L’analyse du sujet</a:t>
            </a:r>
            <a:endParaRPr lang="fr-FR" dirty="0"/>
          </a:p>
          <a:p>
            <a:endParaRPr lang="fr-FR" dirty="0"/>
          </a:p>
        </p:txBody>
      </p:sp>
      <p:pic>
        <p:nvPicPr>
          <p:cNvPr id="9" name="Espace réservé d’image 8" descr="Mains sur un téléphone portable">
            <a:extLst>
              <a:ext uri="{FF2B5EF4-FFF2-40B4-BE49-F238E27FC236}">
                <a16:creationId xmlns:a16="http://schemas.microsoft.com/office/drawing/2014/main" id="{A9A75888-22E3-1D43-9112-DA02186070B5}"/>
              </a:ext>
            </a:extLst>
          </p:cNvPr>
          <p:cNvPicPr>
            <a:picLocks noGrp="1" noChangeAspect="1"/>
          </p:cNvPicPr>
          <p:nvPr>
            <p:ph type="pic" sz="quarter" idx="14"/>
          </p:nvPr>
        </p:nvPicPr>
        <p:blipFill>
          <a:blip r:embed="rId3" cstate="screen">
            <a:extLst>
              <a:ext uri="{28A0092B-C50C-407E-A947-70E740481C1C}">
                <a14:useLocalDpi xmlns:a14="http://schemas.microsoft.com/office/drawing/2010/main"/>
              </a:ext>
            </a:extLst>
          </a:blip>
          <a:srcRect/>
          <a:stretch>
            <a:fillRect/>
          </a:stretch>
        </p:blipFill>
        <p:spPr/>
      </p:pic>
      <p:sp>
        <p:nvSpPr>
          <p:cNvPr id="20" name="Rectangle 19">
            <a:extLst>
              <a:ext uri="{FF2B5EF4-FFF2-40B4-BE49-F238E27FC236}">
                <a16:creationId xmlns:a16="http://schemas.microsoft.com/office/drawing/2014/main" id="{EFA08948-2B6F-46B1-9D2D-8D7B2B3FBD56}"/>
              </a:ext>
              <a:ext uri="{C183D7F6-B498-43B3-948B-1728B52AA6E4}">
                <adec:decorative xmlns:adec="http://schemas.microsoft.com/office/drawing/2017/decorative" val="1"/>
              </a:ext>
            </a:extLst>
          </p:cNvPr>
          <p:cNvSpPr/>
          <p:nvPr/>
        </p:nvSpPr>
        <p:spPr>
          <a:xfrm>
            <a:off x="9348588" y="2896975"/>
            <a:ext cx="2411412"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rtl="0"/>
            <a:endParaRPr lang="fr-FR"/>
          </a:p>
        </p:txBody>
      </p:sp>
      <p:sp>
        <p:nvSpPr>
          <p:cNvPr id="2" name="Titre 1">
            <a:extLst>
              <a:ext uri="{FF2B5EF4-FFF2-40B4-BE49-F238E27FC236}">
                <a16:creationId xmlns:a16="http://schemas.microsoft.com/office/drawing/2014/main" id="{3560F281-4FF6-4617-A809-AC9C15ECF18A}"/>
              </a:ext>
            </a:extLst>
          </p:cNvPr>
          <p:cNvSpPr>
            <a:spLocks noGrp="1"/>
          </p:cNvSpPr>
          <p:nvPr>
            <p:ph type="title"/>
          </p:nvPr>
        </p:nvSpPr>
        <p:spPr>
          <a:xfrm>
            <a:off x="7316239" y="3010328"/>
            <a:ext cx="4443761" cy="1777571"/>
          </a:xfrm>
        </p:spPr>
        <p:txBody>
          <a:bodyPr tIns="288000" rtlCol="0"/>
          <a:lstStyle/>
          <a:p>
            <a:r>
              <a:rPr lang="fr-FR" sz="4400" dirty="0">
                <a:ea typeface="+mj-lt"/>
                <a:cs typeface="+mj-lt"/>
              </a:rPr>
              <a:t>Après avoir lu ma première correction</a:t>
            </a:r>
            <a:endParaRPr lang="fr-FR" sz="4400" dirty="0" err="1"/>
          </a:p>
        </p:txBody>
      </p:sp>
      <p:sp>
        <p:nvSpPr>
          <p:cNvPr id="3" name="Espace réservé du texte 2">
            <a:extLst>
              <a:ext uri="{FF2B5EF4-FFF2-40B4-BE49-F238E27FC236}">
                <a16:creationId xmlns:a16="http://schemas.microsoft.com/office/drawing/2014/main" id="{611DC577-0A95-47D0-95D9-5F8DA763D46B}"/>
              </a:ext>
            </a:extLst>
          </p:cNvPr>
          <p:cNvSpPr>
            <a:spLocks noGrp="1"/>
          </p:cNvSpPr>
          <p:nvPr>
            <p:ph type="body" sz="quarter" idx="32"/>
          </p:nvPr>
        </p:nvSpPr>
        <p:spPr/>
        <p:txBody>
          <a:bodyPr vert="horz" lIns="180000" tIns="180000" rIns="180000" bIns="180000" rtlCol="0" anchor="t">
            <a:noAutofit/>
          </a:bodyPr>
          <a:lstStyle/>
          <a:p>
            <a:pPr lvl="1" algn="ctr" rtl="0"/>
            <a:r>
              <a:rPr lang="fr-FR" sz="4400" dirty="0">
                <a:solidFill>
                  <a:schemeClr val="bg1"/>
                </a:solidFill>
              </a:rPr>
              <a:t>introduction</a:t>
            </a:r>
            <a:endParaRPr lang="fr-FR"/>
          </a:p>
        </p:txBody>
      </p:sp>
      <p:sp>
        <p:nvSpPr>
          <p:cNvPr id="6" name="Espace réservé du numéro de diapositive 5">
            <a:extLst>
              <a:ext uri="{FF2B5EF4-FFF2-40B4-BE49-F238E27FC236}">
                <a16:creationId xmlns:a16="http://schemas.microsoft.com/office/drawing/2014/main" id="{1C554D9F-1895-486E-BFBA-905BB2D29E08}"/>
              </a:ext>
            </a:extLst>
          </p:cNvPr>
          <p:cNvSpPr>
            <a:spLocks noGrp="1"/>
          </p:cNvSpPr>
          <p:nvPr>
            <p:ph type="sldNum" sz="quarter" idx="33"/>
          </p:nvPr>
        </p:nvSpPr>
        <p:spPr>
          <a:solidFill>
            <a:schemeClr val="tx1">
              <a:lumMod val="95000"/>
              <a:lumOff val="5000"/>
            </a:schemeClr>
          </a:solidFill>
        </p:spPr>
        <p:txBody>
          <a:bodyPr rtlCol="0"/>
          <a:lstStyle/>
          <a:p>
            <a:pPr rtl="0"/>
            <a:fld id="{19B51A1E-902D-48AF-9020-955120F399B6}" type="slidenum">
              <a:rPr lang="fr-FR" smtClean="0"/>
              <a:pPr/>
              <a:t>2</a:t>
            </a:fld>
            <a:endParaRPr lang="fr-FR"/>
          </a:p>
        </p:txBody>
      </p:sp>
      <p:sp>
        <p:nvSpPr>
          <p:cNvPr id="8" name="Zone de texte 7">
            <a:extLst>
              <a:ext uri="{FF2B5EF4-FFF2-40B4-BE49-F238E27FC236}">
                <a16:creationId xmlns:a16="http://schemas.microsoft.com/office/drawing/2014/main" id="{B18572AD-668E-4659-9FF0-2AF93103341D}"/>
              </a:ext>
            </a:extLst>
          </p:cNvPr>
          <p:cNvSpPr txBox="1"/>
          <p:nvPr/>
        </p:nvSpPr>
        <p:spPr>
          <a:xfrm>
            <a:off x="10243100" y="6425858"/>
            <a:ext cx="1053900" cy="374127"/>
          </a:xfrm>
          <a:prstGeom prst="rect">
            <a:avLst/>
          </a:prstGeom>
          <a:noFill/>
        </p:spPr>
        <p:txBody>
          <a:bodyPr wrap="square" lIns="91440" tIns="108000" rIns="91440" bIns="0" rtlCol="0" anchor="ctr">
            <a:spAutoFit/>
          </a:bodyPr>
          <a:lstStyle/>
          <a:p>
            <a:pPr algn="ctr" rtl="0">
              <a:lnSpc>
                <a:spcPts val="1000"/>
              </a:lnSpc>
            </a:pPr>
            <a:r>
              <a:rPr lang="fr-FR" sz="2500" b="1" spc="-100" dirty="0">
                <a:solidFill>
                  <a:schemeClr val="accent1"/>
                </a:solidFill>
                <a:latin typeface="+mj-lt"/>
              </a:rPr>
              <a:t>Dépôt</a:t>
            </a:r>
            <a:r>
              <a:rPr lang="fr-FR" sz="1600" b="1" i="0" spc="-100" dirty="0">
                <a:solidFill>
                  <a:schemeClr val="accent1"/>
                </a:solidFill>
                <a:latin typeface="+mj-lt"/>
              </a:rPr>
              <a:t> </a:t>
            </a:r>
            <a:br>
              <a:rPr lang="fr-FR" sz="1600" b="1" i="0" spc="-100" baseline="0" dirty="0">
                <a:solidFill>
                  <a:schemeClr val="accent1"/>
                </a:solidFill>
                <a:latin typeface="+mj-lt"/>
              </a:rPr>
            </a:br>
            <a:r>
              <a:rPr lang="fr-FR" sz="1200" spc="140" dirty="0">
                <a:solidFill>
                  <a:schemeClr val="tx1">
                    <a:lumMod val="75000"/>
                    <a:lumOff val="25000"/>
                  </a:schemeClr>
                </a:solidFill>
                <a:latin typeface="+mj-lt"/>
              </a:rPr>
              <a:t>final</a:t>
            </a:r>
            <a:endParaRPr lang="fr-FR" sz="1200" b="0" i="0" spc="140" dirty="0">
              <a:solidFill>
                <a:schemeClr val="tx1">
                  <a:lumMod val="75000"/>
                  <a:lumOff val="25000"/>
                </a:schemeClr>
              </a:solidFill>
              <a:latin typeface="+mj-lt"/>
            </a:endParaRPr>
          </a:p>
        </p:txBody>
      </p:sp>
    </p:spTree>
    <p:extLst>
      <p:ext uri="{BB962C8B-B14F-4D97-AF65-F5344CB8AC3E}">
        <p14:creationId xmlns:p14="http://schemas.microsoft.com/office/powerpoint/2010/main" val="13297466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Espace réservé d’image 13" descr="Main écrivant sur un pense-bête">
            <a:extLst>
              <a:ext uri="{FF2B5EF4-FFF2-40B4-BE49-F238E27FC236}">
                <a16:creationId xmlns:a16="http://schemas.microsoft.com/office/drawing/2014/main" id="{7E468295-904F-0743-AD06-67DA21353B9E}"/>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a:ext>
            </a:extLst>
          </a:blip>
          <a:srcRect/>
          <a:stretch/>
        </p:blipFill>
        <p:spPr>
          <a:xfrm>
            <a:off x="0" y="-1"/>
            <a:ext cx="6096000" cy="6371351"/>
          </a:xfrm>
        </p:spPr>
      </p:pic>
      <p:sp>
        <p:nvSpPr>
          <p:cNvPr id="20" name="Rectangle 19">
            <a:extLst>
              <a:ext uri="{FF2B5EF4-FFF2-40B4-BE49-F238E27FC236}">
                <a16:creationId xmlns:a16="http://schemas.microsoft.com/office/drawing/2014/main" id="{EFA08948-2B6F-46B1-9D2D-8D7B2B3FBD56}"/>
              </a:ext>
              <a:ext uri="{C183D7F6-B498-43B3-948B-1728B52AA6E4}">
                <adec:decorative xmlns:adec="http://schemas.microsoft.com/office/drawing/2017/decorative" val="1"/>
              </a:ext>
            </a:extLst>
          </p:cNvPr>
          <p:cNvSpPr/>
          <p:nvPr/>
        </p:nvSpPr>
        <p:spPr>
          <a:xfrm>
            <a:off x="9775824" y="1762069"/>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rtl="0"/>
            <a:endParaRPr lang="fr-FR"/>
          </a:p>
        </p:txBody>
      </p:sp>
      <p:sp>
        <p:nvSpPr>
          <p:cNvPr id="2" name="Titre 1">
            <a:extLst>
              <a:ext uri="{FF2B5EF4-FFF2-40B4-BE49-F238E27FC236}">
                <a16:creationId xmlns:a16="http://schemas.microsoft.com/office/drawing/2014/main" id="{3560F281-4FF6-4617-A809-AC9C15ECF18A}"/>
              </a:ext>
            </a:extLst>
          </p:cNvPr>
          <p:cNvSpPr>
            <a:spLocks noGrp="1"/>
          </p:cNvSpPr>
          <p:nvPr>
            <p:ph type="title"/>
          </p:nvPr>
        </p:nvSpPr>
        <p:spPr>
          <a:xfrm>
            <a:off x="5118100" y="1869795"/>
            <a:ext cx="6641900" cy="1124345"/>
          </a:xfrm>
        </p:spPr>
        <p:txBody>
          <a:bodyPr rtlCol="0"/>
          <a:lstStyle/>
          <a:p>
            <a:r>
              <a:rPr lang="fr-FR" dirty="0"/>
              <a:t>Mon  objectif</a:t>
            </a:r>
          </a:p>
        </p:txBody>
      </p:sp>
      <p:sp>
        <p:nvSpPr>
          <p:cNvPr id="3" name="Espace réservé du texte 2">
            <a:extLst>
              <a:ext uri="{FF2B5EF4-FFF2-40B4-BE49-F238E27FC236}">
                <a16:creationId xmlns:a16="http://schemas.microsoft.com/office/drawing/2014/main" id="{611DC577-0A95-47D0-95D9-5F8DA763D46B}"/>
              </a:ext>
            </a:extLst>
          </p:cNvPr>
          <p:cNvSpPr>
            <a:spLocks noGrp="1"/>
          </p:cNvSpPr>
          <p:nvPr>
            <p:ph type="body" sz="quarter" idx="32"/>
          </p:nvPr>
        </p:nvSpPr>
        <p:spPr/>
        <p:txBody>
          <a:bodyPr vert="horz" lIns="180000" tIns="180000" rIns="180000" bIns="180000" rtlCol="0" anchor="t">
            <a:noAutofit/>
          </a:bodyPr>
          <a:lstStyle/>
          <a:p>
            <a:r>
              <a:rPr lang="fr-FR" dirty="0"/>
              <a:t>Prouvez que mon travail répond à ce qui a été demandé  </a:t>
            </a:r>
          </a:p>
        </p:txBody>
      </p:sp>
      <p:sp>
        <p:nvSpPr>
          <p:cNvPr id="4" name="Espace réservé du contenu 3">
            <a:extLst>
              <a:ext uri="{FF2B5EF4-FFF2-40B4-BE49-F238E27FC236}">
                <a16:creationId xmlns:a16="http://schemas.microsoft.com/office/drawing/2014/main" id="{D355C61F-C8F1-4977-8E1F-F16C0D9EA88C}"/>
              </a:ext>
            </a:extLst>
          </p:cNvPr>
          <p:cNvSpPr>
            <a:spLocks noGrp="1"/>
          </p:cNvSpPr>
          <p:nvPr>
            <p:ph sz="half" idx="1"/>
          </p:nvPr>
        </p:nvSpPr>
        <p:spPr/>
        <p:txBody>
          <a:bodyPr vert="horz" lIns="0" tIns="0" rIns="0" bIns="0" rtlCol="0" anchor="t">
            <a:noAutofit/>
          </a:bodyPr>
          <a:lstStyle/>
          <a:p>
            <a:pPr marL="0" indent="0">
              <a:buNone/>
            </a:pPr>
            <a:r>
              <a:rPr lang="fr-FR" sz="2800" dirty="0"/>
              <a:t>Mon Plan </a:t>
            </a:r>
          </a:p>
          <a:p>
            <a:r>
              <a:rPr lang="fr-FR" dirty="0"/>
              <a:t>Présentation des différentes persona </a:t>
            </a:r>
          </a:p>
          <a:p>
            <a:r>
              <a:rPr lang="fr-FR" dirty="0"/>
              <a:t>Plan de la structure du site</a:t>
            </a:r>
          </a:p>
          <a:p>
            <a:r>
              <a:rPr lang="fr-FR" dirty="0"/>
              <a:t>L'ensembles des maquettes détaillés</a:t>
            </a:r>
          </a:p>
          <a:p>
            <a:r>
              <a:rPr lang="fr-FR" dirty="0"/>
              <a:t>La concordance entre la maquette et le site</a:t>
            </a:r>
          </a:p>
          <a:p>
            <a:r>
              <a:rPr lang="fr-FR" dirty="0"/>
              <a:t>La chartes graphique justifiée</a:t>
            </a:r>
          </a:p>
          <a:p>
            <a:endParaRPr lang="fr-FR"/>
          </a:p>
          <a:p>
            <a:endParaRPr lang="fr-FR" dirty="0"/>
          </a:p>
          <a:p>
            <a:endParaRPr lang="fr-FR" dirty="0"/>
          </a:p>
        </p:txBody>
      </p:sp>
      <p:sp>
        <p:nvSpPr>
          <p:cNvPr id="6" name="Espace réservé du numéro de diapositive 5">
            <a:extLst>
              <a:ext uri="{FF2B5EF4-FFF2-40B4-BE49-F238E27FC236}">
                <a16:creationId xmlns:a16="http://schemas.microsoft.com/office/drawing/2014/main" id="{1C554D9F-1895-486E-BFBA-905BB2D29E08}"/>
              </a:ext>
            </a:extLst>
          </p:cNvPr>
          <p:cNvSpPr>
            <a:spLocks noGrp="1"/>
          </p:cNvSpPr>
          <p:nvPr>
            <p:ph type="sldNum" sz="quarter" idx="33"/>
          </p:nvPr>
        </p:nvSpPr>
        <p:spPr>
          <a:solidFill>
            <a:schemeClr val="tx1">
              <a:lumMod val="95000"/>
              <a:lumOff val="5000"/>
            </a:schemeClr>
          </a:solidFill>
        </p:spPr>
        <p:txBody>
          <a:bodyPr rtlCol="0"/>
          <a:lstStyle/>
          <a:p>
            <a:pPr rtl="0"/>
            <a:fld id="{19B51A1E-902D-48AF-9020-955120F399B6}" type="slidenum">
              <a:rPr lang="fr-FR" smtClean="0"/>
              <a:pPr/>
              <a:t>3</a:t>
            </a:fld>
            <a:endParaRPr lang="fr-FR"/>
          </a:p>
        </p:txBody>
      </p:sp>
      <p:sp>
        <p:nvSpPr>
          <p:cNvPr id="8" name="Zone de texte 7">
            <a:extLst>
              <a:ext uri="{FF2B5EF4-FFF2-40B4-BE49-F238E27FC236}">
                <a16:creationId xmlns:a16="http://schemas.microsoft.com/office/drawing/2014/main" id="{CCD1C0C4-98E0-4389-8509-615AF4DCF19C}"/>
              </a:ext>
            </a:extLst>
          </p:cNvPr>
          <p:cNvSpPr txBox="1"/>
          <p:nvPr/>
        </p:nvSpPr>
        <p:spPr>
          <a:xfrm>
            <a:off x="10243100" y="6361738"/>
            <a:ext cx="1053900" cy="502367"/>
          </a:xfrm>
          <a:prstGeom prst="rect">
            <a:avLst/>
          </a:prstGeom>
          <a:noFill/>
        </p:spPr>
        <p:txBody>
          <a:bodyPr wrap="square" lIns="91440" tIns="108000" rIns="91440" bIns="0" rtlCol="0" anchor="ctr">
            <a:spAutoFit/>
          </a:bodyPr>
          <a:lstStyle/>
          <a:p>
            <a:pPr algn="ctr">
              <a:lnSpc>
                <a:spcPts val="1000"/>
              </a:lnSpc>
            </a:pPr>
            <a:r>
              <a:rPr lang="fr-FR" sz="1200" b="1" spc="140" dirty="0">
                <a:solidFill>
                  <a:schemeClr val="accent1"/>
                </a:solidFill>
                <a:latin typeface="+mj-lt"/>
              </a:rPr>
              <a:t>Dépôt </a:t>
            </a:r>
            <a:br>
              <a:rPr lang="fr-FR" sz="1200" b="1" spc="140" dirty="0">
                <a:solidFill>
                  <a:schemeClr val="accent1"/>
                </a:solidFill>
                <a:latin typeface="+mj-lt"/>
              </a:rPr>
            </a:br>
            <a:endParaRPr lang="fr-FR" sz="1200" spc="140">
              <a:ea typeface="+mn-lt"/>
              <a:cs typeface="+mn-lt"/>
            </a:endParaRPr>
          </a:p>
          <a:p>
            <a:pPr algn="ctr">
              <a:lnSpc>
                <a:spcPts val="1000"/>
              </a:lnSpc>
            </a:pPr>
            <a:r>
              <a:rPr lang="fr-FR" sz="1200" b="1" spc="140" dirty="0">
                <a:latin typeface="+mj-lt"/>
              </a:rPr>
              <a:t>Final</a:t>
            </a:r>
            <a:endParaRPr lang="fr-FR" sz="1200" b="0" i="0" spc="140" dirty="0">
              <a:solidFill>
                <a:schemeClr val="tx1">
                  <a:lumMod val="75000"/>
                  <a:lumOff val="25000"/>
                </a:schemeClr>
              </a:solidFill>
              <a:latin typeface="+mj-lt"/>
            </a:endParaRPr>
          </a:p>
        </p:txBody>
      </p:sp>
    </p:spTree>
    <p:extLst>
      <p:ext uri="{BB962C8B-B14F-4D97-AF65-F5344CB8AC3E}">
        <p14:creationId xmlns:p14="http://schemas.microsoft.com/office/powerpoint/2010/main" val="7220987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Espace réservé d’image 10" descr="Bureau sur lequel se trouvent un ordinateur, un téléphone, des livres, etc.">
            <a:extLst>
              <a:ext uri="{FF2B5EF4-FFF2-40B4-BE49-F238E27FC236}">
                <a16:creationId xmlns:a16="http://schemas.microsoft.com/office/drawing/2014/main" id="{2E7ADBC3-DECA-9F4C-9289-9E43C727592F}"/>
              </a:ext>
            </a:extLst>
          </p:cNvPr>
          <p:cNvPicPr>
            <a:picLocks noGrp="1" noChangeAspect="1"/>
          </p:cNvPicPr>
          <p:nvPr>
            <p:ph type="pic" sz="quarter" idx="10"/>
          </p:nvPr>
        </p:nvPicPr>
        <p:blipFill>
          <a:blip r:embed="rId3" cstate="screen">
            <a:extLst>
              <a:ext uri="{28A0092B-C50C-407E-A947-70E740481C1C}">
                <a14:useLocalDpi xmlns:a14="http://schemas.microsoft.com/office/drawing/2010/main"/>
              </a:ext>
            </a:extLst>
          </a:blip>
          <a:srcRect/>
          <a:stretch>
            <a:fillRect/>
          </a:stretch>
        </p:blipFill>
        <p:spPr/>
      </p:pic>
      <p:sp>
        <p:nvSpPr>
          <p:cNvPr id="3" name="Titre 2">
            <a:extLst>
              <a:ext uri="{FF2B5EF4-FFF2-40B4-BE49-F238E27FC236}">
                <a16:creationId xmlns:a16="http://schemas.microsoft.com/office/drawing/2014/main" id="{200B3D2B-613A-41BE-987D-E6A1324B456D}"/>
              </a:ext>
            </a:extLst>
          </p:cNvPr>
          <p:cNvSpPr>
            <a:spLocks noGrp="1"/>
          </p:cNvSpPr>
          <p:nvPr>
            <p:ph type="ctrTitle"/>
          </p:nvPr>
        </p:nvSpPr>
        <p:spPr>
          <a:xfrm>
            <a:off x="6226408" y="2000353"/>
            <a:ext cx="5956300" cy="2148439"/>
          </a:xfrm>
        </p:spPr>
        <p:txBody>
          <a:bodyPr rtlCol="0"/>
          <a:lstStyle/>
          <a:p>
            <a:r>
              <a:rPr lang="fr-FR" sz="4800"/>
              <a:t>Promouvoir la vaccination contre la covid19 </a:t>
            </a:r>
          </a:p>
        </p:txBody>
      </p:sp>
      <p:sp>
        <p:nvSpPr>
          <p:cNvPr id="14" name="Espace réservé du texte 13">
            <a:extLst>
              <a:ext uri="{FF2B5EF4-FFF2-40B4-BE49-F238E27FC236}">
                <a16:creationId xmlns:a16="http://schemas.microsoft.com/office/drawing/2014/main" id="{F278402B-CA7D-4F5B-B3FA-ED74AB3CFB6C}"/>
              </a:ext>
            </a:extLst>
          </p:cNvPr>
          <p:cNvSpPr>
            <a:spLocks noGrp="1"/>
          </p:cNvSpPr>
          <p:nvPr>
            <p:ph type="body" sz="quarter" idx="13"/>
          </p:nvPr>
        </p:nvSpPr>
        <p:spPr>
          <a:xfrm>
            <a:off x="6226407" y="4148860"/>
            <a:ext cx="5956300" cy="1100565"/>
          </a:xfrm>
        </p:spPr>
        <p:txBody>
          <a:bodyPr vert="horz" lIns="180000" tIns="180000" rIns="252000" bIns="180000" rtlCol="0" anchor="t">
            <a:noAutofit/>
          </a:bodyPr>
          <a:lstStyle/>
          <a:p>
            <a:r>
              <a:rPr lang="fr-FR" dirty="0"/>
              <a:t>Grâce à un site internet efficace, simple, fluide et claire .</a:t>
            </a:r>
          </a:p>
        </p:txBody>
      </p:sp>
      <p:sp>
        <p:nvSpPr>
          <p:cNvPr id="5" name="Espace réservé du numéro de diapositive 4">
            <a:extLst>
              <a:ext uri="{FF2B5EF4-FFF2-40B4-BE49-F238E27FC236}">
                <a16:creationId xmlns:a16="http://schemas.microsoft.com/office/drawing/2014/main" id="{BDD5A594-D852-43BB-B591-E9D9027253BD}"/>
              </a:ext>
            </a:extLst>
          </p:cNvPr>
          <p:cNvSpPr>
            <a:spLocks noGrp="1"/>
          </p:cNvSpPr>
          <p:nvPr>
            <p:ph type="sldNum" sz="quarter" idx="12"/>
          </p:nvPr>
        </p:nvSpPr>
        <p:spPr>
          <a:solidFill>
            <a:schemeClr val="tx1">
              <a:lumMod val="95000"/>
              <a:lumOff val="5000"/>
            </a:schemeClr>
          </a:solidFill>
        </p:spPr>
        <p:txBody>
          <a:bodyPr rtlCol="0"/>
          <a:lstStyle/>
          <a:p>
            <a:pPr rtl="0"/>
            <a:fld id="{19B51A1E-902D-48AF-9020-955120F399B6}" type="slidenum">
              <a:rPr lang="fr-FR" smtClean="0"/>
              <a:pPr rtl="0"/>
              <a:t>4</a:t>
            </a:fld>
            <a:endParaRPr lang="fr-FR"/>
          </a:p>
        </p:txBody>
      </p:sp>
      <p:sp>
        <p:nvSpPr>
          <p:cNvPr id="6" name="Zone de texte 5">
            <a:extLst>
              <a:ext uri="{FF2B5EF4-FFF2-40B4-BE49-F238E27FC236}">
                <a16:creationId xmlns:a16="http://schemas.microsoft.com/office/drawing/2014/main" id="{53B5FCD7-F025-4E44-BCCF-2EE7955C1D28}"/>
              </a:ext>
            </a:extLst>
          </p:cNvPr>
          <p:cNvSpPr txBox="1"/>
          <p:nvPr/>
        </p:nvSpPr>
        <p:spPr>
          <a:xfrm>
            <a:off x="10243100" y="6355006"/>
            <a:ext cx="1053900" cy="515833"/>
          </a:xfrm>
          <a:prstGeom prst="rect">
            <a:avLst/>
          </a:prstGeom>
          <a:noFill/>
        </p:spPr>
        <p:txBody>
          <a:bodyPr wrap="square" lIns="91440" tIns="108000" rIns="91440" bIns="0" rtlCol="0" anchor="ctr">
            <a:spAutoFit/>
          </a:bodyPr>
          <a:lstStyle/>
          <a:p>
            <a:pPr algn="ctr">
              <a:lnSpc>
                <a:spcPts val="1000"/>
              </a:lnSpc>
            </a:pPr>
            <a:r>
              <a:rPr lang="fr-FR" sz="2500" b="1" spc="-100" dirty="0">
                <a:solidFill>
                  <a:schemeClr val="accent1"/>
                </a:solidFill>
                <a:latin typeface="+mj-lt"/>
              </a:rPr>
              <a:t>Dépôt</a:t>
            </a:r>
            <a:r>
              <a:rPr lang="fr-FR" sz="1600" b="1" spc="-100" dirty="0">
                <a:solidFill>
                  <a:schemeClr val="accent1"/>
                </a:solidFill>
                <a:latin typeface="+mj-lt"/>
              </a:rPr>
              <a:t> </a:t>
            </a:r>
            <a:br>
              <a:rPr lang="fr-FR" sz="1600" b="1" i="0" spc="-100" baseline="0" dirty="0">
                <a:solidFill>
                  <a:schemeClr val="accent1"/>
                </a:solidFill>
                <a:latin typeface="+mj-lt"/>
              </a:rPr>
            </a:br>
            <a:endParaRPr lang="fr-FR" sz="1600" b="1" spc="-100">
              <a:solidFill>
                <a:schemeClr val="accent1"/>
              </a:solidFill>
              <a:latin typeface="+mj-lt"/>
            </a:endParaRPr>
          </a:p>
          <a:p>
            <a:pPr algn="ctr">
              <a:lnSpc>
                <a:spcPts val="1000"/>
              </a:lnSpc>
            </a:pPr>
            <a:r>
              <a:rPr lang="fr-FR" sz="1600" b="1" spc="-100" dirty="0">
                <a:latin typeface="+mj-lt"/>
              </a:rPr>
              <a:t>Final </a:t>
            </a:r>
            <a:endParaRPr lang="fr-FR" sz="1600" b="1" i="0" spc="-100" dirty="0">
              <a:latin typeface="+mj-lt"/>
            </a:endParaRPr>
          </a:p>
        </p:txBody>
      </p:sp>
    </p:spTree>
    <p:extLst>
      <p:ext uri="{BB962C8B-B14F-4D97-AF65-F5344CB8AC3E}">
        <p14:creationId xmlns:p14="http://schemas.microsoft.com/office/powerpoint/2010/main" val="40916746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9304E83-A4F0-49C5-BB01-F5773509A2B3}"/>
              </a:ext>
            </a:extLst>
          </p:cNvPr>
          <p:cNvSpPr>
            <a:spLocks noGrp="1"/>
          </p:cNvSpPr>
          <p:nvPr>
            <p:ph type="title"/>
          </p:nvPr>
        </p:nvSpPr>
        <p:spPr/>
        <p:txBody>
          <a:bodyPr rtlCol="0"/>
          <a:lstStyle/>
          <a:p>
            <a:r>
              <a:rPr lang="fr-FR" dirty="0"/>
              <a:t>Nos cibles </a:t>
            </a:r>
          </a:p>
        </p:txBody>
      </p:sp>
      <p:sp>
        <p:nvSpPr>
          <p:cNvPr id="3" name="Espace réservé du texte 2">
            <a:extLst>
              <a:ext uri="{FF2B5EF4-FFF2-40B4-BE49-F238E27FC236}">
                <a16:creationId xmlns:a16="http://schemas.microsoft.com/office/drawing/2014/main" id="{7CA42D59-EAD6-4F95-84F1-32A30F057856}"/>
              </a:ext>
            </a:extLst>
          </p:cNvPr>
          <p:cNvSpPr>
            <a:spLocks noGrp="1"/>
          </p:cNvSpPr>
          <p:nvPr>
            <p:ph type="body" sz="quarter" idx="32"/>
          </p:nvPr>
        </p:nvSpPr>
        <p:spPr/>
        <p:txBody>
          <a:bodyPr vert="horz" lIns="0" tIns="0" rIns="0" bIns="0" rtlCol="0" anchor="t">
            <a:noAutofit/>
          </a:bodyPr>
          <a:lstStyle/>
          <a:p>
            <a:r>
              <a:rPr lang="fr-FR" dirty="0"/>
              <a:t>Notre site entant pour le gouvernement Français il peut être visité par n'importe quels Français voici les différents profil </a:t>
            </a:r>
            <a:r>
              <a:rPr lang="fr-FR" dirty="0">
                <a:ea typeface="+mn-lt"/>
                <a:cs typeface="+mn-lt"/>
              </a:rPr>
              <a:t>susceptible</a:t>
            </a:r>
            <a:r>
              <a:rPr lang="fr-FR" dirty="0"/>
              <a:t> de visiter notre site. </a:t>
            </a:r>
          </a:p>
        </p:txBody>
      </p:sp>
      <p:sp>
        <p:nvSpPr>
          <p:cNvPr id="4" name="Espace réservé du texte 3">
            <a:extLst>
              <a:ext uri="{FF2B5EF4-FFF2-40B4-BE49-F238E27FC236}">
                <a16:creationId xmlns:a16="http://schemas.microsoft.com/office/drawing/2014/main" id="{6AB259A0-0017-492F-A0DC-4B70C7052AE0}"/>
              </a:ext>
            </a:extLst>
          </p:cNvPr>
          <p:cNvSpPr>
            <a:spLocks noGrp="1"/>
          </p:cNvSpPr>
          <p:nvPr>
            <p:ph type="body" idx="1"/>
          </p:nvPr>
        </p:nvSpPr>
        <p:spPr/>
        <p:txBody>
          <a:bodyPr rtlCol="0"/>
          <a:lstStyle/>
          <a:p>
            <a:r>
              <a:rPr lang="fr-FR" dirty="0"/>
              <a:t>Phase 1 la création des persona</a:t>
            </a:r>
          </a:p>
        </p:txBody>
      </p:sp>
      <p:sp>
        <p:nvSpPr>
          <p:cNvPr id="5" name="Espace réservé du contenu 4">
            <a:extLst>
              <a:ext uri="{FF2B5EF4-FFF2-40B4-BE49-F238E27FC236}">
                <a16:creationId xmlns:a16="http://schemas.microsoft.com/office/drawing/2014/main" id="{CEEB3BAE-C0B2-447C-B8BE-96C6BD84D658}"/>
              </a:ext>
            </a:extLst>
          </p:cNvPr>
          <p:cNvSpPr>
            <a:spLocks noGrp="1"/>
          </p:cNvSpPr>
          <p:nvPr>
            <p:ph sz="half" idx="2"/>
          </p:nvPr>
        </p:nvSpPr>
        <p:spPr/>
        <p:txBody>
          <a:bodyPr vert="horz" lIns="0" tIns="0" rIns="0" bIns="0" rtlCol="0" anchor="t">
            <a:noAutofit/>
          </a:bodyPr>
          <a:lstStyle/>
          <a:p>
            <a:endParaRPr lang="fr-FR" dirty="0"/>
          </a:p>
          <a:p>
            <a:r>
              <a:rPr lang="fr-FR" dirty="0"/>
              <a:t>Afin de connaitre les cible de notre site il faut créer des persona (des utilisateur type ) pour notre site ceci nous aidera  à créer un site qui leurs correspond.</a:t>
            </a:r>
            <a:endParaRPr lang="fr-FR"/>
          </a:p>
          <a:p>
            <a:endParaRPr lang="fr-FR" dirty="0"/>
          </a:p>
          <a:p>
            <a:r>
              <a:rPr lang="fr-FR" dirty="0"/>
              <a:t>Pour la création de nos </a:t>
            </a:r>
            <a:r>
              <a:rPr lang="fr-FR" dirty="0" err="1"/>
              <a:t>personas</a:t>
            </a:r>
            <a:r>
              <a:rPr lang="fr-FR" dirty="0"/>
              <a:t> nous avons utilisé le site Hubspot.fr </a:t>
            </a:r>
          </a:p>
          <a:p>
            <a:endParaRPr lang="fr-FR" dirty="0"/>
          </a:p>
        </p:txBody>
      </p:sp>
      <p:sp>
        <p:nvSpPr>
          <p:cNvPr id="6" name="Espace réservé du texte 5">
            <a:extLst>
              <a:ext uri="{FF2B5EF4-FFF2-40B4-BE49-F238E27FC236}">
                <a16:creationId xmlns:a16="http://schemas.microsoft.com/office/drawing/2014/main" id="{B237D1CA-B91A-410E-A968-D017BBE99F99}"/>
              </a:ext>
            </a:extLst>
          </p:cNvPr>
          <p:cNvSpPr>
            <a:spLocks noGrp="1"/>
          </p:cNvSpPr>
          <p:nvPr>
            <p:ph type="body" sz="quarter" idx="13"/>
          </p:nvPr>
        </p:nvSpPr>
        <p:spPr/>
        <p:txBody>
          <a:bodyPr vert="horz" lIns="0" tIns="0" rIns="0" bIns="0" rtlCol="0" anchor="t">
            <a:noAutofit/>
          </a:bodyPr>
          <a:lstStyle/>
          <a:p>
            <a:r>
              <a:rPr lang="fr-FR" dirty="0"/>
              <a:t>Voici les liens des </a:t>
            </a:r>
            <a:r>
              <a:rPr lang="fr-FR" dirty="0" err="1"/>
              <a:t>personas</a:t>
            </a:r>
            <a:r>
              <a:rPr lang="fr-FR" dirty="0"/>
              <a:t> créer </a:t>
            </a:r>
          </a:p>
        </p:txBody>
      </p:sp>
      <p:sp>
        <p:nvSpPr>
          <p:cNvPr id="7" name="Espace réservé du texte 6">
            <a:extLst>
              <a:ext uri="{FF2B5EF4-FFF2-40B4-BE49-F238E27FC236}">
                <a16:creationId xmlns:a16="http://schemas.microsoft.com/office/drawing/2014/main" id="{26A87885-D672-4CF9-A78D-CFE98385B03A}"/>
              </a:ext>
            </a:extLst>
          </p:cNvPr>
          <p:cNvSpPr>
            <a:spLocks noGrp="1"/>
          </p:cNvSpPr>
          <p:nvPr>
            <p:ph type="body" sz="quarter" idx="12"/>
          </p:nvPr>
        </p:nvSpPr>
        <p:spPr/>
        <p:txBody>
          <a:bodyPr vert="horz" lIns="0" tIns="0" rIns="0" bIns="0" rtlCol="0" anchor="t">
            <a:noAutofit/>
          </a:bodyPr>
          <a:lstStyle/>
          <a:p>
            <a:pPr rtl="0"/>
            <a:endParaRPr lang="fr-FR" dirty="0">
              <a:ea typeface="+mn-lt"/>
              <a:cs typeface="+mn-lt"/>
            </a:endParaRPr>
          </a:p>
          <a:p>
            <a:r>
              <a:rPr lang="fr-FR" dirty="0">
                <a:hlinkClick r:id="rId3"/>
              </a:rPr>
              <a:t>Bonjour moi c'est monique voici mon persona</a:t>
            </a:r>
            <a:endParaRPr lang="fr-FR" dirty="0"/>
          </a:p>
          <a:p>
            <a:pPr marL="0" indent="0">
              <a:buNone/>
            </a:pPr>
            <a:endParaRPr lang="fr-FR" dirty="0">
              <a:ea typeface="+mn-lt"/>
              <a:cs typeface="+mn-lt"/>
            </a:endParaRPr>
          </a:p>
          <a:p>
            <a:r>
              <a:rPr lang="fr-FR" dirty="0">
                <a:hlinkClick r:id="rId4"/>
              </a:rPr>
              <a:t>Bien le bonjour, clique sur ce lien pour voire mon persona  </a:t>
            </a:r>
            <a:endParaRPr lang="fr-FR" dirty="0"/>
          </a:p>
          <a:p>
            <a:endParaRPr lang="fr-FR" dirty="0">
              <a:ea typeface="+mn-lt"/>
              <a:cs typeface="+mn-lt"/>
            </a:endParaRPr>
          </a:p>
          <a:p>
            <a:r>
              <a:rPr lang="fr-FR" dirty="0">
                <a:hlinkClick r:id="rId5"/>
              </a:rPr>
              <a:t>Salut moi c'est blanche j'ai abusée des cookies donc voici mon persona</a:t>
            </a:r>
            <a:endParaRPr lang="fr-FR" dirty="0"/>
          </a:p>
          <a:p>
            <a:endParaRPr lang="fr-FR" dirty="0"/>
          </a:p>
          <a:p>
            <a:endParaRPr lang="fr-FR" dirty="0"/>
          </a:p>
        </p:txBody>
      </p:sp>
      <p:sp>
        <p:nvSpPr>
          <p:cNvPr id="8" name="Espace réservé du numéro de diapositive 7">
            <a:extLst>
              <a:ext uri="{FF2B5EF4-FFF2-40B4-BE49-F238E27FC236}">
                <a16:creationId xmlns:a16="http://schemas.microsoft.com/office/drawing/2014/main" id="{E6AC9832-FB01-464A-9824-61887B77997E}"/>
              </a:ext>
            </a:extLst>
          </p:cNvPr>
          <p:cNvSpPr>
            <a:spLocks noGrp="1"/>
          </p:cNvSpPr>
          <p:nvPr>
            <p:ph type="sldNum" sz="quarter" idx="33"/>
          </p:nvPr>
        </p:nvSpPr>
        <p:spPr/>
        <p:txBody>
          <a:bodyPr rtlCol="0"/>
          <a:lstStyle/>
          <a:p>
            <a:pPr rtl="0"/>
            <a:fld id="{19B51A1E-902D-48AF-9020-955120F399B6}" type="slidenum">
              <a:rPr lang="fr-FR" smtClean="0"/>
              <a:pPr rtl="0"/>
              <a:t>5</a:t>
            </a:fld>
            <a:endParaRPr lang="fr-FR"/>
          </a:p>
        </p:txBody>
      </p:sp>
      <p:sp>
        <p:nvSpPr>
          <p:cNvPr id="12" name="Rectangle 11">
            <a:extLst>
              <a:ext uri="{FF2B5EF4-FFF2-40B4-BE49-F238E27FC236}">
                <a16:creationId xmlns:a16="http://schemas.microsoft.com/office/drawing/2014/main" id="{7F65E93D-09FF-42EE-B9DD-750638966686}"/>
              </a:ext>
              <a:ext uri="{C183D7F6-B498-43B3-948B-1728B52AA6E4}">
                <adec:decorative xmlns:adec="http://schemas.microsoft.com/office/drawing/2017/decorative" val="1"/>
              </a:ext>
            </a:extLst>
          </p:cNvPr>
          <p:cNvSpPr/>
          <p:nvPr/>
        </p:nvSpPr>
        <p:spPr>
          <a:xfrm>
            <a:off x="431800" y="2100317"/>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rtl="0"/>
            <a:endParaRPr lang="fr-FR"/>
          </a:p>
        </p:txBody>
      </p:sp>
      <p:cxnSp>
        <p:nvCxnSpPr>
          <p:cNvPr id="11" name="Connecteur droit 10">
            <a:extLst>
              <a:ext uri="{FF2B5EF4-FFF2-40B4-BE49-F238E27FC236}">
                <a16:creationId xmlns:a16="http://schemas.microsoft.com/office/drawing/2014/main" id="{5A563457-1EC8-4978-BCCB-AFD88C9ED04C}"/>
              </a:ext>
              <a:ext uri="{C183D7F6-B498-43B3-948B-1728B52AA6E4}">
                <adec:decorative xmlns:adec="http://schemas.microsoft.com/office/drawing/2017/decorative" val="1"/>
              </a:ext>
            </a:extLst>
          </p:cNvPr>
          <p:cNvCxnSpPr/>
          <p:nvPr/>
        </p:nvCxnSpPr>
        <p:spPr>
          <a:xfrm>
            <a:off x="6096000" y="2363035"/>
            <a:ext cx="0" cy="241133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A7CD04AE-9A8B-4DED-855D-F51B510D0B69}"/>
              </a:ext>
              <a:ext uri="{C183D7F6-B498-43B3-948B-1728B52AA6E4}">
                <adec:decorative xmlns:adec="http://schemas.microsoft.com/office/drawing/2017/decorative" val="1"/>
              </a:ext>
            </a:extLst>
          </p:cNvPr>
          <p:cNvSpPr/>
          <p:nvPr/>
        </p:nvSpPr>
        <p:spPr>
          <a:xfrm>
            <a:off x="6299887" y="2100317"/>
            <a:ext cx="1984175" cy="1148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rtl="0"/>
            <a:endParaRPr lang="fr-FR"/>
          </a:p>
        </p:txBody>
      </p:sp>
      <p:sp>
        <p:nvSpPr>
          <p:cNvPr id="14" name="Zone de texte 13">
            <a:extLst>
              <a:ext uri="{FF2B5EF4-FFF2-40B4-BE49-F238E27FC236}">
                <a16:creationId xmlns:a16="http://schemas.microsoft.com/office/drawing/2014/main" id="{8F853133-BD2D-4542-A502-E7B759366A03}"/>
              </a:ext>
            </a:extLst>
          </p:cNvPr>
          <p:cNvSpPr txBox="1"/>
          <p:nvPr/>
        </p:nvSpPr>
        <p:spPr>
          <a:xfrm>
            <a:off x="10243100" y="6361738"/>
            <a:ext cx="1053900" cy="502367"/>
          </a:xfrm>
          <a:prstGeom prst="rect">
            <a:avLst/>
          </a:prstGeom>
          <a:noFill/>
        </p:spPr>
        <p:txBody>
          <a:bodyPr wrap="square" lIns="91440" tIns="108000" rIns="91440" bIns="0" rtlCol="0" anchor="ctr">
            <a:spAutoFit/>
          </a:bodyPr>
          <a:lstStyle/>
          <a:p>
            <a:pPr algn="ctr">
              <a:lnSpc>
                <a:spcPts val="1000"/>
              </a:lnSpc>
            </a:pPr>
            <a:r>
              <a:rPr lang="fr-FR" sz="1200" b="1" spc="140" dirty="0">
                <a:solidFill>
                  <a:schemeClr val="accent1"/>
                </a:solidFill>
                <a:latin typeface="+mj-lt"/>
              </a:rPr>
              <a:t>Dépôt </a:t>
            </a:r>
            <a:br>
              <a:rPr lang="fr-FR" sz="1200" b="1" spc="140" dirty="0">
                <a:solidFill>
                  <a:schemeClr val="accent1"/>
                </a:solidFill>
                <a:latin typeface="+mj-lt"/>
              </a:rPr>
            </a:br>
            <a:endParaRPr lang="fr-FR" sz="1200" spc="140">
              <a:ea typeface="+mn-lt"/>
              <a:cs typeface="+mn-lt"/>
            </a:endParaRPr>
          </a:p>
          <a:p>
            <a:pPr algn="ctr">
              <a:lnSpc>
                <a:spcPts val="1000"/>
              </a:lnSpc>
            </a:pPr>
            <a:r>
              <a:rPr lang="fr-FR" sz="1200" b="1" spc="140" dirty="0">
                <a:latin typeface="+mj-lt"/>
              </a:rPr>
              <a:t>Final</a:t>
            </a:r>
            <a:endParaRPr lang="fr-FR" sz="1200" b="0" i="0" spc="140" dirty="0">
              <a:solidFill>
                <a:schemeClr val="tx1">
                  <a:lumMod val="75000"/>
                  <a:lumOff val="25000"/>
                </a:schemeClr>
              </a:solidFill>
              <a:latin typeface="+mj-lt"/>
            </a:endParaRPr>
          </a:p>
        </p:txBody>
      </p:sp>
    </p:spTree>
    <p:extLst>
      <p:ext uri="{BB962C8B-B14F-4D97-AF65-F5344CB8AC3E}">
        <p14:creationId xmlns:p14="http://schemas.microsoft.com/office/powerpoint/2010/main" val="31888378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Espace réservé d’image 10" descr="Bureau sur lequel se trouvent un ordinateur, un téléphone, des livres, etc.">
            <a:extLst>
              <a:ext uri="{FF2B5EF4-FFF2-40B4-BE49-F238E27FC236}">
                <a16:creationId xmlns:a16="http://schemas.microsoft.com/office/drawing/2014/main" id="{2E7ADBC3-DECA-9F4C-9289-9E43C727592F}"/>
              </a:ext>
            </a:extLst>
          </p:cNvPr>
          <p:cNvPicPr>
            <a:picLocks noGrp="1" noChangeAspect="1"/>
          </p:cNvPicPr>
          <p:nvPr>
            <p:ph type="pic" sz="quarter" idx="10"/>
          </p:nvPr>
        </p:nvPicPr>
        <p:blipFill>
          <a:blip r:embed="rId3" cstate="screen">
            <a:extLst>
              <a:ext uri="{28A0092B-C50C-407E-A947-70E740481C1C}">
                <a14:useLocalDpi xmlns:a14="http://schemas.microsoft.com/office/drawing/2010/main"/>
              </a:ext>
            </a:extLst>
          </a:blip>
          <a:srcRect/>
          <a:stretch>
            <a:fillRect/>
          </a:stretch>
        </p:blipFill>
        <p:spPr/>
      </p:pic>
      <p:sp>
        <p:nvSpPr>
          <p:cNvPr id="3" name="Titre 2">
            <a:extLst>
              <a:ext uri="{FF2B5EF4-FFF2-40B4-BE49-F238E27FC236}">
                <a16:creationId xmlns:a16="http://schemas.microsoft.com/office/drawing/2014/main" id="{200B3D2B-613A-41BE-987D-E6A1324B456D}"/>
              </a:ext>
            </a:extLst>
          </p:cNvPr>
          <p:cNvSpPr>
            <a:spLocks noGrp="1"/>
          </p:cNvSpPr>
          <p:nvPr>
            <p:ph type="ctrTitle"/>
          </p:nvPr>
        </p:nvSpPr>
        <p:spPr>
          <a:xfrm>
            <a:off x="6523774" y="2697303"/>
            <a:ext cx="5575300" cy="1414318"/>
          </a:xfrm>
        </p:spPr>
        <p:txBody>
          <a:bodyPr rtlCol="0"/>
          <a:lstStyle/>
          <a:p>
            <a:r>
              <a:rPr lang="fr-FR" sz="4800">
                <a:ea typeface="+mj-lt"/>
                <a:cs typeface="+mj-lt"/>
              </a:rPr>
              <a:t>Plan de </a:t>
            </a:r>
            <a:r>
              <a:rPr lang="fr-FR" sz="4800" dirty="0">
                <a:ea typeface="+mj-lt"/>
                <a:cs typeface="+mj-lt"/>
              </a:rPr>
              <a:t>la </a:t>
            </a:r>
            <a:r>
              <a:rPr lang="fr-FR" sz="4800">
                <a:ea typeface="+mj-lt"/>
                <a:cs typeface="+mj-lt"/>
              </a:rPr>
              <a:t>structure du</a:t>
            </a:r>
            <a:r>
              <a:rPr lang="fr-FR" sz="4800" b="0">
                <a:ea typeface="+mj-lt"/>
                <a:cs typeface="+mj-lt"/>
              </a:rPr>
              <a:t> </a:t>
            </a:r>
            <a:r>
              <a:rPr lang="fr-FR" sz="4800">
                <a:ea typeface="+mj-lt"/>
                <a:cs typeface="+mj-lt"/>
              </a:rPr>
              <a:t>site</a:t>
            </a:r>
            <a:endParaRPr lang="fr-FR"/>
          </a:p>
        </p:txBody>
      </p:sp>
      <p:sp>
        <p:nvSpPr>
          <p:cNvPr id="14" name="Espace réservé du texte 13">
            <a:extLst>
              <a:ext uri="{FF2B5EF4-FFF2-40B4-BE49-F238E27FC236}">
                <a16:creationId xmlns:a16="http://schemas.microsoft.com/office/drawing/2014/main" id="{F278402B-CA7D-4F5B-B3FA-ED74AB3CFB6C}"/>
              </a:ext>
            </a:extLst>
          </p:cNvPr>
          <p:cNvSpPr>
            <a:spLocks noGrp="1"/>
          </p:cNvSpPr>
          <p:nvPr>
            <p:ph type="body" sz="quarter" idx="13"/>
          </p:nvPr>
        </p:nvSpPr>
        <p:spPr>
          <a:xfrm>
            <a:off x="6226407" y="4148860"/>
            <a:ext cx="5956300" cy="1100565"/>
          </a:xfrm>
        </p:spPr>
        <p:txBody>
          <a:bodyPr vert="horz" lIns="180000" tIns="180000" rIns="252000" bIns="180000" rtlCol="0" anchor="t">
            <a:noAutofit/>
          </a:bodyPr>
          <a:lstStyle/>
          <a:p>
            <a:r>
              <a:rPr lang="fr-FR"/>
              <a:t>Maintenant que nous avons ciblé les utilisateurs de notre </a:t>
            </a:r>
            <a:r>
              <a:rPr lang="fr-FR" dirty="0"/>
              <a:t>site nous pouvons créer un site avec une structure qui leurs corresponds.</a:t>
            </a:r>
          </a:p>
        </p:txBody>
      </p:sp>
      <p:sp>
        <p:nvSpPr>
          <p:cNvPr id="5" name="Espace réservé du numéro de diapositive 4">
            <a:extLst>
              <a:ext uri="{FF2B5EF4-FFF2-40B4-BE49-F238E27FC236}">
                <a16:creationId xmlns:a16="http://schemas.microsoft.com/office/drawing/2014/main" id="{BDD5A594-D852-43BB-B591-E9D9027253BD}"/>
              </a:ext>
            </a:extLst>
          </p:cNvPr>
          <p:cNvSpPr>
            <a:spLocks noGrp="1"/>
          </p:cNvSpPr>
          <p:nvPr>
            <p:ph type="sldNum" sz="quarter" idx="12"/>
          </p:nvPr>
        </p:nvSpPr>
        <p:spPr>
          <a:solidFill>
            <a:schemeClr val="tx1">
              <a:lumMod val="95000"/>
              <a:lumOff val="5000"/>
            </a:schemeClr>
          </a:solidFill>
        </p:spPr>
        <p:txBody>
          <a:bodyPr rtlCol="0"/>
          <a:lstStyle/>
          <a:p>
            <a:pPr rtl="0"/>
            <a:fld id="{19B51A1E-902D-48AF-9020-955120F399B6}" type="slidenum">
              <a:rPr lang="fr-FR" smtClean="0"/>
              <a:pPr rtl="0"/>
              <a:t>6</a:t>
            </a:fld>
            <a:endParaRPr lang="fr-FR"/>
          </a:p>
        </p:txBody>
      </p:sp>
      <p:sp>
        <p:nvSpPr>
          <p:cNvPr id="6" name="Zone de texte 5">
            <a:extLst>
              <a:ext uri="{FF2B5EF4-FFF2-40B4-BE49-F238E27FC236}">
                <a16:creationId xmlns:a16="http://schemas.microsoft.com/office/drawing/2014/main" id="{53B5FCD7-F025-4E44-BCCF-2EE7955C1D28}"/>
              </a:ext>
            </a:extLst>
          </p:cNvPr>
          <p:cNvSpPr txBox="1"/>
          <p:nvPr/>
        </p:nvSpPr>
        <p:spPr>
          <a:xfrm>
            <a:off x="10243100" y="6355006"/>
            <a:ext cx="1053900" cy="515833"/>
          </a:xfrm>
          <a:prstGeom prst="rect">
            <a:avLst/>
          </a:prstGeom>
          <a:noFill/>
        </p:spPr>
        <p:txBody>
          <a:bodyPr wrap="square" lIns="91440" tIns="108000" rIns="91440" bIns="0" rtlCol="0" anchor="ctr">
            <a:spAutoFit/>
          </a:bodyPr>
          <a:lstStyle/>
          <a:p>
            <a:pPr algn="ctr">
              <a:lnSpc>
                <a:spcPts val="1000"/>
              </a:lnSpc>
            </a:pPr>
            <a:r>
              <a:rPr lang="fr-FR" sz="2500" b="1" spc="-100" dirty="0">
                <a:solidFill>
                  <a:schemeClr val="accent1"/>
                </a:solidFill>
                <a:latin typeface="+mj-lt"/>
              </a:rPr>
              <a:t>Dépôt</a:t>
            </a:r>
            <a:r>
              <a:rPr lang="fr-FR" sz="1600" b="1" spc="-100" dirty="0">
                <a:solidFill>
                  <a:schemeClr val="accent1"/>
                </a:solidFill>
                <a:latin typeface="+mj-lt"/>
              </a:rPr>
              <a:t> </a:t>
            </a:r>
            <a:br>
              <a:rPr lang="fr-FR" sz="1600" b="1" i="0" spc="-100" baseline="0" dirty="0">
                <a:solidFill>
                  <a:schemeClr val="accent1"/>
                </a:solidFill>
                <a:latin typeface="+mj-lt"/>
              </a:rPr>
            </a:br>
            <a:endParaRPr lang="fr-FR" sz="1600" b="1" spc="-100">
              <a:solidFill>
                <a:schemeClr val="accent1"/>
              </a:solidFill>
              <a:latin typeface="+mj-lt"/>
            </a:endParaRPr>
          </a:p>
          <a:p>
            <a:pPr algn="ctr">
              <a:lnSpc>
                <a:spcPts val="1000"/>
              </a:lnSpc>
            </a:pPr>
            <a:r>
              <a:rPr lang="fr-FR" sz="1600" b="1" spc="-100" dirty="0">
                <a:latin typeface="+mj-lt"/>
              </a:rPr>
              <a:t>Final </a:t>
            </a:r>
            <a:endParaRPr lang="fr-FR" sz="1600" b="1" i="0" spc="-100" dirty="0">
              <a:latin typeface="+mj-lt"/>
            </a:endParaRPr>
          </a:p>
        </p:txBody>
      </p:sp>
    </p:spTree>
    <p:extLst>
      <p:ext uri="{BB962C8B-B14F-4D97-AF65-F5344CB8AC3E}">
        <p14:creationId xmlns:p14="http://schemas.microsoft.com/office/powerpoint/2010/main" val="39899467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9304E83-A4F0-49C5-BB01-F5773509A2B3}"/>
              </a:ext>
            </a:extLst>
          </p:cNvPr>
          <p:cNvSpPr>
            <a:spLocks noGrp="1"/>
          </p:cNvSpPr>
          <p:nvPr>
            <p:ph type="title"/>
          </p:nvPr>
        </p:nvSpPr>
        <p:spPr/>
        <p:txBody>
          <a:bodyPr rtlCol="0"/>
          <a:lstStyle/>
          <a:p>
            <a:r>
              <a:rPr lang="fr-FR" dirty="0"/>
              <a:t>La structure du site </a:t>
            </a:r>
          </a:p>
        </p:txBody>
      </p:sp>
      <p:sp>
        <p:nvSpPr>
          <p:cNvPr id="3" name="Espace réservé du texte 2">
            <a:extLst>
              <a:ext uri="{FF2B5EF4-FFF2-40B4-BE49-F238E27FC236}">
                <a16:creationId xmlns:a16="http://schemas.microsoft.com/office/drawing/2014/main" id="{7CA42D59-EAD6-4F95-84F1-32A30F057856}"/>
              </a:ext>
            </a:extLst>
          </p:cNvPr>
          <p:cNvSpPr>
            <a:spLocks noGrp="1"/>
          </p:cNvSpPr>
          <p:nvPr>
            <p:ph type="body" sz="quarter" idx="32"/>
          </p:nvPr>
        </p:nvSpPr>
        <p:spPr>
          <a:xfrm>
            <a:off x="431800" y="1008000"/>
            <a:ext cx="11330221" cy="889682"/>
          </a:xfrm>
        </p:spPr>
        <p:txBody>
          <a:bodyPr vert="horz" lIns="0" tIns="0" rIns="0" bIns="0" rtlCol="0" anchor="t">
            <a:noAutofit/>
          </a:bodyPr>
          <a:lstStyle/>
          <a:p>
            <a:r>
              <a:rPr lang="fr-FR" dirty="0"/>
              <a:t>Afin de rendre ce site accessible pour tous l'utilisateur sera dirigée vers le menu principal ou il pourra sélectionner la page de son choix. </a:t>
            </a:r>
            <a:r>
              <a:rPr lang="fr-FR" dirty="0">
                <a:ea typeface="+mn-lt"/>
                <a:cs typeface="+mn-lt"/>
              </a:rPr>
              <a:t>D'après la loi de Miller</a:t>
            </a:r>
            <a:r>
              <a:rPr lang="fr-FR" dirty="0"/>
              <a:t> le nombre max d'élément maximum est 7 donc trois me semblait le nombre idéal.</a:t>
            </a:r>
          </a:p>
        </p:txBody>
      </p:sp>
      <p:sp>
        <p:nvSpPr>
          <p:cNvPr id="4" name="Espace réservé du texte 3">
            <a:extLst>
              <a:ext uri="{FF2B5EF4-FFF2-40B4-BE49-F238E27FC236}">
                <a16:creationId xmlns:a16="http://schemas.microsoft.com/office/drawing/2014/main" id="{6AB259A0-0017-492F-A0DC-4B70C7052AE0}"/>
              </a:ext>
            </a:extLst>
          </p:cNvPr>
          <p:cNvSpPr>
            <a:spLocks noGrp="1"/>
          </p:cNvSpPr>
          <p:nvPr>
            <p:ph type="body" idx="1"/>
          </p:nvPr>
        </p:nvSpPr>
        <p:spPr/>
        <p:txBody>
          <a:bodyPr rtlCol="0"/>
          <a:lstStyle/>
          <a:p>
            <a:endParaRPr lang="fr-FR" dirty="0"/>
          </a:p>
        </p:txBody>
      </p:sp>
      <p:sp>
        <p:nvSpPr>
          <p:cNvPr id="5" name="Espace réservé du contenu 4">
            <a:extLst>
              <a:ext uri="{FF2B5EF4-FFF2-40B4-BE49-F238E27FC236}">
                <a16:creationId xmlns:a16="http://schemas.microsoft.com/office/drawing/2014/main" id="{CEEB3BAE-C0B2-447C-B8BE-96C6BD84D658}"/>
              </a:ext>
            </a:extLst>
          </p:cNvPr>
          <p:cNvSpPr>
            <a:spLocks noGrp="1"/>
          </p:cNvSpPr>
          <p:nvPr>
            <p:ph sz="half" idx="2"/>
          </p:nvPr>
        </p:nvSpPr>
        <p:spPr>
          <a:xfrm>
            <a:off x="432000" y="2869901"/>
            <a:ext cx="4858683" cy="3376963"/>
          </a:xfrm>
        </p:spPr>
        <p:txBody>
          <a:bodyPr vert="horz" lIns="0" tIns="0" rIns="0" bIns="0" rtlCol="0" anchor="t">
            <a:noAutofit/>
          </a:bodyPr>
          <a:lstStyle/>
          <a:p>
            <a:endParaRPr lang="fr-FR" dirty="0"/>
          </a:p>
          <a:p>
            <a:endParaRPr lang="fr-FR"/>
          </a:p>
          <a:p>
            <a:endParaRPr lang="fr-FR" dirty="0"/>
          </a:p>
        </p:txBody>
      </p:sp>
      <p:sp>
        <p:nvSpPr>
          <p:cNvPr id="6" name="Espace réservé du texte 5">
            <a:extLst>
              <a:ext uri="{FF2B5EF4-FFF2-40B4-BE49-F238E27FC236}">
                <a16:creationId xmlns:a16="http://schemas.microsoft.com/office/drawing/2014/main" id="{B237D1CA-B91A-410E-A968-D017BBE99F99}"/>
              </a:ext>
            </a:extLst>
          </p:cNvPr>
          <p:cNvSpPr>
            <a:spLocks noGrp="1"/>
          </p:cNvSpPr>
          <p:nvPr>
            <p:ph type="body" sz="quarter" idx="13"/>
          </p:nvPr>
        </p:nvSpPr>
        <p:spPr/>
        <p:txBody>
          <a:bodyPr vert="horz" lIns="0" tIns="0" rIns="0" bIns="0" rtlCol="0" anchor="t">
            <a:noAutofit/>
          </a:bodyPr>
          <a:lstStyle/>
          <a:p>
            <a:endParaRPr lang="fr-FR" dirty="0"/>
          </a:p>
        </p:txBody>
      </p:sp>
      <p:sp>
        <p:nvSpPr>
          <p:cNvPr id="7" name="Espace réservé du texte 6">
            <a:extLst>
              <a:ext uri="{FF2B5EF4-FFF2-40B4-BE49-F238E27FC236}">
                <a16:creationId xmlns:a16="http://schemas.microsoft.com/office/drawing/2014/main" id="{26A87885-D672-4CF9-A78D-CFE98385B03A}"/>
              </a:ext>
            </a:extLst>
          </p:cNvPr>
          <p:cNvSpPr>
            <a:spLocks noGrp="1"/>
          </p:cNvSpPr>
          <p:nvPr>
            <p:ph type="body" sz="quarter" idx="12"/>
          </p:nvPr>
        </p:nvSpPr>
        <p:spPr/>
        <p:txBody>
          <a:bodyPr vert="horz" lIns="0" tIns="0" rIns="0" bIns="0" rtlCol="0" anchor="t">
            <a:noAutofit/>
          </a:bodyPr>
          <a:lstStyle/>
          <a:p>
            <a:pPr marL="0" indent="0" rtl="0">
              <a:buNone/>
            </a:pPr>
            <a:endParaRPr lang="fr-FR"/>
          </a:p>
          <a:p>
            <a:endParaRPr lang="fr-FR" dirty="0"/>
          </a:p>
        </p:txBody>
      </p:sp>
      <p:sp>
        <p:nvSpPr>
          <p:cNvPr id="8" name="Espace réservé du numéro de diapositive 7">
            <a:extLst>
              <a:ext uri="{FF2B5EF4-FFF2-40B4-BE49-F238E27FC236}">
                <a16:creationId xmlns:a16="http://schemas.microsoft.com/office/drawing/2014/main" id="{E6AC9832-FB01-464A-9824-61887B77997E}"/>
              </a:ext>
            </a:extLst>
          </p:cNvPr>
          <p:cNvSpPr>
            <a:spLocks noGrp="1"/>
          </p:cNvSpPr>
          <p:nvPr>
            <p:ph type="sldNum" sz="quarter" idx="33"/>
          </p:nvPr>
        </p:nvSpPr>
        <p:spPr/>
        <p:txBody>
          <a:bodyPr rtlCol="0"/>
          <a:lstStyle/>
          <a:p>
            <a:pPr rtl="0"/>
            <a:fld id="{19B51A1E-902D-48AF-9020-955120F399B6}" type="slidenum">
              <a:rPr lang="fr-FR" smtClean="0"/>
              <a:pPr rtl="0"/>
              <a:t>7</a:t>
            </a:fld>
            <a:endParaRPr lang="fr-FR"/>
          </a:p>
        </p:txBody>
      </p:sp>
      <p:cxnSp>
        <p:nvCxnSpPr>
          <p:cNvPr id="11" name="Connecteur droit 10">
            <a:extLst>
              <a:ext uri="{FF2B5EF4-FFF2-40B4-BE49-F238E27FC236}">
                <a16:creationId xmlns:a16="http://schemas.microsoft.com/office/drawing/2014/main" id="{5A563457-1EC8-4978-BCCB-AFD88C9ED04C}"/>
              </a:ext>
              <a:ext uri="{C183D7F6-B498-43B3-948B-1728B52AA6E4}">
                <adec:decorative xmlns:adec="http://schemas.microsoft.com/office/drawing/2017/decorative" val="1"/>
              </a:ext>
            </a:extLst>
          </p:cNvPr>
          <p:cNvCxnSpPr/>
          <p:nvPr/>
        </p:nvCxnSpPr>
        <p:spPr>
          <a:xfrm>
            <a:off x="6096000" y="2363035"/>
            <a:ext cx="0" cy="241133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A7CD04AE-9A8B-4DED-855D-F51B510D0B69}"/>
              </a:ext>
              <a:ext uri="{C183D7F6-B498-43B3-948B-1728B52AA6E4}">
                <adec:decorative xmlns:adec="http://schemas.microsoft.com/office/drawing/2017/decorative" val="1"/>
              </a:ext>
            </a:extLst>
          </p:cNvPr>
          <p:cNvSpPr/>
          <p:nvPr/>
        </p:nvSpPr>
        <p:spPr>
          <a:xfrm>
            <a:off x="6299887" y="2100317"/>
            <a:ext cx="1984175" cy="1148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rtl="0"/>
            <a:endParaRPr lang="fr-FR"/>
          </a:p>
        </p:txBody>
      </p:sp>
      <p:sp>
        <p:nvSpPr>
          <p:cNvPr id="14" name="Zone de texte 13">
            <a:extLst>
              <a:ext uri="{FF2B5EF4-FFF2-40B4-BE49-F238E27FC236}">
                <a16:creationId xmlns:a16="http://schemas.microsoft.com/office/drawing/2014/main" id="{8F853133-BD2D-4542-A502-E7B759366A03}"/>
              </a:ext>
            </a:extLst>
          </p:cNvPr>
          <p:cNvSpPr txBox="1"/>
          <p:nvPr/>
        </p:nvSpPr>
        <p:spPr>
          <a:xfrm>
            <a:off x="10301715" y="6339757"/>
            <a:ext cx="1053900" cy="502367"/>
          </a:xfrm>
          <a:prstGeom prst="rect">
            <a:avLst/>
          </a:prstGeom>
          <a:noFill/>
        </p:spPr>
        <p:txBody>
          <a:bodyPr wrap="square" lIns="91440" tIns="108000" rIns="91440" bIns="0" rtlCol="0" anchor="ctr">
            <a:spAutoFit/>
          </a:bodyPr>
          <a:lstStyle/>
          <a:p>
            <a:pPr algn="ctr">
              <a:lnSpc>
                <a:spcPts val="1000"/>
              </a:lnSpc>
            </a:pPr>
            <a:r>
              <a:rPr lang="fr-FR" sz="1200" b="1" spc="140" dirty="0">
                <a:solidFill>
                  <a:schemeClr val="accent1"/>
                </a:solidFill>
                <a:latin typeface="+mj-lt"/>
              </a:rPr>
              <a:t>Dépôt </a:t>
            </a:r>
            <a:br>
              <a:rPr lang="fr-FR" sz="1200" b="1" spc="140" dirty="0">
                <a:solidFill>
                  <a:schemeClr val="accent1"/>
                </a:solidFill>
                <a:latin typeface="+mj-lt"/>
              </a:rPr>
            </a:br>
            <a:endParaRPr lang="fr-FR" sz="1200" spc="140">
              <a:ea typeface="+mn-lt"/>
              <a:cs typeface="+mn-lt"/>
            </a:endParaRPr>
          </a:p>
          <a:p>
            <a:pPr algn="ctr">
              <a:lnSpc>
                <a:spcPts val="1000"/>
              </a:lnSpc>
            </a:pPr>
            <a:r>
              <a:rPr lang="fr-FR" sz="1200" b="1" spc="140" dirty="0">
                <a:latin typeface="+mj-lt"/>
              </a:rPr>
              <a:t>Final</a:t>
            </a:r>
            <a:endParaRPr lang="fr-FR" sz="1200" b="0" i="0" spc="140" dirty="0">
              <a:solidFill>
                <a:schemeClr val="tx1">
                  <a:lumMod val="75000"/>
                  <a:lumOff val="25000"/>
                </a:schemeClr>
              </a:solidFill>
              <a:latin typeface="+mj-lt"/>
            </a:endParaRPr>
          </a:p>
        </p:txBody>
      </p:sp>
      <p:pic>
        <p:nvPicPr>
          <p:cNvPr id="9" name="Image 9">
            <a:extLst>
              <a:ext uri="{FF2B5EF4-FFF2-40B4-BE49-F238E27FC236}">
                <a16:creationId xmlns:a16="http://schemas.microsoft.com/office/drawing/2014/main" id="{91F2B58A-8D8C-4066-CDBF-939BBA4741FD}"/>
              </a:ext>
            </a:extLst>
          </p:cNvPr>
          <p:cNvPicPr>
            <a:picLocks noChangeAspect="1"/>
          </p:cNvPicPr>
          <p:nvPr/>
        </p:nvPicPr>
        <p:blipFill>
          <a:blip r:embed="rId3"/>
          <a:stretch>
            <a:fillRect/>
          </a:stretch>
        </p:blipFill>
        <p:spPr>
          <a:xfrm>
            <a:off x="431179" y="1926572"/>
            <a:ext cx="11394687" cy="4398757"/>
          </a:xfrm>
          <a:prstGeom prst="rect">
            <a:avLst/>
          </a:prstGeom>
        </p:spPr>
      </p:pic>
    </p:spTree>
    <p:extLst>
      <p:ext uri="{BB962C8B-B14F-4D97-AF65-F5344CB8AC3E}">
        <p14:creationId xmlns:p14="http://schemas.microsoft.com/office/powerpoint/2010/main" val="23450021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Espace réservé d’image 10" descr="Bureau sur lequel se trouvent un ordinateur, un téléphone, des livres, etc.">
            <a:extLst>
              <a:ext uri="{FF2B5EF4-FFF2-40B4-BE49-F238E27FC236}">
                <a16:creationId xmlns:a16="http://schemas.microsoft.com/office/drawing/2014/main" id="{2E7ADBC3-DECA-9F4C-9289-9E43C727592F}"/>
              </a:ext>
            </a:extLst>
          </p:cNvPr>
          <p:cNvPicPr>
            <a:picLocks noGrp="1" noChangeAspect="1"/>
          </p:cNvPicPr>
          <p:nvPr>
            <p:ph type="pic" sz="quarter" idx="10"/>
          </p:nvPr>
        </p:nvPicPr>
        <p:blipFill>
          <a:blip r:embed="rId3" cstate="screen">
            <a:extLst>
              <a:ext uri="{28A0092B-C50C-407E-A947-70E740481C1C}">
                <a14:useLocalDpi xmlns:a14="http://schemas.microsoft.com/office/drawing/2010/main"/>
              </a:ext>
            </a:extLst>
          </a:blip>
          <a:srcRect/>
          <a:stretch>
            <a:fillRect/>
          </a:stretch>
        </p:blipFill>
        <p:spPr>
          <a:xfrm>
            <a:off x="0" y="17318"/>
            <a:ext cx="9780588" cy="6371351"/>
          </a:xfrm>
        </p:spPr>
      </p:pic>
      <p:sp>
        <p:nvSpPr>
          <p:cNvPr id="3" name="Titre 2">
            <a:extLst>
              <a:ext uri="{FF2B5EF4-FFF2-40B4-BE49-F238E27FC236}">
                <a16:creationId xmlns:a16="http://schemas.microsoft.com/office/drawing/2014/main" id="{200B3D2B-613A-41BE-987D-E6A1324B456D}"/>
              </a:ext>
            </a:extLst>
          </p:cNvPr>
          <p:cNvSpPr>
            <a:spLocks noGrp="1"/>
          </p:cNvSpPr>
          <p:nvPr>
            <p:ph type="ctrTitle"/>
          </p:nvPr>
        </p:nvSpPr>
        <p:spPr>
          <a:xfrm>
            <a:off x="6523774" y="2697303"/>
            <a:ext cx="5575300" cy="1414318"/>
          </a:xfrm>
        </p:spPr>
        <p:txBody>
          <a:bodyPr rtlCol="0"/>
          <a:lstStyle/>
          <a:p>
            <a:r>
              <a:rPr lang="fr-FR" sz="4800">
                <a:ea typeface="+mj-lt"/>
                <a:cs typeface="+mj-lt"/>
              </a:rPr>
              <a:t>Analysons</a:t>
            </a:r>
            <a:r>
              <a:rPr lang="fr-FR" sz="4800" dirty="0">
                <a:ea typeface="+mj-lt"/>
                <a:cs typeface="+mj-lt"/>
              </a:rPr>
              <a:t> les pages </a:t>
            </a:r>
            <a:endParaRPr lang="fr-FR" sz="4800" dirty="0"/>
          </a:p>
        </p:txBody>
      </p:sp>
      <p:sp>
        <p:nvSpPr>
          <p:cNvPr id="14" name="Espace réservé du texte 13">
            <a:extLst>
              <a:ext uri="{FF2B5EF4-FFF2-40B4-BE49-F238E27FC236}">
                <a16:creationId xmlns:a16="http://schemas.microsoft.com/office/drawing/2014/main" id="{F278402B-CA7D-4F5B-B3FA-ED74AB3CFB6C}"/>
              </a:ext>
            </a:extLst>
          </p:cNvPr>
          <p:cNvSpPr>
            <a:spLocks noGrp="1"/>
          </p:cNvSpPr>
          <p:nvPr>
            <p:ph type="body" sz="quarter" idx="13"/>
          </p:nvPr>
        </p:nvSpPr>
        <p:spPr>
          <a:xfrm>
            <a:off x="6226407" y="4148860"/>
            <a:ext cx="5956300" cy="1100565"/>
          </a:xfrm>
        </p:spPr>
        <p:txBody>
          <a:bodyPr vert="horz" lIns="180000" tIns="180000" rIns="252000" bIns="180000" rtlCol="0" anchor="t">
            <a:noAutofit/>
          </a:bodyPr>
          <a:lstStyle/>
          <a:p>
            <a:r>
              <a:rPr lang="fr-FR" dirty="0"/>
              <a:t>Dans cette partie je vais essayer de vous détaillé les différentes pages de ce site. </a:t>
            </a:r>
          </a:p>
        </p:txBody>
      </p:sp>
      <p:sp>
        <p:nvSpPr>
          <p:cNvPr id="5" name="Espace réservé du numéro de diapositive 4">
            <a:extLst>
              <a:ext uri="{FF2B5EF4-FFF2-40B4-BE49-F238E27FC236}">
                <a16:creationId xmlns:a16="http://schemas.microsoft.com/office/drawing/2014/main" id="{BDD5A594-D852-43BB-B591-E9D9027253BD}"/>
              </a:ext>
            </a:extLst>
          </p:cNvPr>
          <p:cNvSpPr>
            <a:spLocks noGrp="1"/>
          </p:cNvSpPr>
          <p:nvPr>
            <p:ph type="sldNum" sz="quarter" idx="12"/>
          </p:nvPr>
        </p:nvSpPr>
        <p:spPr>
          <a:solidFill>
            <a:schemeClr val="tx1">
              <a:lumMod val="95000"/>
              <a:lumOff val="5000"/>
            </a:schemeClr>
          </a:solidFill>
        </p:spPr>
        <p:txBody>
          <a:bodyPr rtlCol="0"/>
          <a:lstStyle/>
          <a:p>
            <a:pPr rtl="0"/>
            <a:fld id="{19B51A1E-902D-48AF-9020-955120F399B6}" type="slidenum">
              <a:rPr lang="fr-FR" smtClean="0"/>
              <a:pPr rtl="0"/>
              <a:t>8</a:t>
            </a:fld>
            <a:endParaRPr lang="fr-FR"/>
          </a:p>
        </p:txBody>
      </p:sp>
      <p:sp>
        <p:nvSpPr>
          <p:cNvPr id="6" name="Zone de texte 5">
            <a:extLst>
              <a:ext uri="{FF2B5EF4-FFF2-40B4-BE49-F238E27FC236}">
                <a16:creationId xmlns:a16="http://schemas.microsoft.com/office/drawing/2014/main" id="{53B5FCD7-F025-4E44-BCCF-2EE7955C1D28}"/>
              </a:ext>
            </a:extLst>
          </p:cNvPr>
          <p:cNvSpPr txBox="1"/>
          <p:nvPr/>
        </p:nvSpPr>
        <p:spPr>
          <a:xfrm>
            <a:off x="10243100" y="6355006"/>
            <a:ext cx="1053900" cy="515833"/>
          </a:xfrm>
          <a:prstGeom prst="rect">
            <a:avLst/>
          </a:prstGeom>
          <a:noFill/>
        </p:spPr>
        <p:txBody>
          <a:bodyPr wrap="square" lIns="91440" tIns="108000" rIns="91440" bIns="0" rtlCol="0" anchor="ctr">
            <a:spAutoFit/>
          </a:bodyPr>
          <a:lstStyle/>
          <a:p>
            <a:pPr algn="ctr">
              <a:lnSpc>
                <a:spcPts val="1000"/>
              </a:lnSpc>
            </a:pPr>
            <a:r>
              <a:rPr lang="fr-FR" sz="2500" b="1" spc="-100" dirty="0">
                <a:solidFill>
                  <a:schemeClr val="accent1"/>
                </a:solidFill>
                <a:latin typeface="+mj-lt"/>
              </a:rPr>
              <a:t>Dépôt</a:t>
            </a:r>
            <a:r>
              <a:rPr lang="fr-FR" sz="1600" b="1" spc="-100" dirty="0">
                <a:solidFill>
                  <a:schemeClr val="accent1"/>
                </a:solidFill>
                <a:latin typeface="+mj-lt"/>
              </a:rPr>
              <a:t> </a:t>
            </a:r>
            <a:br>
              <a:rPr lang="fr-FR" sz="1600" b="1" i="0" spc="-100" baseline="0" dirty="0">
                <a:solidFill>
                  <a:schemeClr val="accent1"/>
                </a:solidFill>
                <a:latin typeface="+mj-lt"/>
              </a:rPr>
            </a:br>
            <a:endParaRPr lang="fr-FR" sz="1600" b="1" spc="-100">
              <a:solidFill>
                <a:schemeClr val="accent1"/>
              </a:solidFill>
              <a:latin typeface="+mj-lt"/>
            </a:endParaRPr>
          </a:p>
          <a:p>
            <a:pPr algn="ctr">
              <a:lnSpc>
                <a:spcPts val="1000"/>
              </a:lnSpc>
            </a:pPr>
            <a:r>
              <a:rPr lang="fr-FR" sz="1600" b="1" spc="-100" dirty="0">
                <a:latin typeface="+mj-lt"/>
              </a:rPr>
              <a:t>Final </a:t>
            </a:r>
            <a:endParaRPr lang="fr-FR" sz="1600" b="1" i="0" spc="-100" dirty="0">
              <a:latin typeface="+mj-lt"/>
            </a:endParaRPr>
          </a:p>
        </p:txBody>
      </p:sp>
    </p:spTree>
    <p:extLst>
      <p:ext uri="{BB962C8B-B14F-4D97-AF65-F5344CB8AC3E}">
        <p14:creationId xmlns:p14="http://schemas.microsoft.com/office/powerpoint/2010/main" val="5631718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7267129-D582-495A-8F4B-6B9075899DD6}"/>
              </a:ext>
            </a:extLst>
          </p:cNvPr>
          <p:cNvSpPr>
            <a:spLocks noGrp="1"/>
          </p:cNvSpPr>
          <p:nvPr>
            <p:ph type="title"/>
          </p:nvPr>
        </p:nvSpPr>
        <p:spPr/>
        <p:txBody>
          <a:bodyPr rtlCol="0"/>
          <a:lstStyle/>
          <a:p>
            <a:r>
              <a:rPr lang="fr-FR" dirty="0"/>
              <a:t>Le menu </a:t>
            </a:r>
          </a:p>
        </p:txBody>
      </p:sp>
      <p:sp>
        <p:nvSpPr>
          <p:cNvPr id="3" name="Espace réservé du texte 2">
            <a:extLst>
              <a:ext uri="{FF2B5EF4-FFF2-40B4-BE49-F238E27FC236}">
                <a16:creationId xmlns:a16="http://schemas.microsoft.com/office/drawing/2014/main" id="{F204AFD2-303D-4B48-AA3E-C96B74D8127A}"/>
              </a:ext>
            </a:extLst>
          </p:cNvPr>
          <p:cNvSpPr>
            <a:spLocks noGrp="1"/>
          </p:cNvSpPr>
          <p:nvPr>
            <p:ph type="body" sz="quarter" idx="32"/>
          </p:nvPr>
        </p:nvSpPr>
        <p:spPr>
          <a:xfrm>
            <a:off x="319232" y="1008000"/>
            <a:ext cx="3866718" cy="3633134"/>
          </a:xfrm>
        </p:spPr>
        <p:txBody>
          <a:bodyPr vert="horz" lIns="0" tIns="0" rIns="0" bIns="0" rtlCol="0" anchor="t">
            <a:noAutofit/>
          </a:bodyPr>
          <a:lstStyle/>
          <a:p>
            <a:r>
              <a:rPr lang="fr-FR" dirty="0"/>
              <a:t>Sur cette page on retrouve:</a:t>
            </a:r>
          </a:p>
          <a:p>
            <a:pPr marL="285750" indent="-285750">
              <a:buChar char="•"/>
            </a:pPr>
            <a:r>
              <a:rPr lang="fr-FR" dirty="0"/>
              <a:t>Une en-tête avec le titre de la page.</a:t>
            </a:r>
          </a:p>
          <a:p>
            <a:pPr marL="285750" indent="-285750">
              <a:buChar char="•"/>
            </a:pPr>
            <a:endParaRPr lang="fr-FR" dirty="0"/>
          </a:p>
          <a:p>
            <a:pPr marL="285750" indent="-285750">
              <a:buChar char="•"/>
            </a:pPr>
            <a:r>
              <a:rPr lang="fr-FR" dirty="0"/>
              <a:t>Le corps de la page avec trois onglets  permettant à l'utilisateur de sélectionner la futur page.</a:t>
            </a:r>
          </a:p>
          <a:p>
            <a:pPr marL="285750" indent="-285750">
              <a:buChar char="•"/>
            </a:pPr>
            <a:endParaRPr lang="fr-FR" dirty="0"/>
          </a:p>
          <a:p>
            <a:pPr marL="285750" indent="-285750">
              <a:buChar char="•"/>
            </a:pPr>
            <a:r>
              <a:rPr lang="fr-FR" dirty="0"/>
              <a:t>Bas de page avec le logo qui prouve  la fiabilité de notre site. </a:t>
            </a:r>
          </a:p>
          <a:p>
            <a:endParaRPr lang="fr-FR" dirty="0"/>
          </a:p>
        </p:txBody>
      </p:sp>
      <p:sp>
        <p:nvSpPr>
          <p:cNvPr id="6" name="Espace réservé du numéro de diapositive 5">
            <a:extLst>
              <a:ext uri="{FF2B5EF4-FFF2-40B4-BE49-F238E27FC236}">
                <a16:creationId xmlns:a16="http://schemas.microsoft.com/office/drawing/2014/main" id="{4B379698-AB4C-493D-BF95-F5781FDF2AC5}"/>
              </a:ext>
            </a:extLst>
          </p:cNvPr>
          <p:cNvSpPr>
            <a:spLocks noGrp="1"/>
          </p:cNvSpPr>
          <p:nvPr>
            <p:ph type="sldNum" sz="quarter" idx="33"/>
          </p:nvPr>
        </p:nvSpPr>
        <p:spPr/>
        <p:txBody>
          <a:bodyPr rtlCol="0"/>
          <a:lstStyle/>
          <a:p>
            <a:pPr rtl="0"/>
            <a:fld id="{19B51A1E-902D-48AF-9020-955120F399B6}" type="slidenum">
              <a:rPr lang="fr-FR" smtClean="0"/>
              <a:pPr rtl="0"/>
              <a:t>9</a:t>
            </a:fld>
            <a:endParaRPr lang="fr-FR"/>
          </a:p>
        </p:txBody>
      </p:sp>
      <p:pic>
        <p:nvPicPr>
          <p:cNvPr id="5" name="Image 7">
            <a:extLst>
              <a:ext uri="{FF2B5EF4-FFF2-40B4-BE49-F238E27FC236}">
                <a16:creationId xmlns:a16="http://schemas.microsoft.com/office/drawing/2014/main" id="{EE2A6CE7-911F-A309-8228-2565290C0402}"/>
              </a:ext>
            </a:extLst>
          </p:cNvPr>
          <p:cNvPicPr>
            <a:picLocks noGrp="1" noChangeAspect="1"/>
          </p:cNvPicPr>
          <p:nvPr>
            <p:ph sz="quarter" idx="34"/>
          </p:nvPr>
        </p:nvPicPr>
        <p:blipFill>
          <a:blip r:embed="rId3"/>
          <a:stretch>
            <a:fillRect/>
          </a:stretch>
        </p:blipFill>
        <p:spPr>
          <a:xfrm>
            <a:off x="4544597" y="174359"/>
            <a:ext cx="6724639" cy="6141512"/>
          </a:xfrm>
        </p:spPr>
      </p:pic>
      <p:sp>
        <p:nvSpPr>
          <p:cNvPr id="7" name="Zone de texte 6">
            <a:extLst>
              <a:ext uri="{FF2B5EF4-FFF2-40B4-BE49-F238E27FC236}">
                <a16:creationId xmlns:a16="http://schemas.microsoft.com/office/drawing/2014/main" id="{51C2B81A-DCD8-4F76-8421-30C345488A1D}"/>
              </a:ext>
            </a:extLst>
          </p:cNvPr>
          <p:cNvSpPr txBox="1"/>
          <p:nvPr/>
        </p:nvSpPr>
        <p:spPr>
          <a:xfrm>
            <a:off x="10243100" y="6361738"/>
            <a:ext cx="1053900" cy="502367"/>
          </a:xfrm>
          <a:prstGeom prst="rect">
            <a:avLst/>
          </a:prstGeom>
          <a:noFill/>
        </p:spPr>
        <p:txBody>
          <a:bodyPr wrap="square" lIns="91440" tIns="108000" rIns="91440" bIns="0" rtlCol="0" anchor="ctr">
            <a:spAutoFit/>
          </a:bodyPr>
          <a:lstStyle/>
          <a:p>
            <a:pPr algn="ctr">
              <a:lnSpc>
                <a:spcPts val="1000"/>
              </a:lnSpc>
            </a:pPr>
            <a:r>
              <a:rPr lang="fr-FR" sz="1200" b="1" spc="140" dirty="0">
                <a:solidFill>
                  <a:schemeClr val="accent1"/>
                </a:solidFill>
                <a:latin typeface="+mj-lt"/>
              </a:rPr>
              <a:t>Dépôt </a:t>
            </a:r>
            <a:br>
              <a:rPr lang="fr-FR" sz="1200" b="1" spc="140" dirty="0">
                <a:solidFill>
                  <a:schemeClr val="accent1"/>
                </a:solidFill>
                <a:latin typeface="+mj-lt"/>
              </a:rPr>
            </a:br>
            <a:endParaRPr lang="fr-FR" sz="1200" spc="140">
              <a:ea typeface="+mn-lt"/>
              <a:cs typeface="+mn-lt"/>
            </a:endParaRPr>
          </a:p>
          <a:p>
            <a:pPr algn="ctr">
              <a:lnSpc>
                <a:spcPts val="1000"/>
              </a:lnSpc>
            </a:pPr>
            <a:r>
              <a:rPr lang="fr-FR" sz="1200" b="1" spc="140" dirty="0">
                <a:latin typeface="+mj-lt"/>
              </a:rPr>
              <a:t>Final </a:t>
            </a:r>
            <a:endParaRPr lang="fr-FR" sz="1200" b="0" i="0" spc="140" dirty="0">
              <a:solidFill>
                <a:schemeClr val="tx1">
                  <a:lumMod val="75000"/>
                  <a:lumOff val="25000"/>
                </a:schemeClr>
              </a:solidFill>
              <a:latin typeface="+mj-lt"/>
            </a:endParaRPr>
          </a:p>
        </p:txBody>
      </p:sp>
    </p:spTree>
    <p:extLst>
      <p:ext uri="{BB962C8B-B14F-4D97-AF65-F5344CB8AC3E}">
        <p14:creationId xmlns:p14="http://schemas.microsoft.com/office/powerpoint/2010/main" val="2575421478"/>
      </p:ext>
    </p:extLst>
  </p:cSld>
  <p:clrMapOvr>
    <a:masterClrMapping/>
  </p:clrMapOvr>
</p:sld>
</file>

<file path=ppt/theme/theme1.xml><?xml version="1.0" encoding="utf-8"?>
<a:theme xmlns:a="http://schemas.openxmlformats.org/drawingml/2006/main" name="Thème Office">
  <a:themeElements>
    <a:clrScheme name="Custom 129">
      <a:dk1>
        <a:sysClr val="windowText" lastClr="000000"/>
      </a:dk1>
      <a:lt1>
        <a:srgbClr val="FFFFFF"/>
      </a:lt1>
      <a:dk2>
        <a:srgbClr val="3F3F3F"/>
      </a:dk2>
      <a:lt2>
        <a:srgbClr val="F2F2F2"/>
      </a:lt2>
      <a:accent1>
        <a:srgbClr val="25C6E3"/>
      </a:accent1>
      <a:accent2>
        <a:srgbClr val="E80554"/>
      </a:accent2>
      <a:accent3>
        <a:srgbClr val="A9E26F"/>
      </a:accent3>
      <a:accent4>
        <a:srgbClr val="EAD000"/>
      </a:accent4>
      <a:accent5>
        <a:srgbClr val="1A0F49"/>
      </a:accent5>
      <a:accent6>
        <a:srgbClr val="FF4A01"/>
      </a:accent6>
      <a:hlink>
        <a:srgbClr val="25C6E3"/>
      </a:hlink>
      <a:folHlink>
        <a:srgbClr val="25C6E3"/>
      </a:folHlink>
    </a:clrScheme>
    <a:fontScheme name="Custom 149">
      <a:majorFont>
        <a:latin typeface="Corbel"/>
        <a:ea typeface=""/>
        <a:cs typeface=""/>
      </a:majorFont>
      <a:minorFont>
        <a:latin typeface="Candar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16411250_Bright business presentation_AAS_v3" id="{57D58BC9-3F05-45D4-81CD-7BA898B4CAAD}" vid="{0F92AA19-00D6-4C71-B13F-219D7994A0BF}"/>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a6e671f1cd7e4d96ff9652be322dd5e">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4e2496f70b101db0b8013f30a071bbf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389EDE6-EADC-4C51-A618-17CCFAE3C12F}">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100F07EC-B350-49E7-B6F3-FED47ED1C91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AF4CCF4-D450-4896-9D26-824C258C6A9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TF16411250</Template>
  <TotalTime>0</TotalTime>
  <Words>428</Words>
  <Application>Microsoft Office PowerPoint</Application>
  <PresentationFormat>Grand écran</PresentationFormat>
  <Paragraphs>104</Paragraphs>
  <Slides>19</Slides>
  <Notes>19</Notes>
  <HiddenSlides>0</HiddenSlides>
  <MMClips>0</MMClips>
  <ScaleCrop>false</ScaleCrop>
  <HeadingPairs>
    <vt:vector size="4" baseType="variant">
      <vt:variant>
        <vt:lpstr>Thème</vt:lpstr>
      </vt:variant>
      <vt:variant>
        <vt:i4>1</vt:i4>
      </vt:variant>
      <vt:variant>
        <vt:lpstr>Titres des diapositives</vt:lpstr>
      </vt:variant>
      <vt:variant>
        <vt:i4>19</vt:i4>
      </vt:variant>
    </vt:vector>
  </HeadingPairs>
  <TitlesOfParts>
    <vt:vector size="20" baseType="lpstr">
      <vt:lpstr>Thème Office</vt:lpstr>
      <vt:lpstr>Unis-contre-le-covid présentation</vt:lpstr>
      <vt:lpstr>Après avoir lu ma première correction</vt:lpstr>
      <vt:lpstr>Mon  objectif</vt:lpstr>
      <vt:lpstr>Promouvoir la vaccination contre la covid19 </vt:lpstr>
      <vt:lpstr>Nos cibles </vt:lpstr>
      <vt:lpstr>Plan de la structure du site</vt:lpstr>
      <vt:lpstr>La structure du site </vt:lpstr>
      <vt:lpstr>Analysons les pages </vt:lpstr>
      <vt:lpstr>Le menu </vt:lpstr>
      <vt:lpstr>Les avancées</vt:lpstr>
      <vt:lpstr>La stratégie </vt:lpstr>
      <vt:lpstr>Je suis solidaire</vt:lpstr>
      <vt:lpstr>La concordance entre la maquette et le site</vt:lpstr>
      <vt:lpstr>Le menu </vt:lpstr>
      <vt:lpstr>Les avancées</vt:lpstr>
      <vt:lpstr>La stratégie </vt:lpstr>
      <vt:lpstr>Je suis solidaire</vt:lpstr>
      <vt:lpstr>La chartes graphique justifiée</vt:lpstr>
      <vt:lpstr>Merci de votre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Titre de la présentation</dc:title>
  <dc:creator/>
  <cp:lastModifiedBy/>
  <cp:revision>1254</cp:revision>
  <dcterms:created xsi:type="dcterms:W3CDTF">2022-09-14T12:38:24Z</dcterms:created>
  <dcterms:modified xsi:type="dcterms:W3CDTF">2022-09-20T08:01:54Z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