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Segmentation – Mock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Meal Delivery Service | Walkthrough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📌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Segment a large meal delivery customer base into meaningful groups to support targeted marketing, retention strategies, and upsell opportunities.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🗃️ 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- 1.2M customer transactions (6 months)</a:t>
            </a:r>
          </a:p>
          <a:p>
            <a:r>
              <a:t>- Features: order frequency, avg basket size, loyalty activity, web/app behavior</a:t>
            </a:r>
          </a:p>
          <a:p>
            <a:r>
              <a:t>- Sources: SQL/BigQuery + behavioral logs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Clustering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Feature engineering: recency, frequency, engagement scores</a:t>
            </a:r>
          </a:p>
          <a:p>
            <a:r>
              <a:t>- Algorithms tested: K-Means, DBSCAN</a:t>
            </a:r>
          </a:p>
          <a:p>
            <a:r>
              <a:t>- Final model: K-Means (5 clusters, chosen via silhouette + elbow method)</a:t>
            </a:r>
          </a:p>
          <a:p>
            <a:r>
              <a:t>- Tools: Python, pandas, scikit-learn, matplotlib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Identified Customer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Loyal Lifers – Frequent buyers, high loyalty, strong referrals</a:t>
            </a:r>
          </a:p>
          <a:p>
            <a:r>
              <a:t>2. Health Hackers – Health-conscious, online-engaged</a:t>
            </a:r>
          </a:p>
          <a:p>
            <a:r>
              <a:t>3. Weekend Treaters – High spend, Fri–Sun activity</a:t>
            </a:r>
          </a:p>
          <a:p>
            <a:r>
              <a:t>4. Deal Seekers – Promo-driven, churn-prone</a:t>
            </a:r>
          </a:p>
          <a:p>
            <a:r>
              <a:t>5. One-and-Done – Tried once, never returned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Loyal Lifers → Upsell premium memberships</a:t>
            </a:r>
          </a:p>
          <a:p>
            <a:r>
              <a:t>- Health Hackers → Target with fitness meal plans</a:t>
            </a:r>
          </a:p>
          <a:p>
            <a:r>
              <a:t>- Weekend Treaters → Weekend flash deals</a:t>
            </a:r>
          </a:p>
          <a:p>
            <a:r>
              <a:t>- Deal Seekers → Personalized discounts + loyalty nudges</a:t>
            </a:r>
          </a:p>
          <a:p>
            <a:r>
              <a:t>- One-and-Done → Onboarding and retention follow-ups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