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D2E2-9AA5-4BCD-91D3-FB2C46BB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5453E-542C-4C37-BF8E-8ABB193C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4AD39-DE1F-442A-AD98-9DC2D1F4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1CF87-9772-4CF0-8B39-58F63024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991B-A89A-45C3-9CB9-B72CD6A9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3E0E-A08D-4202-AA81-1913491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97EAB-F510-4DC6-AFEB-84B59168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7B1E-F196-4D3D-8B89-3756C6F7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8ACC-8534-4EBF-9C2D-A47877E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09807-FDA2-41F5-94DB-0701521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5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3C7A50-7D20-4458-9278-9CE8934CC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AD8A8-A4D6-4773-8BE8-7822D757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720BA-7B7F-4AF3-8C78-4F9DCFE1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71D7F-55BE-478A-80A0-5F70283A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3205E-D3DF-4D31-98F8-1669D81B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2FB-AFD5-43FB-9110-6A955EAA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3DAF1-5B37-401A-81EB-D5FDAA8C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4F67-7E70-48EA-B6FE-8ACE3D7C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3A943-7C31-4BA7-BAA2-FE9E454B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8279D-29CB-4BCC-83FE-48AE3192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9AAB-D1B6-4B7A-B57D-C81F46C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F8E5C-082D-4CE2-B5F6-8262C1B0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283CD-8069-4DAC-A745-A6E23F1E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0D970-FD0C-4C50-A49B-90E8BFE1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459A7-D036-429A-9888-7B54D3E5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D13D3-3E60-4ED7-A54E-EDBA9721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F8CFA-7B94-4F89-87EE-32AD36C8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B51D7-6F50-4BE6-80B6-CB681192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1CBFF-DF65-4ACD-AA09-43010BB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4C295-F72B-4B52-89B0-294CF3E5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778EE-8E19-4AAE-AE2A-15D7E48D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5C543-A99B-4039-A58C-71418187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73A15-9780-48C7-907B-CF27179E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DDF82-E93E-4FCD-BD1A-B07CCBA6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D5CD8-F6B2-42F0-A72D-2A423C1C6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6F402-8DF9-4F41-9E33-8DE8273F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3062D-A6F4-4810-83B1-B6FC20C4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F6721-38FB-480F-8B3A-C445813B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722E0-CD8A-4826-9DBE-9F60E55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8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3FA68-4724-4E1D-A715-7E8F12D4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9FE81C-179B-4D4D-9B99-8605B1F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EE3015-1F21-4A24-8E69-45DBB21E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75628-64CC-469F-9213-189A35A5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A232F-2491-4551-8AB3-ED9DB3D1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396206-3A4A-4413-8369-990EC160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8C0E1-526E-4DDA-93F1-8F6A1AAA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A89A-024D-40C8-ACC2-7DB12B4D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4C1F-E58E-421C-9FA5-0CDD2583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C8504-D552-47EC-BF40-84D880988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78BB-59C1-454F-B32F-7315821F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A1BA2-FDE6-40B1-A19E-811CFDA1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BDB3A-A0A7-43F1-9EE1-2FED4F31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465C-89C2-4843-9D19-157A87C4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106191-5094-416B-A08C-AC9F85CF3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83DB0-54A3-4B56-8B82-2F8B041E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73E08-471C-4AE9-9526-96A4C9BD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CF553-59C3-4FB3-9839-7399F8B4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4628B-C4A8-4580-B977-D715AF7B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3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EFF0A-8E35-4CB6-9B00-32647311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8A8F0-D6AC-457B-961E-E9FE4AB7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444FB-9D60-4E3B-81B3-66FED13B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146C-4FEC-4C68-84D2-18A17F08935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A29CE-5B1E-4550-A9FA-AD638EB3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4D0C6-931E-46B6-A851-84FA4214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3720-AC54-46DC-93C2-6C944A41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9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ECCF25-67F7-413A-AA1A-F8A0A598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9" y="0"/>
            <a:ext cx="417661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DF4C94-848C-426F-ADD9-65BFE2CA48B8}"/>
              </a:ext>
            </a:extLst>
          </p:cNvPr>
          <p:cNvSpPr txBox="1"/>
          <p:nvPr/>
        </p:nvSpPr>
        <p:spPr>
          <a:xfrm>
            <a:off x="4901938" y="196931"/>
            <a:ext cx="26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D33AD-704D-4C72-A49A-8B429540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47" y="989815"/>
            <a:ext cx="6236954" cy="53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52DA37-0DB5-4EDF-9638-FADD99BC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8" y="1167991"/>
            <a:ext cx="5372100" cy="4295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887D28-3EF3-4EC4-A3EE-0BBFEE5F7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66" y="0"/>
            <a:ext cx="2099206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2ACAEC4-66D0-43EC-AB1D-10CF1DD6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435" y="815121"/>
            <a:ext cx="4770142" cy="47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AAB0C6-3E87-4CA3-839A-1F9FD00B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23" y="500786"/>
            <a:ext cx="3625714" cy="5856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0BF0E-E484-4846-8AE9-7D7767EAE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2950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D290A67-08BE-44C4-9D7B-DA339DF4F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" y="0"/>
            <a:ext cx="4828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7AE9E7-CD8A-48F7-8404-4AB8EF907FD9}"/>
              </a:ext>
            </a:extLst>
          </p:cNvPr>
          <p:cNvSpPr/>
          <p:nvPr/>
        </p:nvSpPr>
        <p:spPr>
          <a:xfrm>
            <a:off x="1567991" y="25119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https://thenib.com/ireland-just-legalized-abortion-what-about-the-rest-of-the-world?t=recent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B1D3F0-DCEA-46BD-9B30-C02E308031E1}"/>
              </a:ext>
            </a:extLst>
          </p:cNvPr>
          <p:cNvSpPr txBox="1"/>
          <p:nvPr/>
        </p:nvSpPr>
        <p:spPr>
          <a:xfrm>
            <a:off x="1329179" y="744718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Comics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B95FC0-8394-41F5-BF19-FBC3F96150E8}"/>
              </a:ext>
            </a:extLst>
          </p:cNvPr>
          <p:cNvSpPr/>
          <p:nvPr/>
        </p:nvSpPr>
        <p:spPr>
          <a:xfrm>
            <a:off x="1464297" y="1568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https://www.theguardian.com/us-news/2019/jun/23/all-the-plastic-ever-made-study-comic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E1DC83-7A06-40A4-94BE-A8D5955660A8}"/>
              </a:ext>
            </a:extLst>
          </p:cNvPr>
          <p:cNvSpPr/>
          <p:nvPr/>
        </p:nvSpPr>
        <p:spPr>
          <a:xfrm>
            <a:off x="1567991" y="3838222"/>
            <a:ext cx="40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https://www.datacomics.net/comic_co2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D4D52F-F26F-4A57-9804-F0D8D838989D}"/>
              </a:ext>
            </a:extLst>
          </p:cNvPr>
          <p:cNvSpPr/>
          <p:nvPr/>
        </p:nvSpPr>
        <p:spPr>
          <a:xfrm>
            <a:off x="1464297" y="4702832"/>
            <a:ext cx="47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https://thenib.com/record-refugees?t=default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AE4C24-2B64-4FF1-BADE-BF5B02F91941}"/>
              </a:ext>
            </a:extLst>
          </p:cNvPr>
          <p:cNvSpPr/>
          <p:nvPr/>
        </p:nvSpPr>
        <p:spPr>
          <a:xfrm>
            <a:off x="5141205" y="744718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https://www.datacomics.net/comic_hansrosling</a:t>
            </a:r>
          </a:p>
        </p:txBody>
      </p:sp>
    </p:spTree>
    <p:extLst>
      <p:ext uri="{BB962C8B-B14F-4D97-AF65-F5344CB8AC3E}">
        <p14:creationId xmlns:p14="http://schemas.microsoft.com/office/powerpoint/2010/main" val="103323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C6FC75-99E0-497E-BAF7-2C190D19CDD4}"/>
              </a:ext>
            </a:extLst>
          </p:cNvPr>
          <p:cNvSpPr/>
          <p:nvPr/>
        </p:nvSpPr>
        <p:spPr>
          <a:xfrm>
            <a:off x="800285" y="736804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http://dataphys.org/list/pop-up-infographics/</a:t>
            </a:r>
          </a:p>
        </p:txBody>
      </p:sp>
    </p:spTree>
    <p:extLst>
      <p:ext uri="{BB962C8B-B14F-4D97-AF65-F5344CB8AC3E}">
        <p14:creationId xmlns:p14="http://schemas.microsoft.com/office/powerpoint/2010/main" val="25283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A0DF4-98F7-479D-B4FA-43967C79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4" y="0"/>
            <a:ext cx="5810226" cy="65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0953D3-5A43-4F80-8845-D1E41921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121" y="169682"/>
            <a:ext cx="6841254" cy="5759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207AE7-3E18-4987-A081-EE735763C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77" y="1224109"/>
            <a:ext cx="5372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A75EEF-35B6-4E4D-8D36-E60D3BDD8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67" y="648510"/>
            <a:ext cx="7251600" cy="5130121"/>
          </a:xfrm>
        </p:spPr>
      </p:pic>
    </p:spTree>
    <p:extLst>
      <p:ext uri="{BB962C8B-B14F-4D97-AF65-F5344CB8AC3E}">
        <p14:creationId xmlns:p14="http://schemas.microsoft.com/office/powerpoint/2010/main" val="9336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9BD65D-971A-47F7-B005-7FB0F582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6" y="854795"/>
            <a:ext cx="6761572" cy="47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C933E8-02B6-4B25-9423-E19BB585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82" y="0"/>
            <a:ext cx="5269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0B73A0-0CA9-461F-A3FD-2691634D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" y="318547"/>
            <a:ext cx="4659394" cy="3106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EFADD7-287F-4E93-8996-80BC1810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1" y="-131976"/>
            <a:ext cx="386404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9D6D35-016A-4618-A948-57171136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5" y="3475297"/>
            <a:ext cx="5074055" cy="33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E67672-85F1-45A5-A61C-915959FD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4" y="1091545"/>
            <a:ext cx="5372100" cy="3581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1F2262-4DB0-4ABA-90D5-9AB57698F096}"/>
              </a:ext>
            </a:extLst>
          </p:cNvPr>
          <p:cNvSpPr txBox="1"/>
          <p:nvPr/>
        </p:nvSpPr>
        <p:spPr>
          <a:xfrm>
            <a:off x="7390614" y="226243"/>
            <a:ext cx="19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Book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26B88B-A273-40DA-8AB9-77A5597E1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36" y="1091545"/>
            <a:ext cx="3672338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D74952-6B83-4674-9C57-CCF37FA4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" y="-10075103"/>
            <a:ext cx="8119620" cy="169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5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121</Words>
  <Application>Microsoft Office PowerPoint</Application>
  <PresentationFormat>宽屏</PresentationFormat>
  <Paragraphs>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 yve</dc:creator>
  <cp:lastModifiedBy>yvette yve</cp:lastModifiedBy>
  <cp:revision>18</cp:revision>
  <dcterms:created xsi:type="dcterms:W3CDTF">2019-11-12T04:32:24Z</dcterms:created>
  <dcterms:modified xsi:type="dcterms:W3CDTF">2019-12-05T13:59:51Z</dcterms:modified>
</cp:coreProperties>
</file>