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66"/>
  </p:normalViewPr>
  <p:slideViewPr>
    <p:cSldViewPr snapToGrid="0">
      <p:cViewPr varScale="1">
        <p:scale>
          <a:sx n="88" d="100"/>
          <a:sy n="88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D0A27-E049-B791-1033-D9A98739F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FBF92F-7212-470E-23AD-87A3E5CE6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5135B-B02B-0D3C-634E-EE61021A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7F615-A65E-04C3-E694-CDF635F9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CCA21-A5F5-09CF-E161-AE9E7376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0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75479-319E-4B4E-29AD-F681AA01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A3241D-6108-EB04-8C2D-F9D158371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02290E-AA92-04A2-D93E-3BE3201B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B7DDB-B20D-823E-6C06-5B656D7D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0EF77D-CF3F-CF96-7C49-682A9793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53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D7292-9408-7220-D80C-1BD1E930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38454C-4813-2323-E6B3-0107931AC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DA949B-685C-67C8-AE31-F45F58D0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6B9A85-6054-B8AA-B778-DFB4DC27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E03D9-F3F6-BA49-441F-070C5A3B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34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5E117-F187-1F9D-CB76-1AF1F855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D753F-D630-94AB-6D88-59643445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6954B9-CC6B-E743-5A18-F023545C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B550F5-F730-23B6-F89B-F641233C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AC806-74FF-3C9F-B8C4-18B71727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3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21668-1FE9-0722-122A-0622EC4F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395B30-1332-F17A-715C-F5043D119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A4792-A76B-E98D-1699-0A3792AB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2CB424-F416-C82F-F535-648B43F1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A8A9D-6A0D-F946-862F-45C2373C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1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08D47-46B9-A902-70FD-F463B316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9AF7E0-0846-1F10-0E0A-2C724A975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65F94-D104-D367-B628-49D0778B8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4F01DA-F89C-BD80-A46D-C4BFE93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58908F-65DC-7FE3-631F-9111169F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431D76-A71C-5057-C34D-68ECD3C0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9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342F-4FE2-097F-8FEE-E0FE457F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69BF9E-B75F-E93D-12BE-1EF17E2F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A5969C-4B88-684A-1DAA-34D65B72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5C3ED2-A11B-AEE6-04DB-FC7B152F5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C14359-5BCB-B883-2CB2-D08A6DBF7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1A29BA-E06C-448B-9137-94AA880F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9E6111-13D3-6530-3254-5698D15E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9D363E-82FE-AD43-ABDD-32781E12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6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D2005-428B-361C-3B79-21559827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6C1F72-2D2E-15CE-10B1-946FD7A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421113-8147-C4D3-A1B3-4198A3AF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B0AB64-A9CF-7042-F34F-888FB820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56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DB846E-B99A-3878-7159-E2A71B23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06B633-1A5C-CF36-0A74-64CC691A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670BF-4FC9-E109-06D3-E77C0557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7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37699-C02D-1587-A54E-9F7EACAD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62216-9E98-10A6-038A-F3EE003D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2AD874-79FE-8DC8-ACD2-5FCAC930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397285-8643-B56A-CE3E-38E2885E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A1C2A3-2EA1-AB24-5D2F-33C2BAEC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17859-8FC1-EF6A-9B13-931DEA80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61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49531-06F3-0DA1-2488-2BAA9C00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B6EA03-3347-B124-0CC4-8B3C07E8A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DA2124-39C2-766A-B7E0-89357F1E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03766D-06A4-0D52-8334-794725F7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60FD24-6F4E-5CD5-5FF3-037210B8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D2427F-DA68-5E29-4F9F-1E33118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2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76BCFD-E362-4086-009E-8843A055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4BF623-D5FB-8EC0-9395-C53FF127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07583-F67A-BDE7-69A5-6AF2AF8C7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F79E7-54EC-BE43-9C40-4676CB8C1790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739B6F-3FD1-36A2-B552-A1B302D1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26B5D-9F0E-70EB-19E3-D7C973693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C204-890A-7041-A8C8-F080CC1CA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91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9B3D1-8520-00CD-BFF0-1D62F298A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6777"/>
            <a:ext cx="9144000" cy="2387600"/>
          </a:xfrm>
        </p:spPr>
        <p:txBody>
          <a:bodyPr/>
          <a:lstStyle/>
          <a:p>
            <a:r>
              <a:rPr lang="fr-FR" dirty="0"/>
              <a:t>Rapport d’optimisation du site La Panthère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4DD696-38E7-9C4C-A784-B0388E30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6213944"/>
            <a:ext cx="502440" cy="5024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AFE1C2-CFD3-B21D-DEA3-FF53450E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927" y="876657"/>
            <a:ext cx="2363984" cy="23639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50AAA4-E40F-0B57-E8B5-425AA10FAD6A}"/>
              </a:ext>
            </a:extLst>
          </p:cNvPr>
          <p:cNvSpPr txBox="1"/>
          <p:nvPr/>
        </p:nvSpPr>
        <p:spPr>
          <a:xfrm>
            <a:off x="873304" y="6280498"/>
            <a:ext cx="540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Leroux Clément – P4 - Optimiser un site Web existant</a:t>
            </a:r>
          </a:p>
        </p:txBody>
      </p:sp>
    </p:spTree>
    <p:extLst>
      <p:ext uri="{BB962C8B-B14F-4D97-AF65-F5344CB8AC3E}">
        <p14:creationId xmlns:p14="http://schemas.microsoft.com/office/powerpoint/2010/main" val="233675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5AF4086-E4F9-400C-439A-69A4DD381368}"/>
              </a:ext>
            </a:extLst>
          </p:cNvPr>
          <p:cNvSpPr txBox="1"/>
          <p:nvPr/>
        </p:nvSpPr>
        <p:spPr>
          <a:xfrm>
            <a:off x="4768223" y="555231"/>
            <a:ext cx="3400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Optimisation des images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48092B-243D-1423-77B6-9F20CC65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81" y="3106888"/>
            <a:ext cx="2107719" cy="35445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EC4A1E-A155-F6B6-9443-3D525E1BB932}"/>
              </a:ext>
            </a:extLst>
          </p:cNvPr>
          <p:cNvSpPr txBox="1"/>
          <p:nvPr/>
        </p:nvSpPr>
        <p:spPr>
          <a:xfrm>
            <a:off x="5281992" y="98437"/>
            <a:ext cx="2373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Recommandation SEO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1C4DA3-2EE1-9462-D37E-4C8DAE227CE2}"/>
              </a:ext>
            </a:extLst>
          </p:cNvPr>
          <p:cNvSpPr txBox="1"/>
          <p:nvPr/>
        </p:nvSpPr>
        <p:spPr>
          <a:xfrm>
            <a:off x="160811" y="2532743"/>
            <a:ext cx="288405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Indice de performance initial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A27EE7-2211-9309-0602-1315089ABA6E}"/>
              </a:ext>
            </a:extLst>
          </p:cNvPr>
          <p:cNvSpPr txBox="1"/>
          <p:nvPr/>
        </p:nvSpPr>
        <p:spPr>
          <a:xfrm>
            <a:off x="523081" y="1340339"/>
            <a:ext cx="1128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L’utilisation de format de compression </a:t>
            </a:r>
            <a:r>
              <a:rPr lang="fr-FR" dirty="0" err="1"/>
              <a:t>next-gen</a:t>
            </a:r>
            <a:r>
              <a:rPr lang="fr-FR" dirty="0"/>
              <a:t> a une incidence sur les performances du site et de son référencement.</a:t>
            </a:r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B1F6F914-A369-D8B5-AAD8-3AA9EE6365F9}"/>
              </a:ext>
            </a:extLst>
          </p:cNvPr>
          <p:cNvSpPr/>
          <p:nvPr/>
        </p:nvSpPr>
        <p:spPr>
          <a:xfrm>
            <a:off x="3338285" y="2440447"/>
            <a:ext cx="1843316" cy="553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EC4485-E878-8165-7636-0CD29BAE5C9D}"/>
              </a:ext>
            </a:extLst>
          </p:cNvPr>
          <p:cNvSpPr txBox="1"/>
          <p:nvPr/>
        </p:nvSpPr>
        <p:spPr>
          <a:xfrm>
            <a:off x="5351800" y="2532743"/>
            <a:ext cx="13966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Optimisation</a:t>
            </a:r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8F3FFAC4-8285-DBFF-C459-ACA1B75767E0}"/>
              </a:ext>
            </a:extLst>
          </p:cNvPr>
          <p:cNvSpPr/>
          <p:nvPr/>
        </p:nvSpPr>
        <p:spPr>
          <a:xfrm>
            <a:off x="7010400" y="2440446"/>
            <a:ext cx="1751517" cy="553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A13529-4C07-9568-6144-8B4591235BE3}"/>
              </a:ext>
            </a:extLst>
          </p:cNvPr>
          <p:cNvSpPr txBox="1"/>
          <p:nvPr/>
        </p:nvSpPr>
        <p:spPr>
          <a:xfrm>
            <a:off x="9035812" y="2532743"/>
            <a:ext cx="302127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Nouvel indice de performance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BB041BD-F40C-F5A6-A7E6-FCA095E05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44"/>
          <a:stretch/>
        </p:blipFill>
        <p:spPr>
          <a:xfrm>
            <a:off x="9561200" y="3113630"/>
            <a:ext cx="2107719" cy="35378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3728857-027D-6CF5-18E4-6C7854BF8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428" y="3428999"/>
            <a:ext cx="2687143" cy="32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5AF4086-E4F9-400C-439A-69A4DD381368}"/>
              </a:ext>
            </a:extLst>
          </p:cNvPr>
          <p:cNvSpPr txBox="1"/>
          <p:nvPr/>
        </p:nvSpPr>
        <p:spPr>
          <a:xfrm>
            <a:off x="4308387" y="536340"/>
            <a:ext cx="4276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Optimisation des dépendances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EC4A1E-A155-F6B6-9443-3D525E1BB932}"/>
              </a:ext>
            </a:extLst>
          </p:cNvPr>
          <p:cNvSpPr txBox="1"/>
          <p:nvPr/>
        </p:nvSpPr>
        <p:spPr>
          <a:xfrm>
            <a:off x="5281992" y="98437"/>
            <a:ext cx="2373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Recommandation SEO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1C4DA3-2EE1-9462-D37E-4C8DAE227CE2}"/>
              </a:ext>
            </a:extLst>
          </p:cNvPr>
          <p:cNvSpPr txBox="1"/>
          <p:nvPr/>
        </p:nvSpPr>
        <p:spPr>
          <a:xfrm>
            <a:off x="160811" y="2532743"/>
            <a:ext cx="288405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Indice de performance initial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A27EE7-2211-9309-0602-1315089ABA6E}"/>
              </a:ext>
            </a:extLst>
          </p:cNvPr>
          <p:cNvSpPr txBox="1"/>
          <p:nvPr/>
        </p:nvSpPr>
        <p:spPr>
          <a:xfrm>
            <a:off x="2001954" y="1391456"/>
            <a:ext cx="879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Minification des dépendances et </a:t>
            </a:r>
            <a:r>
              <a:rPr lang="fr-FR" dirty="0" err="1"/>
              <a:t>defer</a:t>
            </a:r>
            <a:r>
              <a:rPr lang="fr-FR" dirty="0"/>
              <a:t> des scripts pour améliorer les performances et le SEO</a:t>
            </a:r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B1F6F914-A369-D8B5-AAD8-3AA9EE6365F9}"/>
              </a:ext>
            </a:extLst>
          </p:cNvPr>
          <p:cNvSpPr/>
          <p:nvPr/>
        </p:nvSpPr>
        <p:spPr>
          <a:xfrm>
            <a:off x="3338285" y="2440447"/>
            <a:ext cx="1843316" cy="553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EC4485-E878-8165-7636-0CD29BAE5C9D}"/>
              </a:ext>
            </a:extLst>
          </p:cNvPr>
          <p:cNvSpPr txBox="1"/>
          <p:nvPr/>
        </p:nvSpPr>
        <p:spPr>
          <a:xfrm>
            <a:off x="5351800" y="2532743"/>
            <a:ext cx="13966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Optimisation</a:t>
            </a:r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8F3FFAC4-8285-DBFF-C459-ACA1B75767E0}"/>
              </a:ext>
            </a:extLst>
          </p:cNvPr>
          <p:cNvSpPr/>
          <p:nvPr/>
        </p:nvSpPr>
        <p:spPr>
          <a:xfrm>
            <a:off x="8040914" y="6021518"/>
            <a:ext cx="1374968" cy="553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A13529-4C07-9568-6144-8B4591235BE3}"/>
              </a:ext>
            </a:extLst>
          </p:cNvPr>
          <p:cNvSpPr txBox="1"/>
          <p:nvPr/>
        </p:nvSpPr>
        <p:spPr>
          <a:xfrm>
            <a:off x="9035812" y="2532743"/>
            <a:ext cx="302127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Nouvel indice de performance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BB041BD-F40C-F5A6-A7E6-FCA095E05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44"/>
          <a:stretch/>
        </p:blipFill>
        <p:spPr>
          <a:xfrm>
            <a:off x="9561200" y="3113630"/>
            <a:ext cx="2107719" cy="35378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8DB64E9-54E3-681A-70A8-C5885E999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44"/>
          <a:stretch/>
        </p:blipFill>
        <p:spPr>
          <a:xfrm>
            <a:off x="523080" y="3160951"/>
            <a:ext cx="2107719" cy="35378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0C434CD-0598-8E68-34E1-7381B79E0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2" y="5453720"/>
            <a:ext cx="3725636" cy="119775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9C8854-AE9F-9FD6-6904-F335D2533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522" y="3113630"/>
            <a:ext cx="3725636" cy="1468965"/>
          </a:xfrm>
          <a:prstGeom prst="rect">
            <a:avLst/>
          </a:prstGeom>
        </p:spPr>
      </p:pic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38FD39FC-7D7F-C074-FD0F-D94889B6DDE2}"/>
              </a:ext>
            </a:extLst>
          </p:cNvPr>
          <p:cNvSpPr/>
          <p:nvPr/>
        </p:nvSpPr>
        <p:spPr>
          <a:xfrm rot="5400000">
            <a:off x="5725796" y="4752241"/>
            <a:ext cx="595086" cy="553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091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77</Words>
  <Application>Microsoft Macintosh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Rapport d’optimisation du site La Panthère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d’optimisation du site La Panthère</dc:title>
  <dc:creator>Microsoft Office User</dc:creator>
  <cp:lastModifiedBy>Microsoft Office User</cp:lastModifiedBy>
  <cp:revision>1</cp:revision>
  <dcterms:created xsi:type="dcterms:W3CDTF">2022-09-01T13:52:27Z</dcterms:created>
  <dcterms:modified xsi:type="dcterms:W3CDTF">2022-09-01T15:20:42Z</dcterms:modified>
</cp:coreProperties>
</file>