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4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1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08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3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5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95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2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8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13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7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5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7922ED-82AB-4D0B-B07C-4D22F780CE46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BBFB-5898-476D-9A3A-5B07D9A2F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66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1821A-5C63-4145-985C-C9807F6A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396593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Hackathon – Equipe 4</a:t>
            </a:r>
            <a:br>
              <a:rPr lang="fr-FR" dirty="0"/>
            </a:br>
            <a:r>
              <a:rPr lang="fr-FR" dirty="0"/>
              <a:t>Défi </a:t>
            </a:r>
            <a:r>
              <a:rPr lang="fr-FR" dirty="0" err="1"/>
              <a:t>JellySmack</a:t>
            </a:r>
            <a:r>
              <a:rPr lang="fr-FR" dirty="0"/>
              <a:t> : </a:t>
            </a:r>
            <a:br>
              <a:rPr lang="fr-FR" dirty="0"/>
            </a:br>
            <a:r>
              <a:rPr lang="fr-FR" dirty="0" err="1"/>
              <a:t>JellyFrames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630CD-7FB8-459C-96F1-2628AE39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7" y="2648474"/>
            <a:ext cx="8946541" cy="370653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Création de résumé d’une vidéo sous la forme de “</a:t>
            </a:r>
            <a:r>
              <a:rPr lang="fr-FR" dirty="0" err="1"/>
              <a:t>keyframes</a:t>
            </a:r>
            <a:r>
              <a:rPr lang="fr-FR" dirty="0"/>
              <a:t>”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Clément L’HARIDON =&gt; extraction </a:t>
            </a:r>
          </a:p>
          <a:p>
            <a:pPr marL="0" indent="0">
              <a:buNone/>
            </a:pPr>
            <a:r>
              <a:rPr lang="fr-FR" dirty="0"/>
              <a:t>	des </a:t>
            </a:r>
            <a:r>
              <a:rPr lang="fr-FR" dirty="0" err="1"/>
              <a:t>keyframes</a:t>
            </a:r>
            <a:endParaRPr lang="fr-FR" dirty="0"/>
          </a:p>
          <a:p>
            <a:r>
              <a:rPr lang="fr-FR" dirty="0"/>
              <a:t>Martin COLONNA =&gt; Front end</a:t>
            </a:r>
          </a:p>
          <a:p>
            <a:r>
              <a:rPr lang="fr-FR" dirty="0"/>
              <a:t>Jean BERTRAND =&gt; API</a:t>
            </a:r>
          </a:p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64CA41-C0D8-4492-AC4E-23E233523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7" y="236640"/>
            <a:ext cx="1905000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D6CA37-1061-4CB7-BB39-A40047816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9747" y="3581400"/>
            <a:ext cx="3109521" cy="23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128AE30-EBE3-4A43-BBB4-C6D23B63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31" y="722325"/>
            <a:ext cx="10318285" cy="5519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403200-6E5A-4B8A-A688-2B4844712A25}"/>
              </a:ext>
            </a:extLst>
          </p:cNvPr>
          <p:cNvSpPr/>
          <p:nvPr/>
        </p:nvSpPr>
        <p:spPr>
          <a:xfrm>
            <a:off x="10017926" y="5596350"/>
            <a:ext cx="1371594" cy="629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C52A0D-A05E-4F49-B260-8C8C8EC29D1F}"/>
              </a:ext>
            </a:extLst>
          </p:cNvPr>
          <p:cNvSpPr txBox="1"/>
          <p:nvPr/>
        </p:nvSpPr>
        <p:spPr>
          <a:xfrm>
            <a:off x="5764819" y="5851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10CB1B-8F6E-4FDB-9539-B732C86668F2}"/>
              </a:ext>
            </a:extLst>
          </p:cNvPr>
          <p:cNvSpPr txBox="1"/>
          <p:nvPr/>
        </p:nvSpPr>
        <p:spPr>
          <a:xfrm>
            <a:off x="9349072" y="454683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6707A8-6613-4AB5-8CA1-6115D517399A}"/>
              </a:ext>
            </a:extLst>
          </p:cNvPr>
          <p:cNvSpPr txBox="1"/>
          <p:nvPr/>
        </p:nvSpPr>
        <p:spPr>
          <a:xfrm>
            <a:off x="4990789" y="4808772"/>
            <a:ext cx="2357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localhost:5000/api/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BA707C6-9823-4680-BEE2-BA0FAB76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20" y="1749559"/>
            <a:ext cx="3053560" cy="5993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0ACD8B0-209F-45F6-9F19-8078E1282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670" y="1749559"/>
            <a:ext cx="909655" cy="6497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433280-C7A2-471C-BE50-733A27100104}"/>
              </a:ext>
            </a:extLst>
          </p:cNvPr>
          <p:cNvSpPr/>
          <p:nvPr/>
        </p:nvSpPr>
        <p:spPr>
          <a:xfrm>
            <a:off x="1802925" y="3917658"/>
            <a:ext cx="1392572" cy="7357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6008861-3588-4CCA-BDE8-D260D2CB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63" y="3995775"/>
            <a:ext cx="920390" cy="9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penCV — Wikipédia">
            <a:extLst>
              <a:ext uri="{FF2B5EF4-FFF2-40B4-BE49-F238E27FC236}">
                <a16:creationId xmlns:a16="http://schemas.microsoft.com/office/drawing/2014/main" id="{356AFBC4-16E8-4ACF-A850-6EC2C286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44" y="3960643"/>
            <a:ext cx="775698" cy="9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63E13BA-EA3C-4867-9B15-76944FFF28B3}"/>
              </a:ext>
            </a:extLst>
          </p:cNvPr>
          <p:cNvSpPr/>
          <p:nvPr/>
        </p:nvSpPr>
        <p:spPr>
          <a:xfrm>
            <a:off x="9116064" y="3824466"/>
            <a:ext cx="1640873" cy="109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0EE23BB-4861-49A3-9E3F-2F568BEB4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37" y="3968100"/>
            <a:ext cx="1977701" cy="10294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2F3AB34-C7B8-42CC-AA95-8BDFF921D5B6}"/>
              </a:ext>
            </a:extLst>
          </p:cNvPr>
          <p:cNvSpPr txBox="1"/>
          <p:nvPr/>
        </p:nvSpPr>
        <p:spPr>
          <a:xfrm>
            <a:off x="8534745" y="533026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Expérience utilisateur</a:t>
            </a:r>
          </a:p>
        </p:txBody>
      </p:sp>
    </p:spTree>
    <p:extLst>
      <p:ext uri="{BB962C8B-B14F-4D97-AF65-F5344CB8AC3E}">
        <p14:creationId xmlns:p14="http://schemas.microsoft.com/office/powerpoint/2010/main" val="17171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51AF1-5A88-43FD-B748-1FBE0500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220"/>
            <a:ext cx="9144000" cy="809074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BCD39E-0333-4A76-9A97-696A7A826263}"/>
              </a:ext>
            </a:extLst>
          </p:cNvPr>
          <p:cNvSpPr txBox="1"/>
          <p:nvPr/>
        </p:nvSpPr>
        <p:spPr>
          <a:xfrm>
            <a:off x="3464653" y="2416029"/>
            <a:ext cx="5603846" cy="203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2A4A56C-A944-4BEB-8DAE-850BFA2E5A1C}"/>
              </a:ext>
            </a:extLst>
          </p:cNvPr>
          <p:cNvSpPr txBox="1">
            <a:spLocks/>
          </p:cNvSpPr>
          <p:nvPr/>
        </p:nvSpPr>
        <p:spPr>
          <a:xfrm>
            <a:off x="1961625" y="2521123"/>
            <a:ext cx="9144000" cy="809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Démonstration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638FA9B-F39D-4546-8139-D34687CF36AD}"/>
              </a:ext>
            </a:extLst>
          </p:cNvPr>
          <p:cNvSpPr txBox="1">
            <a:spLocks/>
          </p:cNvSpPr>
          <p:nvPr/>
        </p:nvSpPr>
        <p:spPr>
          <a:xfrm>
            <a:off x="1961625" y="3750574"/>
            <a:ext cx="9144000" cy="809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Application </a:t>
            </a:r>
            <a:r>
              <a:rPr lang="fr-FR" dirty="0" err="1"/>
              <a:t>JellyFrames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4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52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Hackathon – Equipe 4 Défi JellySmack :  JellyFrames</vt:lpstr>
      <vt:lpstr>Présentation PowerPoint</vt:lpstr>
      <vt:lpstr>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Equipe 4 Défi JellySmack</dc:title>
  <dc:creator>Jean Bertrand</dc:creator>
  <cp:lastModifiedBy>CLEMENT L'HARIDON</cp:lastModifiedBy>
  <cp:revision>7</cp:revision>
  <dcterms:created xsi:type="dcterms:W3CDTF">2021-12-17T09:13:42Z</dcterms:created>
  <dcterms:modified xsi:type="dcterms:W3CDTF">2021-12-17T14:14:19Z</dcterms:modified>
</cp:coreProperties>
</file>