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1360bfc3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1360bfc3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6051e73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6051e73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6051e730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6051e73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6051e730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6051e730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6051e730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d6051e730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6051e730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6051e730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6051e730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6051e730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Oral infra SI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224575" y="4637400"/>
            <a:ext cx="40599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Clement MANANT, Gaëtan ROUX, Paul VIGNERON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 :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091850" y="1307850"/>
            <a:ext cx="7805400" cy="36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272" lvl="0" marL="457200" rtl="0" algn="l">
              <a:spcBef>
                <a:spcPts val="0"/>
              </a:spcBef>
              <a:spcAft>
                <a:spcPts val="0"/>
              </a:spcAft>
              <a:buSzPts val="1302"/>
              <a:buChar char="●"/>
            </a:pPr>
            <a:r>
              <a:rPr lang="fr" sz="1301"/>
              <a:t>Présentation du projet</a:t>
            </a:r>
            <a:endParaRPr sz="130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301"/>
          </a:p>
          <a:p>
            <a:pPr indent="-311272" lvl="0" marL="457200" rtl="0" algn="l">
              <a:spcBef>
                <a:spcPts val="1200"/>
              </a:spcBef>
              <a:spcAft>
                <a:spcPts val="0"/>
              </a:spcAft>
              <a:buSzPts val="1302"/>
              <a:buChar char="●"/>
            </a:pPr>
            <a:r>
              <a:rPr lang="fr" sz="1301"/>
              <a:t>Expression du besoin</a:t>
            </a:r>
            <a:endParaRPr sz="130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301"/>
          </a:p>
          <a:p>
            <a:pPr indent="-311272" lvl="0" marL="457200" rtl="0" algn="l">
              <a:spcBef>
                <a:spcPts val="1200"/>
              </a:spcBef>
              <a:spcAft>
                <a:spcPts val="0"/>
              </a:spcAft>
              <a:buSzPts val="1302"/>
              <a:buChar char="●"/>
            </a:pPr>
            <a:r>
              <a:rPr lang="fr" sz="1301"/>
              <a:t>Présentation de notre solution</a:t>
            </a:r>
            <a:endParaRPr sz="130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301"/>
          </a:p>
          <a:p>
            <a:pPr indent="-311272" lvl="0" marL="457200" rtl="0" algn="l">
              <a:spcBef>
                <a:spcPts val="1200"/>
              </a:spcBef>
              <a:spcAft>
                <a:spcPts val="0"/>
              </a:spcAft>
              <a:buSzPts val="1302"/>
              <a:buChar char="●"/>
            </a:pPr>
            <a:r>
              <a:rPr lang="fr" sz="1301"/>
              <a:t>Démo du code</a:t>
            </a:r>
            <a:endParaRPr sz="130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301"/>
          </a:p>
          <a:p>
            <a:pPr indent="-311272" lvl="0" marL="457200" rtl="0" algn="l">
              <a:spcBef>
                <a:spcPts val="1200"/>
              </a:spcBef>
              <a:spcAft>
                <a:spcPts val="0"/>
              </a:spcAft>
              <a:buSzPts val="1302"/>
              <a:buChar char="●"/>
            </a:pPr>
            <a:r>
              <a:rPr lang="fr" sz="1301"/>
              <a:t>Épilogue</a:t>
            </a:r>
            <a:endParaRPr sz="130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52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52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13" u="sng">
                <a:latin typeface="Lato"/>
                <a:ea typeface="Lato"/>
                <a:cs typeface="Lato"/>
                <a:sym typeface="Lato"/>
              </a:rPr>
              <a:t>Présentation du projet</a:t>
            </a:r>
            <a:endParaRPr b="1" sz="2413" u="sng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475" y="1572875"/>
            <a:ext cx="2290324" cy="213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5200" y="1560088"/>
            <a:ext cx="2023325" cy="202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/>
          <p:nvPr/>
        </p:nvSpPr>
        <p:spPr>
          <a:xfrm>
            <a:off x="3707750" y="2338438"/>
            <a:ext cx="1879800" cy="599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901" u="sng">
                <a:latin typeface="Lato"/>
                <a:ea typeface="Lato"/>
                <a:cs typeface="Lato"/>
                <a:sym typeface="Lato"/>
              </a:rPr>
              <a:t>Expression du besoin</a:t>
            </a:r>
            <a:endParaRPr b="1" sz="3000" u="sng"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7950" y="1307850"/>
            <a:ext cx="1347799" cy="125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6"/>
          <p:cNvSpPr/>
          <p:nvPr/>
        </p:nvSpPr>
        <p:spPr>
          <a:xfrm>
            <a:off x="3441325" y="1139725"/>
            <a:ext cx="1798500" cy="4293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0750" y="1269250"/>
            <a:ext cx="1468350" cy="146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6875" y="3432370"/>
            <a:ext cx="1253750" cy="125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6"/>
          <p:cNvSpPr/>
          <p:nvPr/>
        </p:nvSpPr>
        <p:spPr>
          <a:xfrm rot="8484191">
            <a:off x="5105073" y="2997025"/>
            <a:ext cx="1363819" cy="748182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 rot="-9448102">
            <a:off x="2206377" y="2997019"/>
            <a:ext cx="1363802" cy="748224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1" u="sng">
                <a:latin typeface="Lato"/>
                <a:ea typeface="Lato"/>
                <a:cs typeface="Lato"/>
                <a:sym typeface="Lato"/>
              </a:rPr>
              <a:t>P</a:t>
            </a:r>
            <a:r>
              <a:rPr b="1" lang="fr" sz="1801" u="sng">
                <a:latin typeface="Lato"/>
                <a:ea typeface="Lato"/>
                <a:cs typeface="Lato"/>
                <a:sym typeface="Lato"/>
              </a:rPr>
              <a:t>résentation de notre solution</a:t>
            </a:r>
            <a:endParaRPr b="1" sz="2900" u="sng"/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549" y="1178025"/>
            <a:ext cx="2320025" cy="181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4229" y="3197100"/>
            <a:ext cx="1289450" cy="169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0250" y="1307850"/>
            <a:ext cx="4015299" cy="113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986650" y="20811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4301" u="sng">
                <a:latin typeface="Lato"/>
                <a:ea typeface="Lato"/>
                <a:cs typeface="Lato"/>
                <a:sym typeface="Lato"/>
              </a:rPr>
              <a:t>Démonstration</a:t>
            </a:r>
            <a:endParaRPr b="1" sz="5400" u="sng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901" u="sng">
                <a:latin typeface="Lato"/>
                <a:ea typeface="Lato"/>
                <a:cs typeface="Lato"/>
                <a:sym typeface="Lato"/>
              </a:rPr>
              <a:t>Épilogue</a:t>
            </a:r>
            <a:endParaRPr b="1" sz="3000" u="sng"/>
          </a:p>
        </p:txBody>
      </p:sp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Les problèmes </a:t>
            </a:r>
            <a:r>
              <a:rPr lang="fr" sz="1500"/>
              <a:t>rencontrés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Amélioration à venir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/>
        </p:nvSpPr>
        <p:spPr>
          <a:xfrm>
            <a:off x="732675" y="1694775"/>
            <a:ext cx="7511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Merci de nous avoir écouté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AVEZ VOUS DES QUESTIONS ?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