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8"/>
  </p:notesMasterIdLst>
  <p:sldIdLst>
    <p:sldId id="256" r:id="rId2"/>
    <p:sldId id="257" r:id="rId3"/>
    <p:sldId id="261" r:id="rId4"/>
    <p:sldId id="258" r:id="rId5"/>
    <p:sldId id="259" r:id="rId6"/>
    <p:sldId id="267" r:id="rId7"/>
    <p:sldId id="277" r:id="rId8"/>
    <p:sldId id="278" r:id="rId9"/>
    <p:sldId id="276" r:id="rId10"/>
    <p:sldId id="260" r:id="rId11"/>
    <p:sldId id="275" r:id="rId12"/>
    <p:sldId id="279" r:id="rId13"/>
    <p:sldId id="280" r:id="rId14"/>
    <p:sldId id="281" r:id="rId15"/>
    <p:sldId id="262" r:id="rId16"/>
    <p:sldId id="263" r:id="rId17"/>
    <p:sldId id="268" r:id="rId18"/>
    <p:sldId id="269" r:id="rId19"/>
    <p:sldId id="270" r:id="rId20"/>
    <p:sldId id="271" r:id="rId21"/>
    <p:sldId id="272" r:id="rId22"/>
    <p:sldId id="273" r:id="rId23"/>
    <p:sldId id="264" r:id="rId24"/>
    <p:sldId id="274" r:id="rId25"/>
    <p:sldId id="265" r:id="rId26"/>
    <p:sldId id="26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E4C3-D592-46F7-AE14-627B4DFFC3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F7F51B-E0FA-4B31-9E41-10DB0919382C}">
      <dgm:prSet/>
      <dgm:spPr/>
      <dgm:t>
        <a:bodyPr/>
        <a:lstStyle/>
        <a:p>
          <a:pPr>
            <a:defRPr b="1"/>
          </a:pPr>
          <a:r>
            <a:rPr lang="fr-FR"/>
            <a:t>Introduction Neo4j</a:t>
          </a:r>
          <a:endParaRPr lang="en-US"/>
        </a:p>
      </dgm:t>
    </dgm:pt>
    <dgm:pt modelId="{178EE5CD-2485-4D37-A86A-67FCB1EA876A}" type="parTrans" cxnId="{E8BA407A-5188-405C-8F14-4229DD1C84C5}">
      <dgm:prSet/>
      <dgm:spPr/>
      <dgm:t>
        <a:bodyPr/>
        <a:lstStyle/>
        <a:p>
          <a:endParaRPr lang="en-US"/>
        </a:p>
      </dgm:t>
    </dgm:pt>
    <dgm:pt modelId="{DF70FD2E-2633-448A-B435-DE63C754478D}" type="sibTrans" cxnId="{E8BA407A-5188-405C-8F14-4229DD1C84C5}">
      <dgm:prSet/>
      <dgm:spPr/>
      <dgm:t>
        <a:bodyPr/>
        <a:lstStyle/>
        <a:p>
          <a:endParaRPr lang="en-US"/>
        </a:p>
      </dgm:t>
    </dgm:pt>
    <dgm:pt modelId="{B4514BEF-6E1B-42CE-A9B5-9A723D7CE320}">
      <dgm:prSet/>
      <dgm:spPr/>
      <dgm:t>
        <a:bodyPr/>
        <a:lstStyle/>
        <a:p>
          <a:r>
            <a:rPr lang="fr-FR"/>
            <a:t>Description générale</a:t>
          </a:r>
          <a:endParaRPr lang="en-US"/>
        </a:p>
      </dgm:t>
    </dgm:pt>
    <dgm:pt modelId="{EE98579D-97C9-420C-805D-7F3A18FBBD86}" type="parTrans" cxnId="{FAE86C03-A968-4385-AF82-3BE1DEB7C8D3}">
      <dgm:prSet/>
      <dgm:spPr/>
      <dgm:t>
        <a:bodyPr/>
        <a:lstStyle/>
        <a:p>
          <a:endParaRPr lang="en-US"/>
        </a:p>
      </dgm:t>
    </dgm:pt>
    <dgm:pt modelId="{077FE16C-7109-46A1-B17C-B9A3D367D6D8}" type="sibTrans" cxnId="{FAE86C03-A968-4385-AF82-3BE1DEB7C8D3}">
      <dgm:prSet/>
      <dgm:spPr/>
      <dgm:t>
        <a:bodyPr/>
        <a:lstStyle/>
        <a:p>
          <a:endParaRPr lang="en-US"/>
        </a:p>
      </dgm:t>
    </dgm:pt>
    <dgm:pt modelId="{64722402-C711-4E15-A77C-A09C11209775}">
      <dgm:prSet/>
      <dgm:spPr/>
      <dgm:t>
        <a:bodyPr/>
        <a:lstStyle/>
        <a:p>
          <a:r>
            <a:rPr lang="fr-FR"/>
            <a:t>API/protocoles</a:t>
          </a:r>
          <a:endParaRPr lang="en-US"/>
        </a:p>
      </dgm:t>
    </dgm:pt>
    <dgm:pt modelId="{BBE358E8-8D80-4283-9A04-C9148E8CD270}" type="parTrans" cxnId="{46514812-F9C2-47D6-8989-79DAB256F351}">
      <dgm:prSet/>
      <dgm:spPr/>
      <dgm:t>
        <a:bodyPr/>
        <a:lstStyle/>
        <a:p>
          <a:endParaRPr lang="en-US"/>
        </a:p>
      </dgm:t>
    </dgm:pt>
    <dgm:pt modelId="{761F143C-D79D-4EFA-BB4F-A20A723FC4FA}" type="sibTrans" cxnId="{46514812-F9C2-47D6-8989-79DAB256F351}">
      <dgm:prSet/>
      <dgm:spPr/>
      <dgm:t>
        <a:bodyPr/>
        <a:lstStyle/>
        <a:p>
          <a:endParaRPr lang="en-US"/>
        </a:p>
      </dgm:t>
    </dgm:pt>
    <dgm:pt modelId="{C20C08BA-B623-45DA-8755-CD728FE68D41}">
      <dgm:prSet/>
      <dgm:spPr/>
      <dgm:t>
        <a:bodyPr/>
        <a:lstStyle/>
        <a:p>
          <a:r>
            <a:rPr lang="fr-FR"/>
            <a:t>Exemple cas d’usages</a:t>
          </a:r>
          <a:endParaRPr lang="en-US"/>
        </a:p>
      </dgm:t>
    </dgm:pt>
    <dgm:pt modelId="{AF9E50D3-7890-434F-B96E-BBB5B9AA775F}" type="parTrans" cxnId="{87F1BE8E-BC85-4BC0-993D-8BF3DF9C0BA8}">
      <dgm:prSet/>
      <dgm:spPr/>
      <dgm:t>
        <a:bodyPr/>
        <a:lstStyle/>
        <a:p>
          <a:endParaRPr lang="en-US"/>
        </a:p>
      </dgm:t>
    </dgm:pt>
    <dgm:pt modelId="{20E8308C-A2A2-484F-8421-DBDD4858858E}" type="sibTrans" cxnId="{87F1BE8E-BC85-4BC0-993D-8BF3DF9C0BA8}">
      <dgm:prSet/>
      <dgm:spPr/>
      <dgm:t>
        <a:bodyPr/>
        <a:lstStyle/>
        <a:p>
          <a:endParaRPr lang="en-US"/>
        </a:p>
      </dgm:t>
    </dgm:pt>
    <dgm:pt modelId="{8869CFB6-CF7B-4359-BE9B-3EC5C1859277}">
      <dgm:prSet/>
      <dgm:spPr/>
      <dgm:t>
        <a:bodyPr/>
        <a:lstStyle/>
        <a:p>
          <a:pPr>
            <a:defRPr b="1"/>
          </a:pPr>
          <a:r>
            <a:rPr lang="fr-FR"/>
            <a:t>Implémentation d’un cas d’usage</a:t>
          </a:r>
          <a:endParaRPr lang="en-US"/>
        </a:p>
      </dgm:t>
    </dgm:pt>
    <dgm:pt modelId="{042FD6EC-F0A8-4A36-9E8D-7A1C2C18FDB5}" type="parTrans" cxnId="{8837D60D-7CE1-4251-B1FC-820214053779}">
      <dgm:prSet/>
      <dgm:spPr/>
      <dgm:t>
        <a:bodyPr/>
        <a:lstStyle/>
        <a:p>
          <a:endParaRPr lang="en-US"/>
        </a:p>
      </dgm:t>
    </dgm:pt>
    <dgm:pt modelId="{2B0D3685-5073-4943-9B96-5F94ECC8042C}" type="sibTrans" cxnId="{8837D60D-7CE1-4251-B1FC-820214053779}">
      <dgm:prSet/>
      <dgm:spPr/>
      <dgm:t>
        <a:bodyPr/>
        <a:lstStyle/>
        <a:p>
          <a:endParaRPr lang="en-US"/>
        </a:p>
      </dgm:t>
    </dgm:pt>
    <dgm:pt modelId="{FEFDBAFA-9EF2-4D0D-959F-5F466DB9D324}">
      <dgm:prSet/>
      <dgm:spPr/>
      <dgm:t>
        <a:bodyPr/>
        <a:lstStyle/>
        <a:p>
          <a:r>
            <a:rPr lang="fr-FR"/>
            <a:t>Déploiement sur une VM</a:t>
          </a:r>
          <a:endParaRPr lang="en-US"/>
        </a:p>
      </dgm:t>
    </dgm:pt>
    <dgm:pt modelId="{528A7414-10F3-4BFE-A52D-CA9E684BF712}" type="parTrans" cxnId="{8F9C3DC8-BB0B-4FD7-8733-A5F11BA3F10D}">
      <dgm:prSet/>
      <dgm:spPr/>
      <dgm:t>
        <a:bodyPr/>
        <a:lstStyle/>
        <a:p>
          <a:endParaRPr lang="en-US"/>
        </a:p>
      </dgm:t>
    </dgm:pt>
    <dgm:pt modelId="{9914CFF4-11F0-46D2-98F1-5A745FA34C7C}" type="sibTrans" cxnId="{8F9C3DC8-BB0B-4FD7-8733-A5F11BA3F10D}">
      <dgm:prSet/>
      <dgm:spPr/>
      <dgm:t>
        <a:bodyPr/>
        <a:lstStyle/>
        <a:p>
          <a:endParaRPr lang="en-US"/>
        </a:p>
      </dgm:t>
    </dgm:pt>
    <dgm:pt modelId="{BD4AE6B5-B62C-4C4B-886F-D859D5975CEA}">
      <dgm:prSet/>
      <dgm:spPr/>
      <dgm:t>
        <a:bodyPr/>
        <a:lstStyle/>
        <a:p>
          <a:r>
            <a:rPr lang="fr-FR"/>
            <a:t>Dataset utilisé</a:t>
          </a:r>
          <a:endParaRPr lang="en-US"/>
        </a:p>
      </dgm:t>
    </dgm:pt>
    <dgm:pt modelId="{6130054F-8A24-49A6-AE24-56515CF43425}" type="parTrans" cxnId="{BA850CF4-3E33-4DC0-8316-0AE503A5B879}">
      <dgm:prSet/>
      <dgm:spPr/>
      <dgm:t>
        <a:bodyPr/>
        <a:lstStyle/>
        <a:p>
          <a:endParaRPr lang="en-US"/>
        </a:p>
      </dgm:t>
    </dgm:pt>
    <dgm:pt modelId="{BCD4E0A5-8EC7-42F8-863B-8C44F6155E9E}" type="sibTrans" cxnId="{BA850CF4-3E33-4DC0-8316-0AE503A5B879}">
      <dgm:prSet/>
      <dgm:spPr/>
      <dgm:t>
        <a:bodyPr/>
        <a:lstStyle/>
        <a:p>
          <a:endParaRPr lang="en-US"/>
        </a:p>
      </dgm:t>
    </dgm:pt>
    <dgm:pt modelId="{7100DD49-30A8-451E-8D9C-8FF051949345}">
      <dgm:prSet/>
      <dgm:spPr/>
      <dgm:t>
        <a:bodyPr/>
        <a:lstStyle/>
        <a:p>
          <a:r>
            <a:rPr lang="fr-FR"/>
            <a:t>Création du graphe</a:t>
          </a:r>
          <a:endParaRPr lang="en-US"/>
        </a:p>
      </dgm:t>
    </dgm:pt>
    <dgm:pt modelId="{54576963-56CF-429F-939C-569F666A138D}" type="parTrans" cxnId="{F93135AB-DE28-4639-B631-AC807516AF60}">
      <dgm:prSet/>
      <dgm:spPr/>
      <dgm:t>
        <a:bodyPr/>
        <a:lstStyle/>
        <a:p>
          <a:endParaRPr lang="en-US"/>
        </a:p>
      </dgm:t>
    </dgm:pt>
    <dgm:pt modelId="{3D22794F-D376-4225-B409-9E164B9BDFF9}" type="sibTrans" cxnId="{F93135AB-DE28-4639-B631-AC807516AF60}">
      <dgm:prSet/>
      <dgm:spPr/>
      <dgm:t>
        <a:bodyPr/>
        <a:lstStyle/>
        <a:p>
          <a:endParaRPr lang="en-US"/>
        </a:p>
      </dgm:t>
    </dgm:pt>
    <dgm:pt modelId="{99F59C10-C9EA-4D41-9F70-60F7CA5663B2}">
      <dgm:prSet/>
      <dgm:spPr/>
      <dgm:t>
        <a:bodyPr/>
        <a:lstStyle/>
        <a:p>
          <a:pPr>
            <a:defRPr b="1"/>
          </a:pPr>
          <a:r>
            <a:rPr lang="fr-FR"/>
            <a:t>Conclusion</a:t>
          </a:r>
          <a:endParaRPr lang="en-US"/>
        </a:p>
      </dgm:t>
    </dgm:pt>
    <dgm:pt modelId="{A3AEFD7B-8E26-4586-B3EE-61BFD04810BB}" type="parTrans" cxnId="{A8B87C1B-0E4C-4943-80A0-0E92ABA3C920}">
      <dgm:prSet/>
      <dgm:spPr/>
      <dgm:t>
        <a:bodyPr/>
        <a:lstStyle/>
        <a:p>
          <a:endParaRPr lang="en-US"/>
        </a:p>
      </dgm:t>
    </dgm:pt>
    <dgm:pt modelId="{0E86BF54-2A0F-4066-8A5E-FC5826A8C911}" type="sibTrans" cxnId="{A8B87C1B-0E4C-4943-80A0-0E92ABA3C920}">
      <dgm:prSet/>
      <dgm:spPr/>
      <dgm:t>
        <a:bodyPr/>
        <a:lstStyle/>
        <a:p>
          <a:endParaRPr lang="en-US"/>
        </a:p>
      </dgm:t>
    </dgm:pt>
    <dgm:pt modelId="{986294CD-CA0B-4E95-B809-C6A2D1D0483F}" type="pres">
      <dgm:prSet presAssocID="{07F4E4C3-D592-46F7-AE14-627B4DFFC3AF}" presName="root" presStyleCnt="0">
        <dgm:presLayoutVars>
          <dgm:dir/>
          <dgm:resizeHandles val="exact"/>
        </dgm:presLayoutVars>
      </dgm:prSet>
      <dgm:spPr/>
    </dgm:pt>
    <dgm:pt modelId="{AE39C055-F211-4932-93F3-68ABD84EF7DE}" type="pres">
      <dgm:prSet presAssocID="{A7F7F51B-E0FA-4B31-9E41-10DB0919382C}" presName="compNode" presStyleCnt="0"/>
      <dgm:spPr/>
    </dgm:pt>
    <dgm:pt modelId="{3D67EA17-E577-4553-BE97-AAFDF50C06B2}" type="pres">
      <dgm:prSet presAssocID="{A7F7F51B-E0FA-4B31-9E41-10DB091938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88C0978-EF65-499D-84FE-D0EF5D93ED99}" type="pres">
      <dgm:prSet presAssocID="{A7F7F51B-E0FA-4B31-9E41-10DB0919382C}" presName="iconSpace" presStyleCnt="0"/>
      <dgm:spPr/>
    </dgm:pt>
    <dgm:pt modelId="{229CE38E-0D05-4F74-87EB-F2426CB244C7}" type="pres">
      <dgm:prSet presAssocID="{A7F7F51B-E0FA-4B31-9E41-10DB0919382C}" presName="parTx" presStyleLbl="revTx" presStyleIdx="0" presStyleCnt="6">
        <dgm:presLayoutVars>
          <dgm:chMax val="0"/>
          <dgm:chPref val="0"/>
        </dgm:presLayoutVars>
      </dgm:prSet>
      <dgm:spPr/>
    </dgm:pt>
    <dgm:pt modelId="{450A7175-A7D4-4B1C-91B6-2EABD2E803C8}" type="pres">
      <dgm:prSet presAssocID="{A7F7F51B-E0FA-4B31-9E41-10DB0919382C}" presName="txSpace" presStyleCnt="0"/>
      <dgm:spPr/>
    </dgm:pt>
    <dgm:pt modelId="{A022D579-5094-493E-B910-3870453B5563}" type="pres">
      <dgm:prSet presAssocID="{A7F7F51B-E0FA-4B31-9E41-10DB0919382C}" presName="desTx" presStyleLbl="revTx" presStyleIdx="1" presStyleCnt="6">
        <dgm:presLayoutVars/>
      </dgm:prSet>
      <dgm:spPr/>
    </dgm:pt>
    <dgm:pt modelId="{446DE921-CF82-4547-89B6-04A29F05BA5F}" type="pres">
      <dgm:prSet presAssocID="{DF70FD2E-2633-448A-B435-DE63C754478D}" presName="sibTrans" presStyleCnt="0"/>
      <dgm:spPr/>
    </dgm:pt>
    <dgm:pt modelId="{F5C7A581-F244-4B05-81A5-B03C8D4F648C}" type="pres">
      <dgm:prSet presAssocID="{8869CFB6-CF7B-4359-BE9B-3EC5C1859277}" presName="compNode" presStyleCnt="0"/>
      <dgm:spPr/>
    </dgm:pt>
    <dgm:pt modelId="{0A85D9D6-44A2-4E73-9018-13605EB89A53}" type="pres">
      <dgm:prSet presAssocID="{8869CFB6-CF7B-4359-BE9B-3EC5C18592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950054B0-625D-4A6F-8EC6-DD85FF41DEB4}" type="pres">
      <dgm:prSet presAssocID="{8869CFB6-CF7B-4359-BE9B-3EC5C1859277}" presName="iconSpace" presStyleCnt="0"/>
      <dgm:spPr/>
    </dgm:pt>
    <dgm:pt modelId="{D61E63BA-83D9-4B88-B537-A0CAC31199A1}" type="pres">
      <dgm:prSet presAssocID="{8869CFB6-CF7B-4359-BE9B-3EC5C1859277}" presName="parTx" presStyleLbl="revTx" presStyleIdx="2" presStyleCnt="6">
        <dgm:presLayoutVars>
          <dgm:chMax val="0"/>
          <dgm:chPref val="0"/>
        </dgm:presLayoutVars>
      </dgm:prSet>
      <dgm:spPr/>
    </dgm:pt>
    <dgm:pt modelId="{52194817-559F-4090-9A77-DCFD347F967E}" type="pres">
      <dgm:prSet presAssocID="{8869CFB6-CF7B-4359-BE9B-3EC5C1859277}" presName="txSpace" presStyleCnt="0"/>
      <dgm:spPr/>
    </dgm:pt>
    <dgm:pt modelId="{25173C18-8FAC-404C-BC6D-91FAF799A0B2}" type="pres">
      <dgm:prSet presAssocID="{8869CFB6-CF7B-4359-BE9B-3EC5C1859277}" presName="desTx" presStyleLbl="revTx" presStyleIdx="3" presStyleCnt="6">
        <dgm:presLayoutVars/>
      </dgm:prSet>
      <dgm:spPr/>
    </dgm:pt>
    <dgm:pt modelId="{C4F5D034-8440-4364-99A3-2B75C194D238}" type="pres">
      <dgm:prSet presAssocID="{2B0D3685-5073-4943-9B96-5F94ECC8042C}" presName="sibTrans" presStyleCnt="0"/>
      <dgm:spPr/>
    </dgm:pt>
    <dgm:pt modelId="{C7BB8053-4338-4F2C-91C6-44D0F9C0C080}" type="pres">
      <dgm:prSet presAssocID="{99F59C10-C9EA-4D41-9F70-60F7CA5663B2}" presName="compNode" presStyleCnt="0"/>
      <dgm:spPr/>
    </dgm:pt>
    <dgm:pt modelId="{1C13FBF6-1ACD-4431-BFCE-3176307E1B51}" type="pres">
      <dgm:prSet presAssocID="{99F59C10-C9EA-4D41-9F70-60F7CA5663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E22CEF7-A81B-4A68-9237-845BFD4A5777}" type="pres">
      <dgm:prSet presAssocID="{99F59C10-C9EA-4D41-9F70-60F7CA5663B2}" presName="iconSpace" presStyleCnt="0"/>
      <dgm:spPr/>
    </dgm:pt>
    <dgm:pt modelId="{EF2F6D59-FC3E-4762-A7BD-D1CBE010A0E7}" type="pres">
      <dgm:prSet presAssocID="{99F59C10-C9EA-4D41-9F70-60F7CA5663B2}" presName="parTx" presStyleLbl="revTx" presStyleIdx="4" presStyleCnt="6">
        <dgm:presLayoutVars>
          <dgm:chMax val="0"/>
          <dgm:chPref val="0"/>
        </dgm:presLayoutVars>
      </dgm:prSet>
      <dgm:spPr/>
    </dgm:pt>
    <dgm:pt modelId="{B234952F-F10B-4D4F-9A69-990D7CD23D95}" type="pres">
      <dgm:prSet presAssocID="{99F59C10-C9EA-4D41-9F70-60F7CA5663B2}" presName="txSpace" presStyleCnt="0"/>
      <dgm:spPr/>
    </dgm:pt>
    <dgm:pt modelId="{08534274-C983-42BE-B84F-80B3A14CB6F7}" type="pres">
      <dgm:prSet presAssocID="{99F59C10-C9EA-4D41-9F70-60F7CA5663B2}" presName="desTx" presStyleLbl="revTx" presStyleIdx="5" presStyleCnt="6">
        <dgm:presLayoutVars/>
      </dgm:prSet>
      <dgm:spPr/>
    </dgm:pt>
  </dgm:ptLst>
  <dgm:cxnLst>
    <dgm:cxn modelId="{FAE86C03-A968-4385-AF82-3BE1DEB7C8D3}" srcId="{A7F7F51B-E0FA-4B31-9E41-10DB0919382C}" destId="{B4514BEF-6E1B-42CE-A9B5-9A723D7CE320}" srcOrd="0" destOrd="0" parTransId="{EE98579D-97C9-420C-805D-7F3A18FBBD86}" sibTransId="{077FE16C-7109-46A1-B17C-B9A3D367D6D8}"/>
    <dgm:cxn modelId="{8837D60D-7CE1-4251-B1FC-820214053779}" srcId="{07F4E4C3-D592-46F7-AE14-627B4DFFC3AF}" destId="{8869CFB6-CF7B-4359-BE9B-3EC5C1859277}" srcOrd="1" destOrd="0" parTransId="{042FD6EC-F0A8-4A36-9E8D-7A1C2C18FDB5}" sibTransId="{2B0D3685-5073-4943-9B96-5F94ECC8042C}"/>
    <dgm:cxn modelId="{2C4C940E-13A4-4DA2-A5C1-92D94FC32615}" type="presOf" srcId="{FEFDBAFA-9EF2-4D0D-959F-5F466DB9D324}" destId="{25173C18-8FAC-404C-BC6D-91FAF799A0B2}" srcOrd="0" destOrd="0" presId="urn:microsoft.com/office/officeart/2018/5/layout/CenteredIconLabelDescriptionList"/>
    <dgm:cxn modelId="{46514812-F9C2-47D6-8989-79DAB256F351}" srcId="{A7F7F51B-E0FA-4B31-9E41-10DB0919382C}" destId="{64722402-C711-4E15-A77C-A09C11209775}" srcOrd="1" destOrd="0" parTransId="{BBE358E8-8D80-4283-9A04-C9148E8CD270}" sibTransId="{761F143C-D79D-4EFA-BB4F-A20A723FC4FA}"/>
    <dgm:cxn modelId="{79E86A18-2C9E-46D7-94B1-1D51187888E7}" type="presOf" srcId="{BD4AE6B5-B62C-4C4B-886F-D859D5975CEA}" destId="{25173C18-8FAC-404C-BC6D-91FAF799A0B2}" srcOrd="0" destOrd="1" presId="urn:microsoft.com/office/officeart/2018/5/layout/CenteredIconLabelDescriptionList"/>
    <dgm:cxn modelId="{A8B87C1B-0E4C-4943-80A0-0E92ABA3C920}" srcId="{07F4E4C3-D592-46F7-AE14-627B4DFFC3AF}" destId="{99F59C10-C9EA-4D41-9F70-60F7CA5663B2}" srcOrd="2" destOrd="0" parTransId="{A3AEFD7B-8E26-4586-B3EE-61BFD04810BB}" sibTransId="{0E86BF54-2A0F-4066-8A5E-FC5826A8C911}"/>
    <dgm:cxn modelId="{67634B38-C822-412F-AFD7-7C18A0F6C8C1}" type="presOf" srcId="{C20C08BA-B623-45DA-8755-CD728FE68D41}" destId="{A022D579-5094-493E-B910-3870453B5563}" srcOrd="0" destOrd="2" presId="urn:microsoft.com/office/officeart/2018/5/layout/CenteredIconLabelDescriptionList"/>
    <dgm:cxn modelId="{8E594846-C3E9-4A50-8A1D-118DC2952F69}" type="presOf" srcId="{99F59C10-C9EA-4D41-9F70-60F7CA5663B2}" destId="{EF2F6D59-FC3E-4762-A7BD-D1CBE010A0E7}" srcOrd="0" destOrd="0" presId="urn:microsoft.com/office/officeart/2018/5/layout/CenteredIconLabelDescriptionList"/>
    <dgm:cxn modelId="{F65A375A-0E4A-42A0-9B85-A03BE432EED1}" type="presOf" srcId="{B4514BEF-6E1B-42CE-A9B5-9A723D7CE320}" destId="{A022D579-5094-493E-B910-3870453B5563}" srcOrd="0" destOrd="0" presId="urn:microsoft.com/office/officeart/2018/5/layout/CenteredIconLabelDescriptionList"/>
    <dgm:cxn modelId="{E8BA407A-5188-405C-8F14-4229DD1C84C5}" srcId="{07F4E4C3-D592-46F7-AE14-627B4DFFC3AF}" destId="{A7F7F51B-E0FA-4B31-9E41-10DB0919382C}" srcOrd="0" destOrd="0" parTransId="{178EE5CD-2485-4D37-A86A-67FCB1EA876A}" sibTransId="{DF70FD2E-2633-448A-B435-DE63C754478D}"/>
    <dgm:cxn modelId="{79C5AE7F-FB6D-4F94-8265-7DB88C8B7729}" type="presOf" srcId="{07F4E4C3-D592-46F7-AE14-627B4DFFC3AF}" destId="{986294CD-CA0B-4E95-B809-C6A2D1D0483F}" srcOrd="0" destOrd="0" presId="urn:microsoft.com/office/officeart/2018/5/layout/CenteredIconLabelDescriptionList"/>
    <dgm:cxn modelId="{87F1BE8E-BC85-4BC0-993D-8BF3DF9C0BA8}" srcId="{A7F7F51B-E0FA-4B31-9E41-10DB0919382C}" destId="{C20C08BA-B623-45DA-8755-CD728FE68D41}" srcOrd="2" destOrd="0" parTransId="{AF9E50D3-7890-434F-B96E-BBB5B9AA775F}" sibTransId="{20E8308C-A2A2-484F-8421-DBDD4858858E}"/>
    <dgm:cxn modelId="{F93135AB-DE28-4639-B631-AC807516AF60}" srcId="{8869CFB6-CF7B-4359-BE9B-3EC5C1859277}" destId="{7100DD49-30A8-451E-8D9C-8FF051949345}" srcOrd="2" destOrd="0" parTransId="{54576963-56CF-429F-939C-569F666A138D}" sibTransId="{3D22794F-D376-4225-B409-9E164B9BDFF9}"/>
    <dgm:cxn modelId="{8F9C3DC8-BB0B-4FD7-8733-A5F11BA3F10D}" srcId="{8869CFB6-CF7B-4359-BE9B-3EC5C1859277}" destId="{FEFDBAFA-9EF2-4D0D-959F-5F466DB9D324}" srcOrd="0" destOrd="0" parTransId="{528A7414-10F3-4BFE-A52D-CA9E684BF712}" sibTransId="{9914CFF4-11F0-46D2-98F1-5A745FA34C7C}"/>
    <dgm:cxn modelId="{24F59BD9-2802-4FE4-AA1E-89D80AE0153A}" type="presOf" srcId="{A7F7F51B-E0FA-4B31-9E41-10DB0919382C}" destId="{229CE38E-0D05-4F74-87EB-F2426CB244C7}" srcOrd="0" destOrd="0" presId="urn:microsoft.com/office/officeart/2018/5/layout/CenteredIconLabelDescriptionList"/>
    <dgm:cxn modelId="{6EC35DDA-738E-4452-B7D7-A71AB8CA9DA4}" type="presOf" srcId="{7100DD49-30A8-451E-8D9C-8FF051949345}" destId="{25173C18-8FAC-404C-BC6D-91FAF799A0B2}" srcOrd="0" destOrd="2" presId="urn:microsoft.com/office/officeart/2018/5/layout/CenteredIconLabelDescriptionList"/>
    <dgm:cxn modelId="{F7AF4FE5-21ED-451D-8115-10F8808BA623}" type="presOf" srcId="{64722402-C711-4E15-A77C-A09C11209775}" destId="{A022D579-5094-493E-B910-3870453B5563}" srcOrd="0" destOrd="1" presId="urn:microsoft.com/office/officeart/2018/5/layout/CenteredIconLabelDescriptionList"/>
    <dgm:cxn modelId="{50C3E1E6-7BF3-4958-A93B-E662E100C972}" type="presOf" srcId="{8869CFB6-CF7B-4359-BE9B-3EC5C1859277}" destId="{D61E63BA-83D9-4B88-B537-A0CAC31199A1}" srcOrd="0" destOrd="0" presId="urn:microsoft.com/office/officeart/2018/5/layout/CenteredIconLabelDescriptionList"/>
    <dgm:cxn modelId="{BA850CF4-3E33-4DC0-8316-0AE503A5B879}" srcId="{8869CFB6-CF7B-4359-BE9B-3EC5C1859277}" destId="{BD4AE6B5-B62C-4C4B-886F-D859D5975CEA}" srcOrd="1" destOrd="0" parTransId="{6130054F-8A24-49A6-AE24-56515CF43425}" sibTransId="{BCD4E0A5-8EC7-42F8-863B-8C44F6155E9E}"/>
    <dgm:cxn modelId="{90B5C1E3-08F8-4414-9C1C-DB4569A54F20}" type="presParOf" srcId="{986294CD-CA0B-4E95-B809-C6A2D1D0483F}" destId="{AE39C055-F211-4932-93F3-68ABD84EF7DE}" srcOrd="0" destOrd="0" presId="urn:microsoft.com/office/officeart/2018/5/layout/CenteredIconLabelDescriptionList"/>
    <dgm:cxn modelId="{7F200FC6-9ECD-4349-8500-A4A690CE0EF1}" type="presParOf" srcId="{AE39C055-F211-4932-93F3-68ABD84EF7DE}" destId="{3D67EA17-E577-4553-BE97-AAFDF50C06B2}" srcOrd="0" destOrd="0" presId="urn:microsoft.com/office/officeart/2018/5/layout/CenteredIconLabelDescriptionList"/>
    <dgm:cxn modelId="{235884FA-5400-46A7-BB76-C72426874E13}" type="presParOf" srcId="{AE39C055-F211-4932-93F3-68ABD84EF7DE}" destId="{588C0978-EF65-499D-84FE-D0EF5D93ED99}" srcOrd="1" destOrd="0" presId="urn:microsoft.com/office/officeart/2018/5/layout/CenteredIconLabelDescriptionList"/>
    <dgm:cxn modelId="{01DA9D94-EE13-45B0-8C7E-D8E249EEB894}" type="presParOf" srcId="{AE39C055-F211-4932-93F3-68ABD84EF7DE}" destId="{229CE38E-0D05-4F74-87EB-F2426CB244C7}" srcOrd="2" destOrd="0" presId="urn:microsoft.com/office/officeart/2018/5/layout/CenteredIconLabelDescriptionList"/>
    <dgm:cxn modelId="{CB3A60D4-A7E2-49D5-8DD9-0E2012559ADA}" type="presParOf" srcId="{AE39C055-F211-4932-93F3-68ABD84EF7DE}" destId="{450A7175-A7D4-4B1C-91B6-2EABD2E803C8}" srcOrd="3" destOrd="0" presId="urn:microsoft.com/office/officeart/2018/5/layout/CenteredIconLabelDescriptionList"/>
    <dgm:cxn modelId="{46FA8829-CE24-458A-87CD-1AC46ACC596C}" type="presParOf" srcId="{AE39C055-F211-4932-93F3-68ABD84EF7DE}" destId="{A022D579-5094-493E-B910-3870453B5563}" srcOrd="4" destOrd="0" presId="urn:microsoft.com/office/officeart/2018/5/layout/CenteredIconLabelDescriptionList"/>
    <dgm:cxn modelId="{EE375F5F-212E-4DF1-9494-42145E87B7AF}" type="presParOf" srcId="{986294CD-CA0B-4E95-B809-C6A2D1D0483F}" destId="{446DE921-CF82-4547-89B6-04A29F05BA5F}" srcOrd="1" destOrd="0" presId="urn:microsoft.com/office/officeart/2018/5/layout/CenteredIconLabelDescriptionList"/>
    <dgm:cxn modelId="{446AFA4E-3D8C-4B04-A948-4704C26A6946}" type="presParOf" srcId="{986294CD-CA0B-4E95-B809-C6A2D1D0483F}" destId="{F5C7A581-F244-4B05-81A5-B03C8D4F648C}" srcOrd="2" destOrd="0" presId="urn:microsoft.com/office/officeart/2018/5/layout/CenteredIconLabelDescriptionList"/>
    <dgm:cxn modelId="{8B0B5523-31AD-4ABC-9DC9-A498D018FE26}" type="presParOf" srcId="{F5C7A581-F244-4B05-81A5-B03C8D4F648C}" destId="{0A85D9D6-44A2-4E73-9018-13605EB89A53}" srcOrd="0" destOrd="0" presId="urn:microsoft.com/office/officeart/2018/5/layout/CenteredIconLabelDescriptionList"/>
    <dgm:cxn modelId="{B51E4F78-FB04-495B-ABD2-84763EBE7033}" type="presParOf" srcId="{F5C7A581-F244-4B05-81A5-B03C8D4F648C}" destId="{950054B0-625D-4A6F-8EC6-DD85FF41DEB4}" srcOrd="1" destOrd="0" presId="urn:microsoft.com/office/officeart/2018/5/layout/CenteredIconLabelDescriptionList"/>
    <dgm:cxn modelId="{6D1506A6-BEC4-40A5-BB6E-14BEDB436255}" type="presParOf" srcId="{F5C7A581-F244-4B05-81A5-B03C8D4F648C}" destId="{D61E63BA-83D9-4B88-B537-A0CAC31199A1}" srcOrd="2" destOrd="0" presId="urn:microsoft.com/office/officeart/2018/5/layout/CenteredIconLabelDescriptionList"/>
    <dgm:cxn modelId="{67082D09-D041-4949-89C7-3911164637D5}" type="presParOf" srcId="{F5C7A581-F244-4B05-81A5-B03C8D4F648C}" destId="{52194817-559F-4090-9A77-DCFD347F967E}" srcOrd="3" destOrd="0" presId="urn:microsoft.com/office/officeart/2018/5/layout/CenteredIconLabelDescriptionList"/>
    <dgm:cxn modelId="{772A56DA-722C-44CA-AD7B-0E089075C883}" type="presParOf" srcId="{F5C7A581-F244-4B05-81A5-B03C8D4F648C}" destId="{25173C18-8FAC-404C-BC6D-91FAF799A0B2}" srcOrd="4" destOrd="0" presId="urn:microsoft.com/office/officeart/2018/5/layout/CenteredIconLabelDescriptionList"/>
    <dgm:cxn modelId="{DDECE623-500C-4B0D-9138-3995446BA692}" type="presParOf" srcId="{986294CD-CA0B-4E95-B809-C6A2D1D0483F}" destId="{C4F5D034-8440-4364-99A3-2B75C194D238}" srcOrd="3" destOrd="0" presId="urn:microsoft.com/office/officeart/2018/5/layout/CenteredIconLabelDescriptionList"/>
    <dgm:cxn modelId="{83F5EB03-DE4E-4312-A649-3F5152ED57C3}" type="presParOf" srcId="{986294CD-CA0B-4E95-B809-C6A2D1D0483F}" destId="{C7BB8053-4338-4F2C-91C6-44D0F9C0C080}" srcOrd="4" destOrd="0" presId="urn:microsoft.com/office/officeart/2018/5/layout/CenteredIconLabelDescriptionList"/>
    <dgm:cxn modelId="{7CCB0CC1-A84A-41FB-B316-CB08D3B3BE61}" type="presParOf" srcId="{C7BB8053-4338-4F2C-91C6-44D0F9C0C080}" destId="{1C13FBF6-1ACD-4431-BFCE-3176307E1B51}" srcOrd="0" destOrd="0" presId="urn:microsoft.com/office/officeart/2018/5/layout/CenteredIconLabelDescriptionList"/>
    <dgm:cxn modelId="{7DBC5AF9-1FDE-408D-9179-FE2ECEBD0A44}" type="presParOf" srcId="{C7BB8053-4338-4F2C-91C6-44D0F9C0C080}" destId="{BE22CEF7-A81B-4A68-9237-845BFD4A5777}" srcOrd="1" destOrd="0" presId="urn:microsoft.com/office/officeart/2018/5/layout/CenteredIconLabelDescriptionList"/>
    <dgm:cxn modelId="{21CFE307-F7FD-405D-8D82-1AB0CB3507D5}" type="presParOf" srcId="{C7BB8053-4338-4F2C-91C6-44D0F9C0C080}" destId="{EF2F6D59-FC3E-4762-A7BD-D1CBE010A0E7}" srcOrd="2" destOrd="0" presId="urn:microsoft.com/office/officeart/2018/5/layout/CenteredIconLabelDescriptionList"/>
    <dgm:cxn modelId="{755303C7-8B44-4E92-93B4-B593B78484F5}" type="presParOf" srcId="{C7BB8053-4338-4F2C-91C6-44D0F9C0C080}" destId="{B234952F-F10B-4D4F-9A69-990D7CD23D95}" srcOrd="3" destOrd="0" presId="urn:microsoft.com/office/officeart/2018/5/layout/CenteredIconLabelDescriptionList"/>
    <dgm:cxn modelId="{B8061568-1CAC-4E7E-9834-4917BF0029D9}" type="presParOf" srcId="{C7BB8053-4338-4F2C-91C6-44D0F9C0C080}" destId="{08534274-C983-42BE-B84F-80B3A14CB6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7EA17-E577-4553-BE97-AAFDF50C06B2}">
      <dsp:nvSpPr>
        <dsp:cNvPr id="0" name=""/>
        <dsp:cNvSpPr/>
      </dsp:nvSpPr>
      <dsp:spPr>
        <a:xfrm>
          <a:off x="1020487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CE38E-0D05-4F74-87EB-F2426CB244C7}">
      <dsp:nvSpPr>
        <dsp:cNvPr id="0" name=""/>
        <dsp:cNvSpPr/>
      </dsp:nvSpPr>
      <dsp:spPr>
        <a:xfrm>
          <a:off x="393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Introduction Neo4j</a:t>
          </a:r>
          <a:endParaRPr lang="en-US" sz="1600" kern="1200"/>
        </a:p>
      </dsp:txBody>
      <dsp:txXfrm>
        <a:off x="393" y="2200924"/>
        <a:ext cx="3138750" cy="470812"/>
      </dsp:txXfrm>
    </dsp:sp>
    <dsp:sp modelId="{A022D579-5094-493E-B910-3870453B5563}">
      <dsp:nvSpPr>
        <dsp:cNvPr id="0" name=""/>
        <dsp:cNvSpPr/>
      </dsp:nvSpPr>
      <dsp:spPr>
        <a:xfrm>
          <a:off x="393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Description générale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API/protocoles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Exemple cas d’usages</a:t>
          </a:r>
          <a:endParaRPr lang="en-US" sz="1200" kern="1200"/>
        </a:p>
      </dsp:txBody>
      <dsp:txXfrm>
        <a:off x="393" y="2718844"/>
        <a:ext cx="3138750" cy="637598"/>
      </dsp:txXfrm>
    </dsp:sp>
    <dsp:sp modelId="{0A85D9D6-44A2-4E73-9018-13605EB89A53}">
      <dsp:nvSpPr>
        <dsp:cNvPr id="0" name=""/>
        <dsp:cNvSpPr/>
      </dsp:nvSpPr>
      <dsp:spPr>
        <a:xfrm>
          <a:off x="4708518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63BA-83D9-4B88-B537-A0CAC31199A1}">
      <dsp:nvSpPr>
        <dsp:cNvPr id="0" name=""/>
        <dsp:cNvSpPr/>
      </dsp:nvSpPr>
      <dsp:spPr>
        <a:xfrm>
          <a:off x="3688425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Implémentation d’un cas d’usage</a:t>
          </a:r>
          <a:endParaRPr lang="en-US" sz="1600" kern="1200"/>
        </a:p>
      </dsp:txBody>
      <dsp:txXfrm>
        <a:off x="3688425" y="2200924"/>
        <a:ext cx="3138750" cy="470812"/>
      </dsp:txXfrm>
    </dsp:sp>
    <dsp:sp modelId="{25173C18-8FAC-404C-BC6D-91FAF799A0B2}">
      <dsp:nvSpPr>
        <dsp:cNvPr id="0" name=""/>
        <dsp:cNvSpPr/>
      </dsp:nvSpPr>
      <dsp:spPr>
        <a:xfrm>
          <a:off x="3688425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Déploiement sur une VM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Dataset utilisé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Création du graphe</a:t>
          </a:r>
          <a:endParaRPr lang="en-US" sz="1200" kern="1200"/>
        </a:p>
      </dsp:txBody>
      <dsp:txXfrm>
        <a:off x="3688425" y="2718844"/>
        <a:ext cx="3138750" cy="637598"/>
      </dsp:txXfrm>
    </dsp:sp>
    <dsp:sp modelId="{1C13FBF6-1ACD-4431-BFCE-3176307E1B51}">
      <dsp:nvSpPr>
        <dsp:cNvPr id="0" name=""/>
        <dsp:cNvSpPr/>
      </dsp:nvSpPr>
      <dsp:spPr>
        <a:xfrm>
          <a:off x="8396550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F6D59-FC3E-4762-A7BD-D1CBE010A0E7}">
      <dsp:nvSpPr>
        <dsp:cNvPr id="0" name=""/>
        <dsp:cNvSpPr/>
      </dsp:nvSpPr>
      <dsp:spPr>
        <a:xfrm>
          <a:off x="7376456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Conclusion</a:t>
          </a:r>
          <a:endParaRPr lang="en-US" sz="1600" kern="1200"/>
        </a:p>
      </dsp:txBody>
      <dsp:txXfrm>
        <a:off x="7376456" y="2200924"/>
        <a:ext cx="3138750" cy="470812"/>
      </dsp:txXfrm>
    </dsp:sp>
    <dsp:sp modelId="{08534274-C983-42BE-B84F-80B3A14CB6F7}">
      <dsp:nvSpPr>
        <dsp:cNvPr id="0" name=""/>
        <dsp:cNvSpPr/>
      </dsp:nvSpPr>
      <dsp:spPr>
        <a:xfrm>
          <a:off x="7376456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50D6-A448-4182-937E-B5B1B4DF3F21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5AFA-C417-4FF9-8FAA-9F3B434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00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E25BE92-EB60-4FE5-8615-4A9A8462ED9C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88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66B-7F9B-49AA-A00E-8E82001396BA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49F-1CF2-490B-A431-23A536407D1D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F2039AA-7E15-4643-B0EB-B9FED4D6E91F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7E9A-2783-4F1D-9C0D-E3240889D20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C7AB43C-056A-4021-A12E-4AE1C9E9B48B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F23C450-0A0C-44E1-AB66-83AD2A76A3DF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3028-3328-45D4-861F-0E44FEB0FEDF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55AE-D88A-4198-83B5-756D2ED2CFC9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AC0E5FD-A87C-4729-A76C-0E7C3F57C044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2C54B26-48FF-4E4F-A99D-A5B789B0B68C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945E-7540-4CE5-A5F1-EE76EA4BCDBE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https://www.kaggle.com/datasets/rdoume/beerreview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éseau de lignes et de points arrière-plan">
            <a:extLst>
              <a:ext uri="{FF2B5EF4-FFF2-40B4-BE49-F238E27FC236}">
                <a16:creationId xmlns:a16="http://schemas.microsoft.com/office/drawing/2014/main" id="{805827B6-2014-BCC5-6D0C-5314FBD87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" r="245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05E871-135C-FC28-C811-6546E7692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Neo4j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8DF5EE-E9BA-62A2-8F0E-FB4FE788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fr-FR" sz="2000"/>
              <a:t>USSI57</a:t>
            </a:r>
          </a:p>
          <a:p>
            <a:r>
              <a:rPr lang="fr-FR" sz="2000"/>
              <a:t>Clément Marie-Brisson</a:t>
            </a:r>
          </a:p>
          <a:p>
            <a:r>
              <a:rPr lang="fr-FR" sz="2000"/>
              <a:t>Alexis Guillotin</a:t>
            </a:r>
            <a:endParaRPr lang="fr-F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3E80D5-398D-9D98-B958-D59B980C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5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Exemples cas d’usages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F673349-9FE5-C9E3-3971-1DA1047D8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4" y="2091095"/>
            <a:ext cx="8717597" cy="420624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4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Exemples cas d’usages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966A3E1-E6C3-842F-7AB7-AABBA50A5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1" y="2484453"/>
            <a:ext cx="2303328" cy="3297946"/>
          </a:xfr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520474-0A85-96D1-3A91-02969613D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00" y="2484453"/>
            <a:ext cx="2469239" cy="33528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231448-B4D0-55D6-6F88-913EE4C7A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4453"/>
            <a:ext cx="2385060" cy="335280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2EF98E-10BF-9DBD-BEAD-8A8855CB7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21" y="2484453"/>
            <a:ext cx="2430218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5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Comparatif</a:t>
            </a:r>
            <a:r>
              <a:rPr lang="en-US" dirty="0"/>
              <a:t> avec </a:t>
            </a:r>
            <a:r>
              <a:rPr lang="en-US" dirty="0" err="1"/>
              <a:t>d’autres</a:t>
            </a:r>
            <a:r>
              <a:rPr lang="en-US" dirty="0"/>
              <a:t> bases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CA4C99-8DB6-E95D-8D3B-9438CC49B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14" y="2127655"/>
            <a:ext cx="7113572" cy="4730345"/>
          </a:xfrm>
        </p:spPr>
      </p:pic>
    </p:spTree>
    <p:extLst>
      <p:ext uri="{BB962C8B-B14F-4D97-AF65-F5344CB8AC3E}">
        <p14:creationId xmlns:p14="http://schemas.microsoft.com/office/powerpoint/2010/main" val="220995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Comparatif</a:t>
            </a:r>
            <a:r>
              <a:rPr lang="en-US" dirty="0"/>
              <a:t> avec </a:t>
            </a:r>
            <a:r>
              <a:rPr lang="en-US" dirty="0" err="1"/>
              <a:t>d’autres</a:t>
            </a:r>
            <a:r>
              <a:rPr lang="en-US" dirty="0"/>
              <a:t> bases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A2F5BE1-A450-FB79-2FAF-22D962BF5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78" y="2239530"/>
            <a:ext cx="8465243" cy="4481945"/>
          </a:xfrm>
        </p:spPr>
      </p:pic>
    </p:spTree>
    <p:extLst>
      <p:ext uri="{BB962C8B-B14F-4D97-AF65-F5344CB8AC3E}">
        <p14:creationId xmlns:p14="http://schemas.microsoft.com/office/powerpoint/2010/main" val="362143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Les points forts / </a:t>
            </a:r>
            <a:r>
              <a:rPr lang="en-US" dirty="0" err="1"/>
              <a:t>faibles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A2F5BE1-A450-FB79-2FAF-22D962BF5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78" y="2239530"/>
            <a:ext cx="8465243" cy="4481945"/>
          </a:xfrm>
        </p:spPr>
      </p:pic>
    </p:spTree>
    <p:extLst>
      <p:ext uri="{BB962C8B-B14F-4D97-AF65-F5344CB8AC3E}">
        <p14:creationId xmlns:p14="http://schemas.microsoft.com/office/powerpoint/2010/main" val="8977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 err="1"/>
              <a:t>Implémentation</a:t>
            </a:r>
            <a:r>
              <a:rPr lang="en-US" dirty="0"/>
              <a:t> d’un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d’usage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Espace réservé du contenu 6" descr="Base de données avec un remplissage uni">
            <a:extLst>
              <a:ext uri="{FF2B5EF4-FFF2-40B4-BE49-F238E27FC236}">
                <a16:creationId xmlns:a16="http://schemas.microsoft.com/office/drawing/2014/main" id="{ECCC4FBD-FA28-483B-9669-73748CB18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9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Déploiement sur une VM – 1 Installer Neo4j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9F1CB29-8F74-F265-335C-68698C97D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28" y="2478088"/>
            <a:ext cx="4088694" cy="3694112"/>
          </a:xfr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C429077-CAD0-3527-79E5-AEA8A9C62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i="1" dirty="0"/>
              <a:t>$ </a:t>
            </a:r>
            <a:r>
              <a:rPr lang="fr-FR" i="1" dirty="0" err="1"/>
              <a:t>sudo</a:t>
            </a:r>
            <a:r>
              <a:rPr lang="fr-FR" i="1" dirty="0"/>
              <a:t> </a:t>
            </a:r>
            <a:r>
              <a:rPr lang="fr-FR" i="1" dirty="0" err="1"/>
              <a:t>apt</a:t>
            </a:r>
            <a:r>
              <a:rPr lang="fr-FR" i="1" dirty="0"/>
              <a:t> </a:t>
            </a:r>
            <a:r>
              <a:rPr lang="fr-FR" i="1" dirty="0" err="1"/>
              <a:t>install</a:t>
            </a:r>
            <a:r>
              <a:rPr lang="fr-FR" i="1" dirty="0"/>
              <a:t> neo4j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i="1" dirty="0"/>
              <a:t>$ </a:t>
            </a:r>
            <a:r>
              <a:rPr lang="fr-FR" i="1" dirty="0" err="1"/>
              <a:t>sudo</a:t>
            </a:r>
            <a:r>
              <a:rPr lang="fr-FR" i="1" dirty="0"/>
              <a:t> </a:t>
            </a:r>
            <a:r>
              <a:rPr lang="fr-FR" i="1" dirty="0" err="1"/>
              <a:t>systemctl</a:t>
            </a:r>
            <a:r>
              <a:rPr lang="fr-FR" i="1" dirty="0"/>
              <a:t> enable neo4j.service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i="1" dirty="0"/>
              <a:t>$ </a:t>
            </a:r>
            <a:r>
              <a:rPr lang="fr-FR" i="1" dirty="0" err="1"/>
              <a:t>sudo</a:t>
            </a:r>
            <a:r>
              <a:rPr lang="fr-FR" i="1" dirty="0"/>
              <a:t> </a:t>
            </a:r>
            <a:r>
              <a:rPr lang="fr-FR" i="1" dirty="0" err="1"/>
              <a:t>systemctl</a:t>
            </a:r>
            <a:r>
              <a:rPr lang="fr-FR" i="1" dirty="0"/>
              <a:t> start neo4j.service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Déploiement sur une VM – 1 Installer Neo4j</a:t>
            </a:r>
          </a:p>
        </p:txBody>
      </p:sp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22A4D1-889F-C239-C3CE-E4862A302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38" y="3642131"/>
            <a:ext cx="4938712" cy="136602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9C2D0E6-58A5-A995-C8ED-252AA7F12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$ </a:t>
            </a:r>
            <a:r>
              <a:rPr lang="fr-FR" i="1" dirty="0" err="1"/>
              <a:t>sudo</a:t>
            </a:r>
            <a:r>
              <a:rPr lang="fr-FR" i="1" dirty="0"/>
              <a:t> </a:t>
            </a:r>
            <a:r>
              <a:rPr lang="fr-FR" i="1" dirty="0" err="1"/>
              <a:t>systemctl</a:t>
            </a:r>
            <a:r>
              <a:rPr lang="fr-FR" i="1" dirty="0"/>
              <a:t> </a:t>
            </a:r>
            <a:r>
              <a:rPr lang="fr-FR" i="1" dirty="0" err="1"/>
              <a:t>status</a:t>
            </a:r>
            <a:r>
              <a:rPr lang="fr-FR" i="1" dirty="0"/>
              <a:t> neo4j.service</a:t>
            </a:r>
          </a:p>
          <a:p>
            <a:pPr marL="0" indent="0">
              <a:buNone/>
            </a:pPr>
            <a:r>
              <a:rPr lang="fr-FR" i="1" dirty="0">
                <a:sym typeface="Wingdings" panose="05000000000000000000" pitchFamily="2" charset="2"/>
              </a:rPr>
              <a:t> Vérifier que le service est « enable » et « </a:t>
            </a:r>
            <a:r>
              <a:rPr lang="fr-FR" i="1" dirty="0" err="1">
                <a:sym typeface="Wingdings" panose="05000000000000000000" pitchFamily="2" charset="2"/>
              </a:rPr>
              <a:t>runnning</a:t>
            </a:r>
            <a:r>
              <a:rPr lang="fr-FR" i="1" dirty="0">
                <a:sym typeface="Wingdings" panose="05000000000000000000" pitchFamily="2" charset="2"/>
              </a:rPr>
              <a:t> »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5035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Déploiement sur une VM – 2 Se connecter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9C2D0E6-58A5-A995-C8ED-252AA7F12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$ </a:t>
            </a:r>
            <a:r>
              <a:rPr lang="fr-FR" i="1" dirty="0" err="1"/>
              <a:t>cypher-shell</a:t>
            </a:r>
            <a:endParaRPr lang="fr-FR" i="1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i="1" dirty="0">
                <a:sym typeface="Wingdings" panose="05000000000000000000" pitchFamily="2" charset="2"/>
              </a:rPr>
              <a:t>Mettre le </a:t>
            </a:r>
            <a:r>
              <a:rPr lang="fr-FR" i="1" dirty="0" err="1">
                <a:sym typeface="Wingdings" panose="05000000000000000000" pitchFamily="2" charset="2"/>
              </a:rPr>
              <a:t>username</a:t>
            </a:r>
            <a:r>
              <a:rPr lang="fr-FR" i="1" dirty="0">
                <a:sym typeface="Wingdings" panose="05000000000000000000" pitchFamily="2" charset="2"/>
              </a:rPr>
              <a:t> et le mot de passe par défaut : neo4j – neo4j et changer le mot de passe</a:t>
            </a: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648EF1-A1DA-35D0-BE10-13B87146F5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38" y="3507632"/>
            <a:ext cx="4938712" cy="1635023"/>
          </a:xfrm>
        </p:spPr>
      </p:pic>
    </p:spTree>
    <p:extLst>
      <p:ext uri="{BB962C8B-B14F-4D97-AF65-F5344CB8AC3E}">
        <p14:creationId xmlns:p14="http://schemas.microsoft.com/office/powerpoint/2010/main" val="275252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Déploiement sur une VM – 3 Accès </a:t>
            </a:r>
            <a:r>
              <a:rPr lang="fr-FR" dirty="0" err="1"/>
              <a:t>remote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9C2D0E6-58A5-A995-C8ED-252AA7F12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$ </a:t>
            </a:r>
            <a:r>
              <a:rPr lang="fr-FR" i="1" dirty="0" err="1"/>
              <a:t>sudo</a:t>
            </a:r>
            <a:r>
              <a:rPr lang="fr-FR" i="1" dirty="0"/>
              <a:t> nano /</a:t>
            </a:r>
            <a:r>
              <a:rPr lang="fr-FR" i="1" dirty="0" err="1"/>
              <a:t>etc</a:t>
            </a:r>
            <a:r>
              <a:rPr lang="fr-FR" i="1" dirty="0"/>
              <a:t>/neo4j/neo4j.conf</a:t>
            </a:r>
          </a:p>
          <a:p>
            <a:pPr marL="0" indent="0">
              <a:buNone/>
            </a:pPr>
            <a:r>
              <a:rPr lang="fr-FR" i="1" dirty="0">
                <a:sym typeface="Wingdings" panose="05000000000000000000" pitchFamily="2" charset="2"/>
              </a:rPr>
              <a:t> Décommenter la ligne pour autoriser l’accès en </a:t>
            </a:r>
            <a:r>
              <a:rPr lang="fr-FR" i="1" dirty="0" err="1">
                <a:sym typeface="Wingdings" panose="05000000000000000000" pitchFamily="2" charset="2"/>
              </a:rPr>
              <a:t>remote</a:t>
            </a:r>
            <a:endParaRPr lang="fr-FR" i="1" dirty="0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160175-C0FC-9826-AD1B-585900FDE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38" y="3500899"/>
            <a:ext cx="4938712" cy="1648489"/>
          </a:xfrm>
        </p:spPr>
      </p:pic>
    </p:spTree>
    <p:extLst>
      <p:ext uri="{BB962C8B-B14F-4D97-AF65-F5344CB8AC3E}">
        <p14:creationId xmlns:p14="http://schemas.microsoft.com/office/powerpoint/2010/main" val="25813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F76A92-D8CD-A7AD-E0DA-9AA68701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2E24650-200D-2C39-33AA-B22587336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29550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7ECB31-30FF-7B2D-5421-1348109B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Déploiement sur une VM – 3 Accès remote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9C2D0E6-58A5-A995-C8ED-252AA7F1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Depuis un </a:t>
            </a:r>
            <a:r>
              <a:rPr lang="fr-FR" i="1" dirty="0" err="1"/>
              <a:t>shell</a:t>
            </a:r>
            <a:r>
              <a:rPr lang="fr-FR" i="1" dirty="0"/>
              <a:t> :</a:t>
            </a:r>
          </a:p>
          <a:p>
            <a:endParaRPr lang="fr-FR" i="1" dirty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/>
              <a:t>$ </a:t>
            </a:r>
            <a:r>
              <a:rPr lang="fr-FR" i="1" dirty="0" err="1"/>
              <a:t>cypher-shell</a:t>
            </a:r>
            <a:r>
              <a:rPr lang="fr-FR" i="1" dirty="0"/>
              <a:t> –a neo4j://10.8.2.35:7687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Déploiement sur une VM – 3 Accès remote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9C2D0E6-58A5-A995-C8ED-252AA7F1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Depuis une interface graphique – Neo4j Desktop:</a:t>
            </a:r>
          </a:p>
          <a:p>
            <a:pPr marL="0" indent="0">
              <a:buNone/>
            </a:pP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844FA1-56AB-DBC7-5A85-33F62A91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3177540"/>
            <a:ext cx="1092708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Déploiement sur une VM – 3 Accès remote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9C2D0E6-58A5-A995-C8ED-252AA7F1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Depuis une interface graphique – Neo4j Desktop:</a:t>
            </a:r>
          </a:p>
          <a:p>
            <a:pPr marL="0" indent="0">
              <a:buNone/>
            </a:pP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805D66-A76F-2934-E326-501EB527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" y="3079750"/>
            <a:ext cx="1064514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6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utilisé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https://www.kaggle.com/datasets/rdoume/beerreviews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8A79F0-0FB5-4DCB-BDA0-DB1A73077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53" y="2911484"/>
            <a:ext cx="7144558" cy="34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9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Dataset utilisé</a:t>
            </a:r>
            <a:endParaRPr lang="fr-FR" dirty="0"/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E5CF793E-41C4-EBEE-3087-AFF6319D2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8" y="2396549"/>
            <a:ext cx="11563984" cy="311852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Espace réservé du contenu 7" descr="Coche avec un remplissage uni">
            <a:extLst>
              <a:ext uri="{FF2B5EF4-FFF2-40B4-BE49-F238E27FC236}">
                <a16:creationId xmlns:a16="http://schemas.microsoft.com/office/drawing/2014/main" id="{66A8D1D9-8487-FDD4-B790-707C74EA2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3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Introduction Neo4j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8AAE7B-D39E-5BD2-5C68-85B704CB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t="20584" r="79168" b="49547"/>
          <a:stretch/>
        </p:blipFill>
        <p:spPr>
          <a:xfrm>
            <a:off x="4027307" y="2139484"/>
            <a:ext cx="4137386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générale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Open-source</a:t>
            </a:r>
          </a:p>
          <a:p>
            <a:pPr>
              <a:lnSpc>
                <a:spcPct val="150000"/>
              </a:lnSpc>
            </a:pPr>
            <a:r>
              <a:rPr lang="fr-FR" dirty="0"/>
              <a:t>Base de données de graphes</a:t>
            </a:r>
          </a:p>
          <a:p>
            <a:pPr>
              <a:lnSpc>
                <a:spcPct val="150000"/>
              </a:lnSpc>
            </a:pPr>
            <a:r>
              <a:rPr lang="fr-FR" dirty="0"/>
              <a:t>NoSQL</a:t>
            </a:r>
          </a:p>
          <a:p>
            <a:pPr>
              <a:lnSpc>
                <a:spcPct val="150000"/>
              </a:lnSpc>
            </a:pPr>
            <a:r>
              <a:rPr lang="fr-FR" dirty="0"/>
              <a:t>Compatible ACID</a:t>
            </a:r>
          </a:p>
          <a:p>
            <a:pPr>
              <a:lnSpc>
                <a:spcPct val="150000"/>
              </a:lnSpc>
            </a:pPr>
            <a:r>
              <a:rPr lang="fr-FR" dirty="0"/>
              <a:t>Depuis 2010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EEBBCB2-EC8C-ADEC-B9BD-7478EA0F7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52" y="2047299"/>
            <a:ext cx="4228680" cy="158575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01D07-97D1-870C-4828-B248D6CF7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7" y="3516661"/>
            <a:ext cx="3460030" cy="29560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70A97F-AED7-654F-A699-69E92E2A4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46" y="2347923"/>
            <a:ext cx="984505" cy="9845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F2F01B-2290-72BA-D6E0-A34326046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03" y="3759291"/>
            <a:ext cx="780290" cy="7802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5215D32-436D-A211-A62D-7CABAFD12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01" y="4325112"/>
            <a:ext cx="2329152" cy="13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/ Langages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993486-0303-5451-809C-AEAC7526F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Les API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7E220A-45A4-0585-72EB-81B93C3917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Les langages compatibles :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JavaScript</a:t>
            </a:r>
          </a:p>
          <a:p>
            <a:r>
              <a:rPr lang="fr-FR" dirty="0" err="1"/>
              <a:t>GraphQL</a:t>
            </a:r>
            <a:endParaRPr lang="fr-FR" dirty="0"/>
          </a:p>
          <a:p>
            <a:r>
              <a:rPr lang="fr-FR" dirty="0"/>
              <a:t>Java</a:t>
            </a:r>
          </a:p>
          <a:p>
            <a:r>
              <a:rPr lang="fr-FR" dirty="0"/>
              <a:t>Spring Boot</a:t>
            </a:r>
          </a:p>
          <a:p>
            <a:r>
              <a:rPr lang="fr-FR" dirty="0"/>
              <a:t>.NET</a:t>
            </a:r>
          </a:p>
          <a:p>
            <a:r>
              <a:rPr lang="fr-FR" dirty="0"/>
              <a:t>Go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DD6BF6-CAE3-607E-CF46-8EA036B27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6452"/>
            <a:ext cx="5951220" cy="1417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F2E72A-92BD-4F90-F44F-74CA5907A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6" y="5740176"/>
            <a:ext cx="1394691" cy="5240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441718-B0B8-6063-E9A8-A11465AC5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31" y="3942041"/>
            <a:ext cx="563238" cy="104832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B4FD570-CDA0-7EF7-44F8-282AEACE9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39" y="3234994"/>
            <a:ext cx="566388" cy="7989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A8BD90E-430D-FA0A-C8F2-9866D8409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30" y="2849322"/>
            <a:ext cx="684803" cy="7503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AF958A2-EFA8-8A78-D57D-2EB5AE729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91" y="4783737"/>
            <a:ext cx="1176482" cy="6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Protocoles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C35B734-CBB2-ADEF-1B85-340319096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38" y="2091095"/>
            <a:ext cx="8540588" cy="420624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Exemples cas d’usages</a:t>
            </a:r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F03F67-5F28-52F6-E3E2-ACBA1FA17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13" y="2478088"/>
            <a:ext cx="8326137" cy="369411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Exemples cas d’usages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41325DD-022A-4D27-8E9C-0EB41ED5B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92" y="2478088"/>
            <a:ext cx="8362178" cy="369411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8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Exemples cas d’usages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 descr="Une image contenant personne, homme, mur, verres&#10;&#10;Description générée automatiquement">
            <a:extLst>
              <a:ext uri="{FF2B5EF4-FFF2-40B4-BE49-F238E27FC236}">
                <a16:creationId xmlns:a16="http://schemas.microsoft.com/office/drawing/2014/main" id="{8E2D9F92-5872-146F-21D3-C49741A7C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69" y="3120231"/>
            <a:ext cx="2409825" cy="2409825"/>
          </a:xfrm>
        </p:spPr>
      </p:pic>
    </p:spTree>
    <p:extLst>
      <p:ext uri="{BB962C8B-B14F-4D97-AF65-F5344CB8AC3E}">
        <p14:creationId xmlns:p14="http://schemas.microsoft.com/office/powerpoint/2010/main" val="30779003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Grand écran</PresentationFormat>
  <Paragraphs>94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Avenir Next LT Pro</vt:lpstr>
      <vt:lpstr>Calibri</vt:lpstr>
      <vt:lpstr>Neue Haas Grotesk Text Pro</vt:lpstr>
      <vt:lpstr>Wingdings</vt:lpstr>
      <vt:lpstr>AccentBoxVTI</vt:lpstr>
      <vt:lpstr>Neo4j</vt:lpstr>
      <vt:lpstr>Sommaire</vt:lpstr>
      <vt:lpstr>Introduction Neo4j</vt:lpstr>
      <vt:lpstr>Description générale</vt:lpstr>
      <vt:lpstr>API / Langages</vt:lpstr>
      <vt:lpstr>Protocoles</vt:lpstr>
      <vt:lpstr>Exemples cas d’usages</vt:lpstr>
      <vt:lpstr>Exemples cas d’usages</vt:lpstr>
      <vt:lpstr>Exemples cas d’usages</vt:lpstr>
      <vt:lpstr>Exemples cas d’usages</vt:lpstr>
      <vt:lpstr>Exemples cas d’usages</vt:lpstr>
      <vt:lpstr>Comparatif avec d’autres bases de données</vt:lpstr>
      <vt:lpstr>Comparatif avec d’autres bases de données</vt:lpstr>
      <vt:lpstr>Les points forts / faibles</vt:lpstr>
      <vt:lpstr>Implémentation d’un cas d’usage</vt:lpstr>
      <vt:lpstr>Déploiement sur une VM – 1 Installer Neo4j</vt:lpstr>
      <vt:lpstr>Déploiement sur une VM – 1 Installer Neo4j</vt:lpstr>
      <vt:lpstr>Déploiement sur une VM – 2 Se connecter</vt:lpstr>
      <vt:lpstr>Déploiement sur une VM – 3 Accès remote</vt:lpstr>
      <vt:lpstr>Déploiement sur une VM – 3 Accès remote</vt:lpstr>
      <vt:lpstr>Déploiement sur une VM – 3 Accès remote</vt:lpstr>
      <vt:lpstr>Déploiement sur une VM – 3 Accès remote</vt:lpstr>
      <vt:lpstr>Dataset utilisé</vt:lpstr>
      <vt:lpstr>Dataset utilisé</vt:lpstr>
      <vt:lpstr>Création du graphe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Alexis Guillotin</dc:creator>
  <cp:lastModifiedBy>Alexis Guillotin</cp:lastModifiedBy>
  <cp:revision>6</cp:revision>
  <dcterms:created xsi:type="dcterms:W3CDTF">2022-09-12T14:28:42Z</dcterms:created>
  <dcterms:modified xsi:type="dcterms:W3CDTF">2022-09-19T10:16:57Z</dcterms:modified>
</cp:coreProperties>
</file>