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June 5,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baseball, it is crucial to have an idea of how a batter will do against a given pitcher, but there are almost always too few matchups to draw any conclusions</a:t>
            </a:r>
          </a:p>
          <a:p>
            <a:r>
              <a:rPr lang="en-US" dirty="0" smtClean="0"/>
              <a:t>Our goal is to cluster pitchers together based on the types of pitches that they throw in order to better predict how batters will do</a:t>
            </a:r>
          </a:p>
          <a:p>
            <a:r>
              <a:rPr lang="en-US" dirty="0" err="1" smtClean="0"/>
              <a:t>PitchFX</a:t>
            </a:r>
            <a:r>
              <a:rPr lang="en-US" dirty="0" smtClean="0"/>
              <a:t> data contains extensive information about every pitch thrown in major league play over the past 6-7 seasons, recorded by cameras installed in every ballpark</a:t>
            </a:r>
          </a:p>
        </p:txBody>
      </p:sp>
    </p:spTree>
    <p:extLst>
      <p:ext uri="{BB962C8B-B14F-4D97-AF65-F5344CB8AC3E}">
        <p14:creationId xmlns:p14="http://schemas.microsoft.com/office/powerpoint/2010/main" val="25322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algorithm over pitcher attributes (approx. 450 pitchers)</a:t>
            </a:r>
          </a:p>
          <a:p>
            <a:r>
              <a:rPr lang="en-US" dirty="0" smtClean="0"/>
              <a:t>For initializing centroids, used k-means++ to avoid poor results</a:t>
            </a:r>
          </a:p>
          <a:p>
            <a:r>
              <a:rPr lang="en-US" dirty="0" smtClean="0"/>
              <a:t>In each iteration, we reassign point to nearest cluster</a:t>
            </a:r>
          </a:p>
          <a:p>
            <a:r>
              <a:rPr lang="en-US" dirty="0" smtClean="0"/>
              <a:t>We stopped when the clusters did not change </a:t>
            </a:r>
          </a:p>
        </p:txBody>
      </p:sp>
    </p:spTree>
    <p:extLst>
      <p:ext uri="{BB962C8B-B14F-4D97-AF65-F5344CB8AC3E}">
        <p14:creationId xmlns:p14="http://schemas.microsoft.com/office/powerpoint/2010/main" val="136670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Graph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py2neo to interact with neo4j  server</a:t>
            </a:r>
          </a:p>
          <a:p>
            <a:r>
              <a:rPr lang="en-US" dirty="0" smtClean="0"/>
              <a:t>Nodes for players (both pitchers and catchers), teams, clusters</a:t>
            </a:r>
          </a:p>
          <a:p>
            <a:r>
              <a:rPr lang="en-US" dirty="0"/>
              <a:t>Relations: </a:t>
            </a:r>
          </a:p>
          <a:p>
            <a:pPr lvl="1"/>
            <a:r>
              <a:rPr lang="en-US" dirty="0"/>
              <a:t>Player- ‘PLAYS FOR’-&gt; team</a:t>
            </a:r>
          </a:p>
          <a:p>
            <a:pPr lvl="1"/>
            <a:r>
              <a:rPr lang="en-US" dirty="0"/>
              <a:t>player- ‘BELONGS TO’-&gt; cluster</a:t>
            </a:r>
          </a:p>
          <a:p>
            <a:pPr lvl="1"/>
            <a:r>
              <a:rPr lang="en-US" dirty="0"/>
              <a:t>player -‘MATCHUP-&gt;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‘MATCHUP’ properties</a:t>
            </a:r>
          </a:p>
          <a:p>
            <a:pPr lvl="1"/>
            <a:r>
              <a:rPr lang="en-US" dirty="0" smtClean="0"/>
              <a:t>On base percentage, plate appearances</a:t>
            </a:r>
            <a:endParaRPr lang="en-US" dirty="0"/>
          </a:p>
          <a:p>
            <a:endParaRPr lang="en-US" dirty="0"/>
          </a:p>
          <a:p>
            <a:pPr marL="4686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(</a:t>
            </a:r>
            <a:r>
              <a:rPr lang="en-US" dirty="0" err="1"/>
              <a:t>p:player</a:t>
            </a:r>
            <a:r>
              <a:rPr lang="en-US" dirty="0"/>
              <a:t>)-[:`BELONGS TO`]-&gt;(</a:t>
            </a:r>
            <a:r>
              <a:rPr lang="en-US" dirty="0" err="1"/>
              <a:t>c:cluster</a:t>
            </a:r>
            <a:r>
              <a:rPr lang="en-US" dirty="0"/>
              <a:t>)&lt;-[</a:t>
            </a:r>
            <a:r>
              <a:rPr lang="en-US" dirty="0" err="1"/>
              <a:t>m:`MATCHUP</a:t>
            </a:r>
            <a:r>
              <a:rPr lang="en-US" dirty="0"/>
              <a:t>`]-(</a:t>
            </a:r>
            <a:r>
              <a:rPr lang="en-US" dirty="0" err="1"/>
              <a:t>b:player</a:t>
            </a:r>
            <a:r>
              <a:rPr lang="en-US" dirty="0"/>
              <a:t>)-[:`PLAYS FOR`]-&gt;(</a:t>
            </a:r>
            <a:r>
              <a:rPr lang="en-US" dirty="0" err="1"/>
              <a:t>t:team</a:t>
            </a:r>
            <a:r>
              <a:rPr lang="en-US" dirty="0"/>
              <a:t>) WHERE </a:t>
            </a:r>
            <a:r>
              <a:rPr lang="en-US" dirty="0" err="1"/>
              <a:t>p.name</a:t>
            </a:r>
            <a:r>
              <a:rPr lang="en-US" dirty="0"/>
              <a:t> = "Tim Wakefield" and </a:t>
            </a:r>
            <a:r>
              <a:rPr lang="en-US" dirty="0" err="1"/>
              <a:t>t.name</a:t>
            </a:r>
            <a:r>
              <a:rPr lang="en-US" dirty="0"/>
              <a:t> = "New York Yankees" and </a:t>
            </a:r>
            <a:r>
              <a:rPr lang="en-US" dirty="0" err="1"/>
              <a:t>m.PA</a:t>
            </a:r>
            <a:r>
              <a:rPr lang="en-US" dirty="0"/>
              <a:t> &gt; 0 RETURN </a:t>
            </a:r>
            <a:r>
              <a:rPr lang="en-US" dirty="0" err="1"/>
              <a:t>b.name,m.OBP,m.PA</a:t>
            </a:r>
            <a:r>
              <a:rPr lang="en-US" dirty="0"/>
              <a:t> ORDER BY </a:t>
            </a:r>
            <a:r>
              <a:rPr lang="en-US" dirty="0" err="1"/>
              <a:t>m.OBP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62547076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401</TotalTime>
  <Words>274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Batter-pitcher matchups</vt:lpstr>
      <vt:lpstr>Refresher</vt:lpstr>
      <vt:lpstr>PowerPoint Presentation</vt:lpstr>
      <vt:lpstr>PowerPoint Presentation</vt:lpstr>
      <vt:lpstr>CLustering</vt:lpstr>
      <vt:lpstr>PowerPoint Presentation</vt:lpstr>
      <vt:lpstr>PowerPoint Presentation</vt:lpstr>
      <vt:lpstr>Neo4j Graph db</vt:lpstr>
      <vt:lpstr>CYPHER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Sam Przezdziecki</cp:lastModifiedBy>
  <cp:revision>183</cp:revision>
  <dcterms:created xsi:type="dcterms:W3CDTF">2014-04-17T20:08:20Z</dcterms:created>
  <dcterms:modified xsi:type="dcterms:W3CDTF">2014-06-06T04:52:38Z</dcterms:modified>
</cp:coreProperties>
</file>