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May 8,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Batter-pitcher matchups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Update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252976"/>
            <a:ext cx="4271363" cy="31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3774"/>
            <a:ext cx="7772400" cy="1143000"/>
          </a:xfrm>
        </p:spPr>
        <p:txBody>
          <a:bodyPr/>
          <a:lstStyle/>
          <a:p>
            <a:r>
              <a:rPr lang="en-US" dirty="0" err="1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individual matchups don’t happen that often, the hitter has probably faced pitchers who throw similar types of pitches much more often. </a:t>
            </a:r>
          </a:p>
          <a:p>
            <a:r>
              <a:rPr lang="en-US" dirty="0" smtClean="0"/>
              <a:t>Maybe seeing how a hitter does against that pitcher type can provide more accurate information about what the actual chance of success would be.</a:t>
            </a:r>
          </a:p>
          <a:p>
            <a:r>
              <a:rPr lang="en-US" dirty="0" smtClean="0"/>
              <a:t>Our goal is to develop a system that based on the current hitter/pitcher, to recommend which pinch hitter or reliever a coach should use from the players on his roster based on how the hitter has fared against pitchers of similar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9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we intended to pull the data from an R repository, however we realize that the dataset was incomplete</a:t>
            </a:r>
          </a:p>
          <a:p>
            <a:r>
              <a:rPr lang="en-US" dirty="0" smtClean="0"/>
              <a:t>Through research, we found and modified a </a:t>
            </a:r>
            <a:r>
              <a:rPr lang="en-US" dirty="0" err="1" smtClean="0"/>
              <a:t>perl</a:t>
            </a:r>
            <a:r>
              <a:rPr lang="en-US" dirty="0" smtClean="0"/>
              <a:t> script developed by Mike Fast to pull one year’s worth sample data for our analysis</a:t>
            </a:r>
          </a:p>
          <a:p>
            <a:r>
              <a:rPr lang="en-US" dirty="0" smtClean="0"/>
              <a:t>We then wrote a script to translate the xml data into JSON data, since it is easier to load into </a:t>
            </a:r>
            <a:r>
              <a:rPr lang="en-US" dirty="0" err="1" smtClean="0"/>
              <a:t>javascript</a:t>
            </a:r>
            <a:r>
              <a:rPr lang="en-US" dirty="0" smtClean="0"/>
              <a:t> (for the front end later), and the message size is smaller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7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purpose of our project, we needed a dataset of pitchers and not pitches, with each pitcher having a vector of attributes</a:t>
            </a:r>
          </a:p>
          <a:p>
            <a:r>
              <a:rPr lang="en-US" dirty="0" smtClean="0"/>
              <a:t>Since the data was a folder of pitches, we wrote a python script to aggregate the data into a dictionary, which we then pickled</a:t>
            </a:r>
          </a:p>
          <a:p>
            <a:r>
              <a:rPr lang="en-US" dirty="0" smtClean="0"/>
              <a:t>For each attribute, we had to determine how we would aggregate them, taking the average per pitch type of each attribute</a:t>
            </a:r>
          </a:p>
          <a:p>
            <a:r>
              <a:rPr lang="en-US" dirty="0" smtClean="0"/>
              <a:t>As a result, there is definitely room in improving both the speed of aggregation, as well as determining the important attributes, and the formula for aggregating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5-08 at 2.3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81" cy="6858000"/>
          </a:xfrm>
          <a:prstGeom prst="rect">
            <a:avLst/>
          </a:prstGeom>
        </p:spPr>
      </p:pic>
      <p:pic>
        <p:nvPicPr>
          <p:cNvPr id="5" name="Picture 4" descr="Screen Shot 2014-05-08 at 2.3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0" y="0"/>
            <a:ext cx="3130455" cy="6858000"/>
          </a:xfrm>
          <a:prstGeom prst="rect">
            <a:avLst/>
          </a:prstGeom>
        </p:spPr>
      </p:pic>
      <p:pic>
        <p:nvPicPr>
          <p:cNvPr id="6" name="Picture 5" descr="Screen Shot 2014-05-08 at 2.33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26" y="1456815"/>
            <a:ext cx="3610444" cy="3959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02" y="0"/>
            <a:ext cx="793710" cy="140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971" y="242802"/>
            <a:ext cx="2605655" cy="143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8947" y="5173558"/>
            <a:ext cx="1120531" cy="168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implemented a k-nearest neighbor algorithms</a:t>
            </a:r>
          </a:p>
          <a:p>
            <a:r>
              <a:rPr lang="en-US" dirty="0" smtClean="0"/>
              <a:t>We believe it is the best method out of the ones we have tried, for our purposes</a:t>
            </a:r>
          </a:p>
          <a:p>
            <a:r>
              <a:rPr lang="en-US" dirty="0" smtClean="0"/>
              <a:t>We can easily change how many pitchers we look at in order to get a reasonable sample size for specific hitters</a:t>
            </a:r>
          </a:p>
          <a:p>
            <a:r>
              <a:rPr lang="en-US" dirty="0" smtClean="0"/>
              <a:t>It appears that pitchers do not divide neatly into clusters, so we are hesitant to move forward with k means clustering (our attempts have not led to stable clusters)</a:t>
            </a:r>
          </a:p>
        </p:txBody>
      </p:sp>
    </p:spTree>
    <p:extLst>
      <p:ext uri="{BB962C8B-B14F-4D97-AF65-F5344CB8AC3E}">
        <p14:creationId xmlns:p14="http://schemas.microsoft.com/office/powerpoint/2010/main" val="321869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Tasks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Matchups: We need to go through each hitter and find how they did </a:t>
            </a:r>
            <a:r>
              <a:rPr lang="en-US" dirty="0" err="1"/>
              <a:t>aginst</a:t>
            </a:r>
            <a:r>
              <a:rPr lang="en-US" dirty="0"/>
              <a:t> different clusters that we determine from our analysis. Since all of the data is organized by at-bats</a:t>
            </a:r>
            <a:r>
              <a:rPr lang="en-US"/>
              <a:t>, </a:t>
            </a:r>
            <a:r>
              <a:rPr lang="en-US" smtClean="0"/>
              <a:t>aggregating </a:t>
            </a:r>
            <a:r>
              <a:rPr lang="en-US" dirty="0"/>
              <a:t>a single hitter's at-bats could be more computationally expensive and might require parallelization</a:t>
            </a:r>
            <a:r>
              <a:rPr lang="en-US" dirty="0" smtClean="0"/>
              <a:t>.</a:t>
            </a:r>
          </a:p>
          <a:p>
            <a:r>
              <a:rPr lang="en-US" dirty="0"/>
              <a:t>Parallelization: The Aggregation task can be converted into a map-reduce task, whereas the clustering could also be performed in a similar fashion. Additionally, the matchups could be parallelized using MPI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Recommendation engine: Given our data, and if we implement the matchups part correctly, putting the data inside a graph database will allow for fast traversals hence fast recommendation for coaches. </a:t>
            </a:r>
            <a:endParaRPr lang="en-US" dirty="0" smtClean="0"/>
          </a:p>
          <a:p>
            <a:r>
              <a:rPr lang="en-US" dirty="0" smtClean="0"/>
              <a:t>Visualization</a:t>
            </a:r>
            <a:r>
              <a:rPr lang="en-US" dirty="0"/>
              <a:t>: If enough time, we would like to be able to visualize the clusters.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44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Ahead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our current project, we believe that the benefits of parallelization are not fully maximized, as they would be more significant if we had a larger data set, or if we had more computationally expensive algorithms/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We </a:t>
            </a:r>
            <a:r>
              <a:rPr lang="en-US" dirty="0"/>
              <a:t>are looking into performing more complex operations than pure clustering, even though we are running through multiple clustering methods</a:t>
            </a:r>
            <a:r>
              <a:rPr lang="en-US" dirty="0" smtClean="0"/>
              <a:t>.</a:t>
            </a:r>
          </a:p>
          <a:p>
            <a:r>
              <a:rPr lang="en-US" dirty="0"/>
              <a:t>Making </a:t>
            </a:r>
            <a:r>
              <a:rPr lang="en-US"/>
              <a:t>our </a:t>
            </a:r>
            <a:r>
              <a:rPr lang="en-US" smtClean="0"/>
              <a:t>recommendation </a:t>
            </a:r>
            <a:r>
              <a:rPr lang="en-US" dirty="0"/>
              <a:t>smart enough to potentially predict the other manager's </a:t>
            </a:r>
            <a:r>
              <a:rPr lang="en-US" dirty="0" smtClean="0"/>
              <a:t>move</a:t>
            </a:r>
          </a:p>
          <a:p>
            <a:r>
              <a:rPr lang="en-US" dirty="0"/>
              <a:t>Performing Time-Series Analyses of players, either over a game or across the past few years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9365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233</TotalTime>
  <Words>611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Batter-pitcher matchups</vt:lpstr>
      <vt:lpstr>REminder</vt:lpstr>
      <vt:lpstr>The Data</vt:lpstr>
      <vt:lpstr>Aggregation</vt:lpstr>
      <vt:lpstr>PowerPoint Presentation</vt:lpstr>
      <vt:lpstr>CLUSTERING </vt:lpstr>
      <vt:lpstr>Remaining Tasks </vt:lpstr>
      <vt:lpstr>Challenges Ahead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Batter-pitcher matchups</dc:title>
  <dc:creator>Clement Miao</dc:creator>
  <cp:lastModifiedBy>Clement Miao</cp:lastModifiedBy>
  <cp:revision>58</cp:revision>
  <dcterms:created xsi:type="dcterms:W3CDTF">2014-04-17T20:08:20Z</dcterms:created>
  <dcterms:modified xsi:type="dcterms:W3CDTF">2014-05-08T23:05:42Z</dcterms:modified>
</cp:coreProperties>
</file>