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63516B-B025-4167-A55E-B31D7C6587FA}">
  <a:tblStyle styleId="{0263516B-B025-4167-A55E-B31D7C6587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c30a38285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c30a38285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c30a38285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c30a3828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30a38285_1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c30a38285_1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c30a38285_1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c30a38285_1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c30a38285_6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c30a38285_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c30a38285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c30a38285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c30a38285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c30a38285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30a3828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30a3828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30a38285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30a38285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30a38285_6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30a38285_6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c30a38285_2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c30a38285_2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c30a38285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c30a38285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30a38285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c30a38285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modélisation 3D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Equipe G3</a:t>
            </a:r>
            <a:endParaRPr sz="2000"/>
          </a:p>
        </p:txBody>
      </p:sp>
      <p:sp>
        <p:nvSpPr>
          <p:cNvPr id="130" name="Google Shape;130;p13"/>
          <p:cNvSpPr txBox="1"/>
          <p:nvPr/>
        </p:nvSpPr>
        <p:spPr>
          <a:xfrm>
            <a:off x="7491125" y="3798750"/>
            <a:ext cx="146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Victor Mougel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Clément Papin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Cyril Roux 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Arthur Callens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Rémi Baran</a:t>
            </a:r>
            <a:endParaRPr sz="1200"/>
          </a:p>
        </p:txBody>
      </p:sp>
      <p:sp>
        <p:nvSpPr>
          <p:cNvPr id="131" name="Google Shape;131;p13"/>
          <p:cNvSpPr txBox="1"/>
          <p:nvPr/>
        </p:nvSpPr>
        <p:spPr>
          <a:xfrm>
            <a:off x="121175" y="3935750"/>
            <a:ext cx="146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Groupe 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Semestre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2021-2022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Éléments</a:t>
            </a:r>
            <a:r>
              <a:rPr lang="fr" sz="3500"/>
              <a:t> d’organisation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3)</a:t>
            </a:r>
            <a:r>
              <a:rPr lang="fr" sz="3600"/>
              <a:t> Éléments d’organisation</a:t>
            </a:r>
            <a:endParaRPr sz="3600"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21475" y="2553500"/>
            <a:ext cx="3450600" cy="12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Début projet -&gt; Livrable 1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Livrable 1 -&gt; Livrable 2</a:t>
            </a:r>
            <a:endParaRPr sz="2000"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1800200"/>
            <a:ext cx="4949275" cy="2783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534850"/>
            <a:ext cx="75057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Début projet -&gt; Livrable 1</a:t>
            </a:r>
            <a:endParaRPr sz="3600"/>
          </a:p>
        </p:txBody>
      </p:sp>
      <p:cxnSp>
        <p:nvCxnSpPr>
          <p:cNvPr id="211" name="Google Shape;211;p24"/>
          <p:cNvCxnSpPr/>
          <p:nvPr/>
        </p:nvCxnSpPr>
        <p:spPr>
          <a:xfrm>
            <a:off x="2336000" y="2936225"/>
            <a:ext cx="642600" cy="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212" name="Google Shape;212;p24"/>
          <p:cNvGraphicFramePr/>
          <p:nvPr/>
        </p:nvGraphicFramePr>
        <p:xfrm>
          <a:off x="3165275" y="2161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{0263516B-B025-4167-A55E-B31D7C6587FA}</a:tableStyleId>
              </a:tblPr>
              <a:tblGrid>
                <a:gridCol w="2282725"/>
                <a:gridCol w="2282725"/>
              </a:tblGrid>
              <a:tr h="555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Partie Maths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Victor / Clément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Partie MVC / Affichage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Cyril / Rémi / Arthur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11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matrice / calcul matricielle / rotation / translation / </a:t>
                      </a:r>
                      <a:r>
                        <a:rPr lang="fr"/>
                        <a:t>homothétie</a:t>
                      </a:r>
                      <a:r>
                        <a:rPr lang="fr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lecture fichier / affichage / </a:t>
                      </a:r>
                      <a:r>
                        <a:rPr lang="fr"/>
                        <a:t>modèle</a:t>
                      </a:r>
                      <a:r>
                        <a:rPr lang="fr"/>
                        <a:t> / vue / </a:t>
                      </a:r>
                      <a:r>
                        <a:rPr lang="fr"/>
                        <a:t>contrôleur</a:t>
                      </a:r>
                      <a:r>
                        <a:rPr lang="fr"/>
                        <a:t> / fichier ply / …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" y="2036714"/>
            <a:ext cx="1801150" cy="180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 flipH="1" rot="10800000">
            <a:off x="4093350" y="1390995"/>
            <a:ext cx="2432400" cy="6873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819150" y="534850"/>
            <a:ext cx="7505700" cy="7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Livrable 1 -&gt; </a:t>
            </a:r>
            <a:r>
              <a:rPr lang="fr" sz="3600"/>
              <a:t>Livrable 2</a:t>
            </a:r>
            <a:endParaRPr sz="3600"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23" y="1889350"/>
            <a:ext cx="2047250" cy="136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1489639"/>
            <a:ext cx="1801150" cy="18011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5"/>
          <p:cNvCxnSpPr/>
          <p:nvPr/>
        </p:nvCxnSpPr>
        <p:spPr>
          <a:xfrm>
            <a:off x="2932500" y="2571450"/>
            <a:ext cx="16395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3" name="Google Shape;223;p25"/>
          <p:cNvSpPr txBox="1"/>
          <p:nvPr/>
        </p:nvSpPr>
        <p:spPr>
          <a:xfrm>
            <a:off x="2932500" y="3493300"/>
            <a:ext cx="204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Victor : rotation auto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Cyril : clean 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Rémi et Arthur : les test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Clément : la lumière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Merci de votre attention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2648550" y="1864525"/>
            <a:ext cx="3846900" cy="20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Fonctionnalités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Eléments Techniques</a:t>
            </a:r>
            <a:endParaRPr sz="24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Rotation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MVC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fr" sz="2000"/>
              <a:t>Tests</a:t>
            </a:r>
            <a:endParaRPr sz="20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" sz="2400"/>
              <a:t>Eléments d’organisation</a:t>
            </a:r>
            <a:endParaRPr sz="2400"/>
          </a:p>
        </p:txBody>
      </p: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1740825" y="579826"/>
            <a:ext cx="5361300" cy="12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Fonctionnalités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1) </a:t>
            </a:r>
            <a:r>
              <a:rPr lang="fr" sz="3600"/>
              <a:t>Fonctionnalités</a:t>
            </a:r>
            <a:endParaRPr sz="38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File Explorer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Rotation, Translation, </a:t>
            </a:r>
            <a:r>
              <a:rPr lang="fr"/>
              <a:t>Homothétie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Lumière &amp; couleurs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É</a:t>
            </a:r>
            <a:r>
              <a:rPr lang="fr" sz="3500"/>
              <a:t>léments</a:t>
            </a:r>
            <a:r>
              <a:rPr lang="fr" sz="3500"/>
              <a:t> Techniques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59900" y="2808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2) Éléments Techniques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719675" y="8804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 </a:t>
            </a:r>
            <a:r>
              <a:rPr lang="fr"/>
              <a:t>système</a:t>
            </a:r>
            <a:r>
              <a:rPr lang="fr"/>
              <a:t> de rotatio</a:t>
            </a:r>
            <a:r>
              <a:rPr lang="fr"/>
              <a:t>n et de transformation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75" y="1236400"/>
            <a:ext cx="4339075" cy="178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663" y="3049975"/>
            <a:ext cx="7704668" cy="1745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2) Éléments Techniques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 de calcul de la matrice de rotation </a:t>
            </a:r>
            <a:endParaRPr/>
          </a:p>
        </p:txBody>
      </p:sp>
      <p:sp>
        <p:nvSpPr>
          <p:cNvPr id="168" name="Google Shape;168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135023"/>
            <a:ext cx="6777675" cy="120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640000" dist="19050">
              <a:srgbClr val="000000">
                <a:alpha val="58999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2) Éléments Techniques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L’utilisation du MVC dans notre projet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1792300" y="1944400"/>
            <a:ext cx="1197600" cy="7050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1792300" y="2727050"/>
            <a:ext cx="1197600" cy="7050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View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792300" y="3509700"/>
            <a:ext cx="1197600" cy="7050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Controller</a:t>
            </a:r>
            <a:endParaRPr sz="12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175" y="2057775"/>
            <a:ext cx="215265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2) Éléments Techniques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différents tests que nous avons utilisés</a:t>
            </a:r>
            <a:endParaRPr/>
          </a:p>
        </p:txBody>
      </p:sp>
      <p:sp>
        <p:nvSpPr>
          <p:cNvPr id="186" name="Google Shape;186;p21"/>
          <p:cNvSpPr txBox="1"/>
          <p:nvPr>
            <p:ph idx="2" type="body"/>
          </p:nvPr>
        </p:nvSpPr>
        <p:spPr>
          <a:xfrm>
            <a:off x="3090300" y="1944300"/>
            <a:ext cx="2748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2200">
                <a:latin typeface="Comic Sans MS"/>
                <a:ea typeface="Comic Sans MS"/>
                <a:cs typeface="Comic Sans MS"/>
                <a:sym typeface="Comic Sans MS"/>
              </a:rPr>
              <a:t>2 types de test :</a:t>
            </a:r>
            <a:endParaRPr b="1" sz="2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 flipH="1">
            <a:off x="2418075" y="2418150"/>
            <a:ext cx="1002000" cy="72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1"/>
          <p:cNvCxnSpPr/>
          <p:nvPr/>
        </p:nvCxnSpPr>
        <p:spPr>
          <a:xfrm>
            <a:off x="5277075" y="2431500"/>
            <a:ext cx="1095600" cy="6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37150" y="3259025"/>
            <a:ext cx="2748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Comic Sans MS"/>
                <a:ea typeface="Comic Sans MS"/>
                <a:cs typeface="Comic Sans MS"/>
                <a:sym typeface="Comic Sans MS"/>
              </a:rPr>
              <a:t>Tests sur les calculs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5091725" y="3259025"/>
            <a:ext cx="27480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Comic Sans MS"/>
                <a:ea typeface="Comic Sans MS"/>
                <a:cs typeface="Comic Sans MS"/>
                <a:sym typeface="Comic Sans MS"/>
              </a:rPr>
              <a:t>Tests sur les fichiers</a:t>
            </a:r>
            <a:endParaRPr b="1"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0" y="3865600"/>
            <a:ext cx="20669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00" y="4280250"/>
            <a:ext cx="16764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075" y="3878950"/>
            <a:ext cx="13525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