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0772" autoAdjust="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5389F-D17E-4EF1-ABD2-C92B60F04FC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4A9FA-34D5-459A-8351-DF57E027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4A9FA-34D5-459A-8351-DF57E027F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8938-329E-4D49-96F3-537A4E07FF3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2C16-A701-4DFA-97D7-3D45950A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59869" y="83127"/>
            <a:ext cx="1272135" cy="5008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0037" y="143228"/>
            <a:ext cx="1051765" cy="31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195936" y="583967"/>
            <a:ext cx="0" cy="3606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752693" y="1755929"/>
            <a:ext cx="886488" cy="886488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7643" y="2088983"/>
            <a:ext cx="758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Is Q &lt; 11?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185919" y="2642417"/>
            <a:ext cx="10017" cy="2654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4742675" y="2907863"/>
            <a:ext cx="886488" cy="886488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5400000">
            <a:off x="5104613" y="2637851"/>
            <a:ext cx="41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160" y="2002594"/>
            <a:ext cx="37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NO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816550" y="3195174"/>
            <a:ext cx="74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Is </a:t>
            </a:r>
            <a:r>
              <a:rPr lang="en-GB" sz="1100" dirty="0" smtClean="0"/>
              <a:t>chance = </a:t>
            </a:r>
            <a:r>
              <a:rPr lang="en-GB" sz="1400" dirty="0" smtClean="0"/>
              <a:t>0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186688" y="3774824"/>
            <a:ext cx="5141" cy="3211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5102943" y="3802775"/>
            <a:ext cx="41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736417" y="4088176"/>
            <a:ext cx="895253" cy="51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16550" y="4088176"/>
            <a:ext cx="82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Print que</a:t>
            </a:r>
            <a:endParaRPr lang="en-US" sz="1200" dirty="0"/>
          </a:p>
          <a:p>
            <a:r>
              <a:rPr lang="en-GB" sz="1200" dirty="0" smtClean="0"/>
              <a:t>(</a:t>
            </a:r>
            <a:r>
              <a:rPr lang="en-GB" sz="1200" dirty="0" smtClean="0"/>
              <a:t>Q-1)</a:t>
            </a:r>
            <a:endParaRPr lang="en-US" sz="1200" dirty="0"/>
          </a:p>
        </p:txBody>
      </p:sp>
      <p:sp>
        <p:nvSpPr>
          <p:cNvPr id="26" name="Parallelogram 25"/>
          <p:cNvSpPr/>
          <p:nvPr/>
        </p:nvSpPr>
        <p:spPr>
          <a:xfrm>
            <a:off x="4568251" y="5031633"/>
            <a:ext cx="1227895" cy="510858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24" idx="2"/>
            <a:endCxn id="26" idx="0"/>
          </p:cNvCxnSpPr>
          <p:nvPr/>
        </p:nvCxnSpPr>
        <p:spPr>
          <a:xfrm flipH="1">
            <a:off x="5182198" y="4600704"/>
            <a:ext cx="1846" cy="4309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60036" y="5029034"/>
            <a:ext cx="1136108" cy="49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Input answer (A)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388182" y="2195843"/>
            <a:ext cx="3726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4716270" y="5896934"/>
            <a:ext cx="883873" cy="88387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61537" y="5554398"/>
            <a:ext cx="248" cy="3564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9074" y="6104241"/>
            <a:ext cx="7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Is (</a:t>
            </a:r>
            <a:r>
              <a:rPr lang="en-GB" sz="1200" dirty="0" smtClean="0"/>
              <a:t>A </a:t>
            </a:r>
            <a:r>
              <a:rPr lang="en-GB" sz="1200" dirty="0" smtClean="0"/>
              <a:t>) = </a:t>
            </a:r>
            <a:r>
              <a:rPr lang="en-GB" sz="1200" dirty="0" err="1" smtClean="0"/>
              <a:t>ans</a:t>
            </a:r>
            <a:r>
              <a:rPr lang="en-GB" sz="1200" dirty="0" smtClean="0"/>
              <a:t> (</a:t>
            </a:r>
            <a:r>
              <a:rPr lang="en-GB" sz="1200" dirty="0" smtClean="0"/>
              <a:t>Q-1)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5777950" y="6154384"/>
            <a:ext cx="10017" cy="3533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26526" y="6092264"/>
            <a:ext cx="41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yes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94267" y="1413693"/>
            <a:ext cx="0" cy="3606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54783" y="921201"/>
            <a:ext cx="895253" cy="51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29074" y="921201"/>
            <a:ext cx="820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Q = 1</a:t>
            </a:r>
          </a:p>
          <a:p>
            <a:pPr algn="ctr"/>
            <a:r>
              <a:rPr lang="en-GB" sz="1000" dirty="0" smtClean="0"/>
              <a:t>Point = 0</a:t>
            </a:r>
          </a:p>
          <a:p>
            <a:pPr algn="ctr"/>
            <a:r>
              <a:rPr lang="en-GB" sz="1000" dirty="0" smtClean="0"/>
              <a:t>Chance = 3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843926" y="3156250"/>
            <a:ext cx="39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Yes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5959613" y="6055766"/>
            <a:ext cx="1118081" cy="558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84182" y="6055766"/>
            <a:ext cx="130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Print ‘correct’. Add 1 to Q, 1 to Point  &amp; set chance to 3 </a:t>
            </a:r>
          </a:p>
          <a:p>
            <a:endParaRPr lang="en-US" sz="1000" dirty="0"/>
          </a:p>
        </p:txBody>
      </p:sp>
      <p:cxnSp>
        <p:nvCxnSpPr>
          <p:cNvPr id="43" name="Elbow Connector 42"/>
          <p:cNvCxnSpPr>
            <a:stCxn id="40" idx="3"/>
            <a:endCxn id="10" idx="3"/>
          </p:cNvCxnSpPr>
          <p:nvPr/>
        </p:nvCxnSpPr>
        <p:spPr>
          <a:xfrm flipH="1" flipV="1">
            <a:off x="5639181" y="2199173"/>
            <a:ext cx="1438513" cy="4135901"/>
          </a:xfrm>
          <a:prstGeom prst="bentConnector3">
            <a:avLst>
              <a:gd name="adj1" fmla="val -21154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384467" y="1919469"/>
            <a:ext cx="1005758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84467" y="1919469"/>
            <a:ext cx="103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Print “all questions answered” 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621045" y="3357033"/>
            <a:ext cx="7878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16370" y="2985411"/>
            <a:ext cx="1056052" cy="566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77525" y="6157152"/>
            <a:ext cx="377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NO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328547" y="6350401"/>
            <a:ext cx="3726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324832" y="6074027"/>
            <a:ext cx="1005758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24832" y="6074027"/>
            <a:ext cx="103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Print ”Wrong”.</a:t>
            </a:r>
            <a:endParaRPr lang="en-US" sz="1200" dirty="0"/>
          </a:p>
        </p:txBody>
      </p:sp>
      <p:cxnSp>
        <p:nvCxnSpPr>
          <p:cNvPr id="62" name="Elbow Connector 61"/>
          <p:cNvCxnSpPr>
            <a:stCxn id="60" idx="0"/>
            <a:endCxn id="16" idx="1"/>
          </p:cNvCxnSpPr>
          <p:nvPr/>
        </p:nvCxnSpPr>
        <p:spPr>
          <a:xfrm rot="5400000" flipH="1" flipV="1">
            <a:off x="2930040" y="4261393"/>
            <a:ext cx="2722920" cy="90234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08859" y="2907863"/>
            <a:ext cx="1123972" cy="54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416370" y="2985411"/>
            <a:ext cx="105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Add 1 to Q &amp; set chance to 3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64" idx="3"/>
          </p:cNvCxnSpPr>
          <p:nvPr/>
        </p:nvCxnSpPr>
        <p:spPr>
          <a:xfrm flipV="1">
            <a:off x="7532831" y="2195843"/>
            <a:ext cx="710021" cy="98648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</p:cNvCxnSpPr>
          <p:nvPr/>
        </p:nvCxnSpPr>
        <p:spPr>
          <a:xfrm flipH="1" flipV="1">
            <a:off x="2822713" y="2195843"/>
            <a:ext cx="561754" cy="59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45626" y="1913495"/>
            <a:ext cx="1005758" cy="564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845626" y="1913495"/>
            <a:ext cx="100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Print (point)</a:t>
            </a:r>
            <a:endParaRPr lang="en-US" dirty="0"/>
          </a:p>
        </p:txBody>
      </p:sp>
      <p:sp>
        <p:nvSpPr>
          <p:cNvPr id="72" name="Parallelogram 71"/>
          <p:cNvSpPr/>
          <p:nvPr/>
        </p:nvSpPr>
        <p:spPr>
          <a:xfrm>
            <a:off x="291548" y="1953251"/>
            <a:ext cx="1166191" cy="564696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7113" y="1953251"/>
            <a:ext cx="90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Retry?</a:t>
            </a:r>
          </a:p>
        </p:txBody>
      </p:sp>
      <p:cxnSp>
        <p:nvCxnSpPr>
          <p:cNvPr id="75" name="Straight Arrow Connector 74"/>
          <p:cNvCxnSpPr>
            <a:stCxn id="71" idx="1"/>
            <a:endCxn id="72" idx="2"/>
          </p:cNvCxnSpPr>
          <p:nvPr/>
        </p:nvCxnSpPr>
        <p:spPr>
          <a:xfrm flipH="1" flipV="1">
            <a:off x="1387152" y="2235599"/>
            <a:ext cx="458474" cy="10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0"/>
            <a:endCxn id="30" idx="1"/>
          </p:cNvCxnSpPr>
          <p:nvPr/>
        </p:nvCxnSpPr>
        <p:spPr>
          <a:xfrm rot="5400000" flipH="1" flipV="1">
            <a:off x="2419412" y="-382119"/>
            <a:ext cx="775786" cy="389495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4"/>
          </p:cNvCxnSpPr>
          <p:nvPr/>
        </p:nvCxnSpPr>
        <p:spPr>
          <a:xfrm flipH="1">
            <a:off x="859827" y="2517947"/>
            <a:ext cx="14817" cy="14174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46284" y="3919635"/>
            <a:ext cx="1272135" cy="5008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7113" y="3956663"/>
            <a:ext cx="98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1884" y="1593996"/>
            <a:ext cx="47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yes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407113" y="2642417"/>
            <a:ext cx="45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5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14</cp:revision>
  <dcterms:created xsi:type="dcterms:W3CDTF">2022-01-19T07:31:52Z</dcterms:created>
  <dcterms:modified xsi:type="dcterms:W3CDTF">2022-01-19T17:09:31Z</dcterms:modified>
</cp:coreProperties>
</file>