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7"/>
  </p:notesMasterIdLst>
  <p:sldIdLst>
    <p:sldId id="256" r:id="rId2"/>
    <p:sldId id="285" r:id="rId3"/>
    <p:sldId id="294" r:id="rId4"/>
    <p:sldId id="295" r:id="rId5"/>
    <p:sldId id="296" r:id="rId6"/>
    <p:sldId id="297" r:id="rId7"/>
    <p:sldId id="298" r:id="rId8"/>
    <p:sldId id="299" r:id="rId9"/>
    <p:sldId id="300" r:id="rId10"/>
    <p:sldId id="301" r:id="rId11"/>
    <p:sldId id="302" r:id="rId12"/>
    <p:sldId id="306" r:id="rId13"/>
    <p:sldId id="307" r:id="rId14"/>
    <p:sldId id="305" r:id="rId15"/>
    <p:sldId id="293" r:id="rId1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FFCC"/>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5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95C0F4-BB22-4EB0-B19A-AF1D8C796E6C}"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dirty="0" smtClean="0"/>
            <a:t>Algorithm</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A8F40C64-9209-4BEC-BAB3-BBD1F28DB83E}">
      <dgm:prSet phldrT="[Text]"/>
      <dgm:spPr/>
      <dgm:t>
        <a:bodyPr/>
        <a:lstStyle/>
        <a:p>
          <a:r>
            <a:rPr lang="en-US" dirty="0" smtClean="0"/>
            <a:t>Strategy</a:t>
          </a:r>
          <a:endParaRPr lang="en-US" dirty="0"/>
        </a:p>
      </dgm:t>
    </dgm:pt>
    <dgm:pt modelId="{B77EA258-8A9C-46EA-A03A-3EF65C29A2F4}" type="parTrans" cxnId="{3A23D4BC-A6C7-44C5-A523-76E0E1009A5D}">
      <dgm:prSet/>
      <dgm:spPr/>
      <dgm:t>
        <a:bodyPr/>
        <a:lstStyle/>
        <a:p>
          <a:endParaRPr lang="en-US"/>
        </a:p>
      </dgm:t>
    </dgm:pt>
    <dgm:pt modelId="{BB1435F1-E760-4601-B0CF-E46E113F3251}" type="sibTrans" cxnId="{3A23D4BC-A6C7-44C5-A523-76E0E1009A5D}">
      <dgm:prSet/>
      <dgm:spPr/>
      <dgm:t>
        <a:bodyPr/>
        <a:lstStyle/>
        <a:p>
          <a:endParaRPr lang="en-US"/>
        </a:p>
      </dgm:t>
    </dgm:pt>
    <dgm:pt modelId="{463DF6A0-4C63-4EA4-B8D2-37F92732A4DF}" type="pres">
      <dgm:prSet presAssocID="{1F95C0F4-BB22-4EB0-B19A-AF1D8C796E6C}" presName="diagram" presStyleCnt="0">
        <dgm:presLayoutVars>
          <dgm:dir/>
          <dgm:resizeHandles val="exact"/>
        </dgm:presLayoutVars>
      </dgm:prSet>
      <dgm:spPr/>
      <dgm:t>
        <a:bodyPr/>
        <a:lstStyle/>
        <a:p>
          <a:endParaRPr lang="en-US"/>
        </a:p>
      </dgm:t>
    </dgm:pt>
    <dgm:pt modelId="{5A9B7A91-B8F6-42EA-AF72-E14D5FB10C66}" type="pres">
      <dgm:prSet presAssocID="{4E843C35-A01B-4B0A-92FD-5267F31166C3}" presName="arrow" presStyleLbl="node1" presStyleIdx="0" presStyleCnt="2">
        <dgm:presLayoutVars>
          <dgm:bulletEnabled val="1"/>
        </dgm:presLayoutVars>
      </dgm:prSet>
      <dgm:spPr/>
      <dgm:t>
        <a:bodyPr/>
        <a:lstStyle/>
        <a:p>
          <a:endParaRPr lang="en-US"/>
        </a:p>
      </dgm:t>
    </dgm:pt>
    <dgm:pt modelId="{C10BBDEA-B031-4E58-A08D-E7EB96D7399E}" type="pres">
      <dgm:prSet presAssocID="{A8F40C64-9209-4BEC-BAB3-BBD1F28DB83E}" presName="arrow" presStyleLbl="node1" presStyleIdx="1" presStyleCnt="2">
        <dgm:presLayoutVars>
          <dgm:bulletEnabled val="1"/>
        </dgm:presLayoutVars>
      </dgm:prSet>
      <dgm:spPr/>
      <dgm:t>
        <a:bodyPr/>
        <a:lstStyle/>
        <a:p>
          <a:endParaRPr lang="en-US"/>
        </a:p>
      </dgm:t>
    </dgm:pt>
  </dgm:ptLst>
  <dgm:cxnLst>
    <dgm:cxn modelId="{6A1B0E4F-DC62-4892-BDEC-54458150A31E}" type="presOf" srcId="{4E843C35-A01B-4B0A-92FD-5267F31166C3}" destId="{5A9B7A91-B8F6-42EA-AF72-E14D5FB10C66}" srcOrd="0" destOrd="0" presId="urn:microsoft.com/office/officeart/2005/8/layout/arrow5"/>
    <dgm:cxn modelId="{3A23D4BC-A6C7-44C5-A523-76E0E1009A5D}" srcId="{1F95C0F4-BB22-4EB0-B19A-AF1D8C796E6C}" destId="{A8F40C64-9209-4BEC-BAB3-BBD1F28DB83E}" srcOrd="1" destOrd="0" parTransId="{B77EA258-8A9C-46EA-A03A-3EF65C29A2F4}" sibTransId="{BB1435F1-E760-4601-B0CF-E46E113F3251}"/>
    <dgm:cxn modelId="{3A673358-E96C-455D-AF2F-88A9C4E3E64E}" type="presOf" srcId="{1F95C0F4-BB22-4EB0-B19A-AF1D8C796E6C}" destId="{463DF6A0-4C63-4EA4-B8D2-37F92732A4DF}" srcOrd="0" destOrd="0" presId="urn:microsoft.com/office/officeart/2005/8/layout/arrow5"/>
    <dgm:cxn modelId="{977A834E-7E8D-4A78-92A7-987B22A5D07E}" type="presOf" srcId="{A8F40C64-9209-4BEC-BAB3-BBD1F28DB83E}" destId="{C10BBDEA-B031-4E58-A08D-E7EB96D7399E}" srcOrd="0" destOrd="0" presId="urn:microsoft.com/office/officeart/2005/8/layout/arrow5"/>
    <dgm:cxn modelId="{C3B0BC4F-4F37-45B1-B2F5-0D5B11902C5E}" srcId="{1F95C0F4-BB22-4EB0-B19A-AF1D8C796E6C}" destId="{4E843C35-A01B-4B0A-92FD-5267F31166C3}" srcOrd="0" destOrd="0" parTransId="{2FFB86F5-A0C0-4C5C-B45E-78CC2B8DF159}" sibTransId="{744C0022-4C4F-44B4-B568-6419C97C6615}"/>
    <dgm:cxn modelId="{00680C3E-61CB-4C31-A111-37A14FE64301}" type="presParOf" srcId="{463DF6A0-4C63-4EA4-B8D2-37F92732A4DF}" destId="{5A9B7A91-B8F6-42EA-AF72-E14D5FB10C66}" srcOrd="0" destOrd="0" presId="urn:microsoft.com/office/officeart/2005/8/layout/arrow5"/>
    <dgm:cxn modelId="{8158F75C-F382-4822-9918-CF5B0EC1CC82}" type="presParOf" srcId="{463DF6A0-4C63-4EA4-B8D2-37F92732A4DF}" destId="{C10BBDEA-B031-4E58-A08D-E7EB96D7399E}"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F95C0F4-BB22-4EB0-B19A-AF1D8C796E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b="0" i="0" dirty="0" smtClean="0"/>
            <a:t>A </a:t>
          </a:r>
          <a:r>
            <a:rPr lang="en-US" b="1" i="0" dirty="0" smtClean="0"/>
            <a:t>divide and conquer algorithm</a:t>
          </a:r>
          <a:r>
            <a:rPr lang="en-US" b="0" i="0" dirty="0" smtClean="0"/>
            <a:t> is a strategy of solving a large problem by</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18F246C9-C4CA-401A-9CDF-0781087A1B28}">
      <dgm:prSet phldrT="[Text]"/>
      <dgm:spPr/>
      <dgm:t>
        <a:bodyPr/>
        <a:lstStyle/>
        <a:p>
          <a:r>
            <a:rPr lang="en-US" b="1" i="0" dirty="0" smtClean="0"/>
            <a:t>How Divide and Conquer Algorithms Work?</a:t>
          </a:r>
          <a:endParaRPr lang="en-US" dirty="0"/>
        </a:p>
      </dgm:t>
    </dgm:pt>
    <dgm:pt modelId="{20900CC3-9F54-4BF8-80CC-BC5C1A47E939}" type="parTrans" cxnId="{522696AE-1DE6-4055-ADBF-B1329487E155}">
      <dgm:prSet/>
      <dgm:spPr/>
      <dgm:t>
        <a:bodyPr/>
        <a:lstStyle/>
        <a:p>
          <a:endParaRPr lang="en-US"/>
        </a:p>
      </dgm:t>
    </dgm:pt>
    <dgm:pt modelId="{12EE69E1-2DD1-4E48-A7DF-997466F6776C}" type="sibTrans" cxnId="{522696AE-1DE6-4055-ADBF-B1329487E155}">
      <dgm:prSet/>
      <dgm:spPr/>
      <dgm:t>
        <a:bodyPr/>
        <a:lstStyle/>
        <a:p>
          <a:endParaRPr lang="en-US"/>
        </a:p>
      </dgm:t>
    </dgm:pt>
    <dgm:pt modelId="{12E55164-C4F7-4533-93A4-A04CAA84C041}">
      <dgm:prSet/>
      <dgm:spPr/>
      <dgm:t>
        <a:bodyPr/>
        <a:lstStyle/>
        <a:p>
          <a:r>
            <a:rPr lang="en-US" b="0" i="0" dirty="0" smtClean="0"/>
            <a:t>breaking the problem into smaller sub-problems</a:t>
          </a:r>
          <a:endParaRPr lang="en-US" b="0" i="0" dirty="0"/>
        </a:p>
      </dgm:t>
    </dgm:pt>
    <dgm:pt modelId="{E9050B89-C30B-4C76-A87C-60B61EF50C4B}" type="parTrans" cxnId="{B981C42A-F1FC-4341-8F2F-DB463CC27C70}">
      <dgm:prSet/>
      <dgm:spPr/>
      <dgm:t>
        <a:bodyPr/>
        <a:lstStyle/>
        <a:p>
          <a:endParaRPr lang="en-US"/>
        </a:p>
      </dgm:t>
    </dgm:pt>
    <dgm:pt modelId="{B6FC6527-B5A7-41E0-807F-FD6558ABBCFF}" type="sibTrans" cxnId="{B981C42A-F1FC-4341-8F2F-DB463CC27C70}">
      <dgm:prSet/>
      <dgm:spPr/>
      <dgm:t>
        <a:bodyPr/>
        <a:lstStyle/>
        <a:p>
          <a:endParaRPr lang="en-US"/>
        </a:p>
      </dgm:t>
    </dgm:pt>
    <dgm:pt modelId="{48F2770C-3AC1-413E-9A8E-B2A67598FEC4}">
      <dgm:prSet/>
      <dgm:spPr/>
      <dgm:t>
        <a:bodyPr/>
        <a:lstStyle/>
        <a:p>
          <a:r>
            <a:rPr lang="en-US" b="0" i="0" dirty="0" smtClean="0"/>
            <a:t>solving the sub-problems, and</a:t>
          </a:r>
          <a:endParaRPr lang="en-US" b="0" i="0" dirty="0"/>
        </a:p>
      </dgm:t>
    </dgm:pt>
    <dgm:pt modelId="{65FCC287-3BEC-499A-9B2A-5CE709424896}" type="parTrans" cxnId="{E5F893E6-DEDE-41FF-B3A8-2096B1CC03FA}">
      <dgm:prSet/>
      <dgm:spPr/>
      <dgm:t>
        <a:bodyPr/>
        <a:lstStyle/>
        <a:p>
          <a:endParaRPr lang="en-US"/>
        </a:p>
      </dgm:t>
    </dgm:pt>
    <dgm:pt modelId="{4D3B1AEB-5D0F-4EC4-B03F-67AC0F1E1297}" type="sibTrans" cxnId="{E5F893E6-DEDE-41FF-B3A8-2096B1CC03FA}">
      <dgm:prSet/>
      <dgm:spPr/>
      <dgm:t>
        <a:bodyPr/>
        <a:lstStyle/>
        <a:p>
          <a:endParaRPr lang="en-US"/>
        </a:p>
      </dgm:t>
    </dgm:pt>
    <dgm:pt modelId="{02B059C3-09D1-4B14-BC94-5CB46C7411CF}">
      <dgm:prSet/>
      <dgm:spPr/>
      <dgm:t>
        <a:bodyPr/>
        <a:lstStyle/>
        <a:p>
          <a:r>
            <a:rPr lang="en-US" b="0" i="0" dirty="0" smtClean="0"/>
            <a:t>combining them to get the desired output.</a:t>
          </a:r>
          <a:endParaRPr lang="en-US" b="0" i="0" dirty="0"/>
        </a:p>
      </dgm:t>
    </dgm:pt>
    <dgm:pt modelId="{09858CF8-8453-4C60-B1CE-83787963D4A8}" type="parTrans" cxnId="{2E43BE28-1AA8-4111-A2A4-25F61AEBD026}">
      <dgm:prSet/>
      <dgm:spPr/>
      <dgm:t>
        <a:bodyPr/>
        <a:lstStyle/>
        <a:p>
          <a:endParaRPr lang="en-US"/>
        </a:p>
      </dgm:t>
    </dgm:pt>
    <dgm:pt modelId="{5BE6EC79-A2EE-4C51-A347-E040BEE0C70A}" type="sibTrans" cxnId="{2E43BE28-1AA8-4111-A2A4-25F61AEBD026}">
      <dgm:prSet/>
      <dgm:spPr/>
      <dgm:t>
        <a:bodyPr/>
        <a:lstStyle/>
        <a:p>
          <a:endParaRPr lang="en-US"/>
        </a:p>
      </dgm:t>
    </dgm:pt>
    <dgm:pt modelId="{0D56DD9F-4B66-4875-851D-322A39B87CA6}">
      <dgm:prSet phldrT="[Text]"/>
      <dgm:spPr/>
      <dgm:t>
        <a:bodyPr/>
        <a:lstStyle/>
        <a:p>
          <a:r>
            <a:rPr lang="en-US" b="1" i="0" smtClean="0"/>
            <a:t>Divide</a:t>
          </a:r>
          <a:r>
            <a:rPr lang="en-US" b="0" i="0" smtClean="0"/>
            <a:t>: Divide the given problem into sub-problems using recursion.</a:t>
          </a:r>
          <a:endParaRPr lang="en-US" dirty="0"/>
        </a:p>
      </dgm:t>
    </dgm:pt>
    <dgm:pt modelId="{1F08FD51-E08A-4D6C-9C5B-C749E8AEA6C8}" type="parTrans" cxnId="{A04EE043-3DE2-4626-87DD-1218D9023284}">
      <dgm:prSet/>
      <dgm:spPr/>
      <dgm:t>
        <a:bodyPr/>
        <a:lstStyle/>
        <a:p>
          <a:endParaRPr lang="en-US"/>
        </a:p>
      </dgm:t>
    </dgm:pt>
    <dgm:pt modelId="{946B815A-CA99-4F78-897A-C6333AF82EB5}" type="sibTrans" cxnId="{A04EE043-3DE2-4626-87DD-1218D9023284}">
      <dgm:prSet/>
      <dgm:spPr/>
      <dgm:t>
        <a:bodyPr/>
        <a:lstStyle/>
        <a:p>
          <a:endParaRPr lang="en-US"/>
        </a:p>
      </dgm:t>
    </dgm:pt>
    <dgm:pt modelId="{351FDE46-3776-47CA-BDA3-C88A30C8E8DF}">
      <dgm:prSet/>
      <dgm:spPr/>
      <dgm:t>
        <a:bodyPr/>
        <a:lstStyle/>
        <a:p>
          <a:r>
            <a:rPr lang="en-US" b="1" i="0" smtClean="0"/>
            <a:t>Conquer</a:t>
          </a:r>
          <a:r>
            <a:rPr lang="en-US" b="0" i="0" smtClean="0"/>
            <a:t>: Solve the smaller sub-problems recursively. If the subproblem is small enough, then solve it directly.</a:t>
          </a:r>
          <a:endParaRPr lang="en-US" b="0" i="0"/>
        </a:p>
      </dgm:t>
    </dgm:pt>
    <dgm:pt modelId="{05237140-6C57-436E-B63D-F22D4B25081E}" type="parTrans" cxnId="{C48CBAFA-ED43-4071-8B88-64F80914EEF8}">
      <dgm:prSet/>
      <dgm:spPr/>
      <dgm:t>
        <a:bodyPr/>
        <a:lstStyle/>
        <a:p>
          <a:endParaRPr lang="en-US"/>
        </a:p>
      </dgm:t>
    </dgm:pt>
    <dgm:pt modelId="{8A56BA3F-C08E-469E-9287-5E7E748EF668}" type="sibTrans" cxnId="{C48CBAFA-ED43-4071-8B88-64F80914EEF8}">
      <dgm:prSet/>
      <dgm:spPr/>
      <dgm:t>
        <a:bodyPr/>
        <a:lstStyle/>
        <a:p>
          <a:endParaRPr lang="en-US"/>
        </a:p>
      </dgm:t>
    </dgm:pt>
    <dgm:pt modelId="{617E960B-938D-41CB-9257-7B50A86F4D97}">
      <dgm:prSet/>
      <dgm:spPr/>
      <dgm:t>
        <a:bodyPr/>
        <a:lstStyle/>
        <a:p>
          <a:r>
            <a:rPr lang="en-US" b="1" i="0" smtClean="0"/>
            <a:t>Combine:</a:t>
          </a:r>
          <a:r>
            <a:rPr lang="en-US" b="0" i="0" smtClean="0"/>
            <a:t> Combine the solutions of the sub-problems that are part of the recursive process to solve the actual problem.</a:t>
          </a:r>
          <a:endParaRPr lang="en-US" b="0" i="0"/>
        </a:p>
      </dgm:t>
    </dgm:pt>
    <dgm:pt modelId="{FCCE2959-A845-4765-B959-F3BC8EDAE9ED}" type="parTrans" cxnId="{14A633DE-7D5B-412C-92F1-3182958D1F24}">
      <dgm:prSet/>
      <dgm:spPr/>
      <dgm:t>
        <a:bodyPr/>
        <a:lstStyle/>
        <a:p>
          <a:endParaRPr lang="en-US"/>
        </a:p>
      </dgm:t>
    </dgm:pt>
    <dgm:pt modelId="{AF1FDB1E-481D-4D88-884A-F3CBADF058AB}" type="sibTrans" cxnId="{14A633DE-7D5B-412C-92F1-3182958D1F24}">
      <dgm:prSet/>
      <dgm:spPr/>
      <dgm:t>
        <a:bodyPr/>
        <a:lstStyle/>
        <a:p>
          <a:endParaRPr lang="en-US"/>
        </a:p>
      </dgm:t>
    </dgm:pt>
    <dgm:pt modelId="{B60D5D58-CB85-4623-90DE-70F3BF0C747E}" type="pres">
      <dgm:prSet presAssocID="{1F95C0F4-BB22-4EB0-B19A-AF1D8C796E6C}" presName="linear" presStyleCnt="0">
        <dgm:presLayoutVars>
          <dgm:animLvl val="lvl"/>
          <dgm:resizeHandles val="exact"/>
        </dgm:presLayoutVars>
      </dgm:prSet>
      <dgm:spPr/>
      <dgm:t>
        <a:bodyPr/>
        <a:lstStyle/>
        <a:p>
          <a:endParaRPr lang="en-US"/>
        </a:p>
      </dgm:t>
    </dgm:pt>
    <dgm:pt modelId="{795CD31C-3D70-4BC2-A3B8-D5284B8091DA}" type="pres">
      <dgm:prSet presAssocID="{4E843C35-A01B-4B0A-92FD-5267F31166C3}" presName="parentText" presStyleLbl="node1" presStyleIdx="0" presStyleCnt="2">
        <dgm:presLayoutVars>
          <dgm:chMax val="0"/>
          <dgm:bulletEnabled val="1"/>
        </dgm:presLayoutVars>
      </dgm:prSet>
      <dgm:spPr/>
      <dgm:t>
        <a:bodyPr/>
        <a:lstStyle/>
        <a:p>
          <a:endParaRPr lang="en-US"/>
        </a:p>
      </dgm:t>
    </dgm:pt>
    <dgm:pt modelId="{08A2B643-268F-4C08-93F2-D8149335F74E}" type="pres">
      <dgm:prSet presAssocID="{4E843C35-A01B-4B0A-92FD-5267F31166C3}" presName="childText" presStyleLbl="revTx" presStyleIdx="0" presStyleCnt="2">
        <dgm:presLayoutVars>
          <dgm:bulletEnabled val="1"/>
        </dgm:presLayoutVars>
      </dgm:prSet>
      <dgm:spPr/>
    </dgm:pt>
    <dgm:pt modelId="{CA9506E3-30D9-42A2-AB2E-3F0754AD92CB}" type="pres">
      <dgm:prSet presAssocID="{18F246C9-C4CA-401A-9CDF-0781087A1B28}" presName="parentText" presStyleLbl="node1" presStyleIdx="1" presStyleCnt="2">
        <dgm:presLayoutVars>
          <dgm:chMax val="0"/>
          <dgm:bulletEnabled val="1"/>
        </dgm:presLayoutVars>
      </dgm:prSet>
      <dgm:spPr/>
      <dgm:t>
        <a:bodyPr/>
        <a:lstStyle/>
        <a:p>
          <a:endParaRPr lang="en-US"/>
        </a:p>
      </dgm:t>
    </dgm:pt>
    <dgm:pt modelId="{8F0F5457-EFE6-4A3F-B3B4-B14D44D04B5C}" type="pres">
      <dgm:prSet presAssocID="{18F246C9-C4CA-401A-9CDF-0781087A1B28}" presName="childText" presStyleLbl="revTx" presStyleIdx="1" presStyleCnt="2">
        <dgm:presLayoutVars>
          <dgm:bulletEnabled val="1"/>
        </dgm:presLayoutVars>
      </dgm:prSet>
      <dgm:spPr/>
      <dgm:t>
        <a:bodyPr/>
        <a:lstStyle/>
        <a:p>
          <a:endParaRPr lang="en-US"/>
        </a:p>
      </dgm:t>
    </dgm:pt>
  </dgm:ptLst>
  <dgm:cxnLst>
    <dgm:cxn modelId="{6F1DD860-26B2-4815-8931-2500EFFCA4D1}" type="presOf" srcId="{48F2770C-3AC1-413E-9A8E-B2A67598FEC4}" destId="{08A2B643-268F-4C08-93F2-D8149335F74E}" srcOrd="0" destOrd="1" presId="urn:microsoft.com/office/officeart/2005/8/layout/vList2"/>
    <dgm:cxn modelId="{C48CBAFA-ED43-4071-8B88-64F80914EEF8}" srcId="{18F246C9-C4CA-401A-9CDF-0781087A1B28}" destId="{351FDE46-3776-47CA-BDA3-C88A30C8E8DF}" srcOrd="1" destOrd="0" parTransId="{05237140-6C57-436E-B63D-F22D4B25081E}" sibTransId="{8A56BA3F-C08E-469E-9287-5E7E748EF668}"/>
    <dgm:cxn modelId="{B981C42A-F1FC-4341-8F2F-DB463CC27C70}" srcId="{4E843C35-A01B-4B0A-92FD-5267F31166C3}" destId="{12E55164-C4F7-4533-93A4-A04CAA84C041}" srcOrd="0" destOrd="0" parTransId="{E9050B89-C30B-4C76-A87C-60B61EF50C4B}" sibTransId="{B6FC6527-B5A7-41E0-807F-FD6558ABBCFF}"/>
    <dgm:cxn modelId="{E5F893E6-DEDE-41FF-B3A8-2096B1CC03FA}" srcId="{4E843C35-A01B-4B0A-92FD-5267F31166C3}" destId="{48F2770C-3AC1-413E-9A8E-B2A67598FEC4}" srcOrd="1" destOrd="0" parTransId="{65FCC287-3BEC-499A-9B2A-5CE709424896}" sibTransId="{4D3B1AEB-5D0F-4EC4-B03F-67AC0F1E1297}"/>
    <dgm:cxn modelId="{1B7D492F-49DA-405F-BD9C-6A25C7E27C90}" type="presOf" srcId="{4E843C35-A01B-4B0A-92FD-5267F31166C3}" destId="{795CD31C-3D70-4BC2-A3B8-D5284B8091DA}" srcOrd="0" destOrd="0" presId="urn:microsoft.com/office/officeart/2005/8/layout/vList2"/>
    <dgm:cxn modelId="{522696AE-1DE6-4055-ADBF-B1329487E155}" srcId="{1F95C0F4-BB22-4EB0-B19A-AF1D8C796E6C}" destId="{18F246C9-C4CA-401A-9CDF-0781087A1B28}" srcOrd="1" destOrd="0" parTransId="{20900CC3-9F54-4BF8-80CC-BC5C1A47E939}" sibTransId="{12EE69E1-2DD1-4E48-A7DF-997466F6776C}"/>
    <dgm:cxn modelId="{84A2F852-A0C4-4B6D-8521-2EEDE5FBC289}" type="presOf" srcId="{02B059C3-09D1-4B14-BC94-5CB46C7411CF}" destId="{08A2B643-268F-4C08-93F2-D8149335F74E}" srcOrd="0" destOrd="2" presId="urn:microsoft.com/office/officeart/2005/8/layout/vList2"/>
    <dgm:cxn modelId="{F43F5F44-C37C-4FF4-B08B-3967D90BEF18}" type="presOf" srcId="{18F246C9-C4CA-401A-9CDF-0781087A1B28}" destId="{CA9506E3-30D9-42A2-AB2E-3F0754AD92CB}" srcOrd="0" destOrd="0" presId="urn:microsoft.com/office/officeart/2005/8/layout/vList2"/>
    <dgm:cxn modelId="{76D5D42C-C0F3-4B7C-997C-92078556F2AF}" type="presOf" srcId="{0D56DD9F-4B66-4875-851D-322A39B87CA6}" destId="{8F0F5457-EFE6-4A3F-B3B4-B14D44D04B5C}" srcOrd="0" destOrd="0" presId="urn:microsoft.com/office/officeart/2005/8/layout/vList2"/>
    <dgm:cxn modelId="{A04EE043-3DE2-4626-87DD-1218D9023284}" srcId="{18F246C9-C4CA-401A-9CDF-0781087A1B28}" destId="{0D56DD9F-4B66-4875-851D-322A39B87CA6}" srcOrd="0" destOrd="0" parTransId="{1F08FD51-E08A-4D6C-9C5B-C749E8AEA6C8}" sibTransId="{946B815A-CA99-4F78-897A-C6333AF82EB5}"/>
    <dgm:cxn modelId="{5FA42E14-739B-46D3-ADA0-6C113DA3876A}" type="presOf" srcId="{351FDE46-3776-47CA-BDA3-C88A30C8E8DF}" destId="{8F0F5457-EFE6-4A3F-B3B4-B14D44D04B5C}" srcOrd="0" destOrd="1" presId="urn:microsoft.com/office/officeart/2005/8/layout/vList2"/>
    <dgm:cxn modelId="{F63534A8-597D-462D-B84F-B6EDAD1AF45B}" type="presOf" srcId="{12E55164-C4F7-4533-93A4-A04CAA84C041}" destId="{08A2B643-268F-4C08-93F2-D8149335F74E}" srcOrd="0" destOrd="0" presId="urn:microsoft.com/office/officeart/2005/8/layout/vList2"/>
    <dgm:cxn modelId="{C3B0BC4F-4F37-45B1-B2F5-0D5B11902C5E}" srcId="{1F95C0F4-BB22-4EB0-B19A-AF1D8C796E6C}" destId="{4E843C35-A01B-4B0A-92FD-5267F31166C3}" srcOrd="0" destOrd="0" parTransId="{2FFB86F5-A0C0-4C5C-B45E-78CC2B8DF159}" sibTransId="{744C0022-4C4F-44B4-B568-6419C97C6615}"/>
    <dgm:cxn modelId="{14A633DE-7D5B-412C-92F1-3182958D1F24}" srcId="{18F246C9-C4CA-401A-9CDF-0781087A1B28}" destId="{617E960B-938D-41CB-9257-7B50A86F4D97}" srcOrd="2" destOrd="0" parTransId="{FCCE2959-A845-4765-B959-F3BC8EDAE9ED}" sibTransId="{AF1FDB1E-481D-4D88-884A-F3CBADF058AB}"/>
    <dgm:cxn modelId="{2E43BE28-1AA8-4111-A2A4-25F61AEBD026}" srcId="{4E843C35-A01B-4B0A-92FD-5267F31166C3}" destId="{02B059C3-09D1-4B14-BC94-5CB46C7411CF}" srcOrd="2" destOrd="0" parTransId="{09858CF8-8453-4C60-B1CE-83787963D4A8}" sibTransId="{5BE6EC79-A2EE-4C51-A347-E040BEE0C70A}"/>
    <dgm:cxn modelId="{E85746D7-8431-4C12-BBEB-E32522D7071B}" type="presOf" srcId="{617E960B-938D-41CB-9257-7B50A86F4D97}" destId="{8F0F5457-EFE6-4A3F-B3B4-B14D44D04B5C}" srcOrd="0" destOrd="2" presId="urn:microsoft.com/office/officeart/2005/8/layout/vList2"/>
    <dgm:cxn modelId="{F5B53E7C-6711-4F04-9D9E-CB37FEC1C070}" type="presOf" srcId="{1F95C0F4-BB22-4EB0-B19A-AF1D8C796E6C}" destId="{B60D5D58-CB85-4623-90DE-70F3BF0C747E}" srcOrd="0" destOrd="0" presId="urn:microsoft.com/office/officeart/2005/8/layout/vList2"/>
    <dgm:cxn modelId="{11A97E2F-2D48-4E56-8EB2-64326A223D25}" type="presParOf" srcId="{B60D5D58-CB85-4623-90DE-70F3BF0C747E}" destId="{795CD31C-3D70-4BC2-A3B8-D5284B8091DA}" srcOrd="0" destOrd="0" presId="urn:microsoft.com/office/officeart/2005/8/layout/vList2"/>
    <dgm:cxn modelId="{C2DE11FA-87B5-47DA-A6E2-254DD7E78D8F}" type="presParOf" srcId="{B60D5D58-CB85-4623-90DE-70F3BF0C747E}" destId="{08A2B643-268F-4C08-93F2-D8149335F74E}" srcOrd="1" destOrd="0" presId="urn:microsoft.com/office/officeart/2005/8/layout/vList2"/>
    <dgm:cxn modelId="{7F49CF30-7F27-4442-9AA6-ED56F297C5AB}" type="presParOf" srcId="{B60D5D58-CB85-4623-90DE-70F3BF0C747E}" destId="{CA9506E3-30D9-42A2-AB2E-3F0754AD92CB}" srcOrd="2" destOrd="0" presId="urn:microsoft.com/office/officeart/2005/8/layout/vList2"/>
    <dgm:cxn modelId="{5D4B7075-EF8B-4614-B8B4-526C28752A47}" type="presParOf" srcId="{B60D5D58-CB85-4623-90DE-70F3BF0C747E}" destId="{8F0F5457-EFE6-4A3F-B3B4-B14D44D04B5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DAC1690-5B17-41FE-A6FE-F93DFAAD49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7E5F16-6412-40C1-9C8E-133E1CAE1839}">
      <dgm:prSet phldrT="[Text]" custT="1"/>
      <dgm:spPr/>
      <dgm:t>
        <a:bodyPr/>
        <a:lstStyle/>
        <a:p>
          <a:pPr>
            <a:lnSpc>
              <a:spcPct val="150000"/>
            </a:lnSpc>
          </a:pPr>
          <a:r>
            <a:rPr lang="en-US" sz="2000" dirty="0" smtClean="0"/>
            <a:t>You have been invited over by the University Management Council (UMC) of the University. The President of the Council has asked you to develop a python program to take as input the grades for all the subjects in Computer Science second semester CSC 201, CSC 205 and STA 205, and calculate the total, average and percentage.</a:t>
          </a:r>
          <a:endParaRPr lang="en-US" sz="2000" dirty="0"/>
        </a:p>
      </dgm:t>
    </dgm:pt>
    <dgm:pt modelId="{B3558BCC-F63B-4CD6-97CE-4CE295D8B498}" type="parTrans" cxnId="{FEF57826-9722-423A-A653-2308A5F4340C}">
      <dgm:prSet/>
      <dgm:spPr/>
      <dgm:t>
        <a:bodyPr/>
        <a:lstStyle/>
        <a:p>
          <a:pPr>
            <a:lnSpc>
              <a:spcPct val="150000"/>
            </a:lnSpc>
          </a:pPr>
          <a:endParaRPr lang="en-US" sz="2000"/>
        </a:p>
      </dgm:t>
    </dgm:pt>
    <dgm:pt modelId="{B61CBA6A-3A74-49E4-91DE-74385C3A8EB0}" type="sibTrans" cxnId="{FEF57826-9722-423A-A653-2308A5F4340C}">
      <dgm:prSet/>
      <dgm:spPr/>
      <dgm:t>
        <a:bodyPr/>
        <a:lstStyle/>
        <a:p>
          <a:pPr>
            <a:lnSpc>
              <a:spcPct val="150000"/>
            </a:lnSpc>
          </a:pPr>
          <a:endParaRPr lang="en-US" sz="2000"/>
        </a:p>
      </dgm:t>
    </dgm:pt>
    <dgm:pt modelId="{B48D1589-8DEF-4219-8539-04430F99C21D}" type="pres">
      <dgm:prSet presAssocID="{BDAC1690-5B17-41FE-A6FE-F93DFAAD4945}" presName="linear" presStyleCnt="0">
        <dgm:presLayoutVars>
          <dgm:animLvl val="lvl"/>
          <dgm:resizeHandles val="exact"/>
        </dgm:presLayoutVars>
      </dgm:prSet>
      <dgm:spPr/>
      <dgm:t>
        <a:bodyPr/>
        <a:lstStyle/>
        <a:p>
          <a:endParaRPr lang="en-US"/>
        </a:p>
      </dgm:t>
    </dgm:pt>
    <dgm:pt modelId="{5F2AC03F-075D-41A0-B68D-DFB1CB0486F4}" type="pres">
      <dgm:prSet presAssocID="{1D7E5F16-6412-40C1-9C8E-133E1CAE1839}" presName="parentText" presStyleLbl="node1" presStyleIdx="0" presStyleCnt="1">
        <dgm:presLayoutVars>
          <dgm:chMax val="0"/>
          <dgm:bulletEnabled val="1"/>
        </dgm:presLayoutVars>
      </dgm:prSet>
      <dgm:spPr/>
      <dgm:t>
        <a:bodyPr/>
        <a:lstStyle/>
        <a:p>
          <a:endParaRPr lang="en-US"/>
        </a:p>
      </dgm:t>
    </dgm:pt>
  </dgm:ptLst>
  <dgm:cxnLst>
    <dgm:cxn modelId="{DA013BED-A900-4E77-B693-F49C9EB6075F}" type="presOf" srcId="{1D7E5F16-6412-40C1-9C8E-133E1CAE1839}" destId="{5F2AC03F-075D-41A0-B68D-DFB1CB0486F4}" srcOrd="0" destOrd="0" presId="urn:microsoft.com/office/officeart/2005/8/layout/vList2"/>
    <dgm:cxn modelId="{FEF57826-9722-423A-A653-2308A5F4340C}" srcId="{BDAC1690-5B17-41FE-A6FE-F93DFAAD4945}" destId="{1D7E5F16-6412-40C1-9C8E-133E1CAE1839}" srcOrd="0" destOrd="0" parTransId="{B3558BCC-F63B-4CD6-97CE-4CE295D8B498}" sibTransId="{B61CBA6A-3A74-49E4-91DE-74385C3A8EB0}"/>
    <dgm:cxn modelId="{F7DED124-D97D-4D53-8D73-AC3017701528}" type="presOf" srcId="{BDAC1690-5B17-41FE-A6FE-F93DFAAD4945}" destId="{B48D1589-8DEF-4219-8539-04430F99C21D}" srcOrd="0" destOrd="0" presId="urn:microsoft.com/office/officeart/2005/8/layout/vList2"/>
    <dgm:cxn modelId="{9C2CF008-A63B-4D46-A17E-4EF4FFD5BB8F}" type="presParOf" srcId="{B48D1589-8DEF-4219-8539-04430F99C21D}" destId="{5F2AC03F-075D-41A0-B68D-DFB1CB0486F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DAC1690-5B17-41FE-A6FE-F93DFAAD49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7E5F16-6412-40C1-9C8E-133E1CAE1839}">
      <dgm:prSet phldrT="[Text]" custT="1"/>
      <dgm:spPr/>
      <dgm:t>
        <a:bodyPr/>
        <a:lstStyle/>
        <a:p>
          <a:r>
            <a:rPr lang="en-US" sz="2000" dirty="0" smtClean="0"/>
            <a:t>Nigerian </a:t>
          </a:r>
          <a:r>
            <a:rPr lang="en-US" sz="2000" dirty="0" err="1" smtClean="0"/>
            <a:t>Foundaries</a:t>
          </a:r>
          <a:r>
            <a:rPr lang="en-US" sz="2000" dirty="0" smtClean="0"/>
            <a:t> Limited  has recently discovered a list file with the following details:</a:t>
          </a:r>
          <a:endParaRPr lang="en-US" sz="2000" dirty="0"/>
        </a:p>
      </dgm:t>
    </dgm:pt>
    <dgm:pt modelId="{B3558BCC-F63B-4CD6-97CE-4CE295D8B498}" type="parTrans" cxnId="{FEF57826-9722-423A-A653-2308A5F4340C}">
      <dgm:prSet/>
      <dgm:spPr/>
      <dgm:t>
        <a:bodyPr/>
        <a:lstStyle/>
        <a:p>
          <a:endParaRPr lang="en-US" sz="2000"/>
        </a:p>
      </dgm:t>
    </dgm:pt>
    <dgm:pt modelId="{B61CBA6A-3A74-49E4-91DE-74385C3A8EB0}" type="sibTrans" cxnId="{FEF57826-9722-423A-A653-2308A5F4340C}">
      <dgm:prSet/>
      <dgm:spPr/>
      <dgm:t>
        <a:bodyPr/>
        <a:lstStyle/>
        <a:p>
          <a:endParaRPr lang="en-US" sz="2000"/>
        </a:p>
      </dgm:t>
    </dgm:pt>
    <dgm:pt modelId="{1033B818-3BD6-47AF-802A-E696B6C5DB1C}">
      <dgm:prSet phldrT="[Text]" custT="1"/>
      <dgm:spPr/>
      <dgm:t>
        <a:bodyPr/>
        <a:lstStyle/>
        <a:p>
          <a:r>
            <a:rPr lang="en-US" sz="2000" dirty="0" smtClean="0"/>
            <a:t>Years of Service: 16, 12, 20,15, 11,  30, 10, 22, 12, 9</a:t>
          </a:r>
          <a:endParaRPr lang="en-US" sz="2000" dirty="0"/>
        </a:p>
      </dgm:t>
    </dgm:pt>
    <dgm:pt modelId="{638688FC-AA50-4FA9-A2FD-F9DB79FCF925}" type="parTrans" cxnId="{D4257181-0088-485F-A866-41FA26871638}">
      <dgm:prSet/>
      <dgm:spPr/>
      <dgm:t>
        <a:bodyPr/>
        <a:lstStyle/>
        <a:p>
          <a:endParaRPr lang="en-US" sz="2000"/>
        </a:p>
      </dgm:t>
    </dgm:pt>
    <dgm:pt modelId="{449ADEAF-1A36-406B-8471-54CB5B43D259}" type="sibTrans" cxnId="{D4257181-0088-485F-A866-41FA26871638}">
      <dgm:prSet/>
      <dgm:spPr/>
      <dgm:t>
        <a:bodyPr/>
        <a:lstStyle/>
        <a:p>
          <a:endParaRPr lang="en-US" sz="2000"/>
        </a:p>
      </dgm:t>
    </dgm:pt>
    <dgm:pt modelId="{AD51224B-AC57-4A71-BFF2-EF405E096B1E}">
      <dgm:prSet phldrT="[Text]" custT="1"/>
      <dgm:spPr/>
      <dgm:t>
        <a:bodyPr/>
        <a:lstStyle/>
        <a:p>
          <a:r>
            <a:rPr lang="en-US" sz="2000" dirty="0" smtClean="0"/>
            <a:t>Name: </a:t>
          </a:r>
          <a:r>
            <a:rPr lang="en-US" sz="2000" dirty="0" err="1" smtClean="0"/>
            <a:t>Akanbi</a:t>
          </a:r>
          <a:r>
            <a:rPr lang="en-US" sz="2000" dirty="0" smtClean="0"/>
            <a:t> Joel, </a:t>
          </a:r>
          <a:r>
            <a:rPr lang="en-US" sz="2000" dirty="0" err="1" smtClean="0"/>
            <a:t>Delegiwa</a:t>
          </a:r>
          <a:r>
            <a:rPr lang="en-US" sz="2000" dirty="0" smtClean="0"/>
            <a:t> </a:t>
          </a:r>
          <a:r>
            <a:rPr lang="en-US" sz="2000" dirty="0" err="1" smtClean="0"/>
            <a:t>Olaye</a:t>
          </a:r>
          <a:r>
            <a:rPr lang="en-US" sz="2000" dirty="0" smtClean="0"/>
            <a:t>, Martha </a:t>
          </a:r>
          <a:r>
            <a:rPr lang="en-US" sz="2000" dirty="0" err="1" smtClean="0"/>
            <a:t>Ojeh</a:t>
          </a:r>
          <a:r>
            <a:rPr lang="en-US" sz="2000" dirty="0" smtClean="0"/>
            <a:t>, </a:t>
          </a:r>
          <a:r>
            <a:rPr lang="en-US" sz="2000" dirty="0" err="1" smtClean="0"/>
            <a:t>Fadiku</a:t>
          </a:r>
          <a:r>
            <a:rPr lang="en-US" sz="2000" dirty="0" smtClean="0"/>
            <a:t> </a:t>
          </a:r>
          <a:r>
            <a:rPr lang="en-US" sz="2000" dirty="0" err="1" smtClean="0"/>
            <a:t>Ojo</a:t>
          </a:r>
          <a:r>
            <a:rPr lang="en-US" sz="2000" dirty="0" smtClean="0"/>
            <a:t>, </a:t>
          </a:r>
          <a:r>
            <a:rPr lang="en-US" sz="2000" dirty="0" err="1" smtClean="0"/>
            <a:t>Olaye</a:t>
          </a:r>
          <a:r>
            <a:rPr lang="en-US" sz="2000" dirty="0" smtClean="0"/>
            <a:t> Tunde, Michal Jobs, </a:t>
          </a:r>
          <a:r>
            <a:rPr lang="en-US" sz="2000" dirty="0" err="1" smtClean="0"/>
            <a:t>Adegbesan</a:t>
          </a:r>
          <a:r>
            <a:rPr lang="en-US" sz="2000" dirty="0" smtClean="0"/>
            <a:t> Ani, Faith Moses, </a:t>
          </a:r>
          <a:r>
            <a:rPr lang="en-US" sz="2000" dirty="0" err="1" smtClean="0"/>
            <a:t>Juwon</a:t>
          </a:r>
          <a:r>
            <a:rPr lang="en-US" sz="2000" dirty="0" smtClean="0"/>
            <a:t> Ade, Edward </a:t>
          </a:r>
          <a:r>
            <a:rPr lang="en-US" sz="2000" dirty="0" err="1" smtClean="0"/>
            <a:t>Lawal</a:t>
          </a:r>
          <a:endParaRPr lang="en-US" sz="2000" dirty="0"/>
        </a:p>
      </dgm:t>
    </dgm:pt>
    <dgm:pt modelId="{3AA09142-6C3C-4CC7-AA56-FBD2E9552297}" type="parTrans" cxnId="{E046A0F6-9460-4323-A261-430FB8E82FA4}">
      <dgm:prSet/>
      <dgm:spPr/>
      <dgm:t>
        <a:bodyPr/>
        <a:lstStyle/>
        <a:p>
          <a:endParaRPr lang="en-US" sz="2000"/>
        </a:p>
      </dgm:t>
    </dgm:pt>
    <dgm:pt modelId="{3052A2C1-ADDA-4ED6-B06B-3DB93918B39B}" type="sibTrans" cxnId="{E046A0F6-9460-4323-A261-430FB8E82FA4}">
      <dgm:prSet/>
      <dgm:spPr/>
      <dgm:t>
        <a:bodyPr/>
        <a:lstStyle/>
        <a:p>
          <a:endParaRPr lang="en-US" sz="2000"/>
        </a:p>
      </dgm:t>
    </dgm:pt>
    <dgm:pt modelId="{4140C02A-FE10-4BFB-91E3-76A93F0D75FF}">
      <dgm:prSet phldrT="[Text]" custT="1"/>
      <dgm:spPr/>
      <dgm:t>
        <a:bodyPr/>
        <a:lstStyle/>
        <a:p>
          <a:r>
            <a:rPr lang="en-US" sz="2000" dirty="0" smtClean="0"/>
            <a:t>Accumulated Benefits (units): 300, 150, 100, 450, 200, 170, 250, 80, 120, 280</a:t>
          </a:r>
          <a:endParaRPr lang="en-US" sz="2000" dirty="0"/>
        </a:p>
      </dgm:t>
    </dgm:pt>
    <dgm:pt modelId="{718ADE95-5B78-4DA5-9B16-C5F5F1B9C293}" type="parTrans" cxnId="{60605F56-9FCD-4D73-A15A-ECBB979C7EE4}">
      <dgm:prSet/>
      <dgm:spPr/>
      <dgm:t>
        <a:bodyPr/>
        <a:lstStyle/>
        <a:p>
          <a:endParaRPr lang="en-US" sz="2000"/>
        </a:p>
      </dgm:t>
    </dgm:pt>
    <dgm:pt modelId="{105B2065-61AE-43F8-A3E8-640D996F9091}" type="sibTrans" cxnId="{60605F56-9FCD-4D73-A15A-ECBB979C7EE4}">
      <dgm:prSet/>
      <dgm:spPr/>
      <dgm:t>
        <a:bodyPr/>
        <a:lstStyle/>
        <a:p>
          <a:endParaRPr lang="en-US" sz="2000"/>
        </a:p>
      </dgm:t>
    </dgm:pt>
    <dgm:pt modelId="{8283DD6C-14F5-4436-955D-2D62D7E2E593}">
      <dgm:prSet phldrT="[Text]" custT="1"/>
      <dgm:spPr/>
      <dgm:t>
        <a:bodyPr/>
        <a:lstStyle/>
        <a:p>
          <a:r>
            <a:rPr lang="en-US" sz="2000" dirty="0" smtClean="0"/>
            <a:t>Develop a python program that iterates the list of names, years of service and accumulated benefits, and calculate the corresponding accrued benefits (accumulated benefit * years of service) </a:t>
          </a:r>
          <a:endParaRPr lang="en-US" sz="2000" dirty="0"/>
        </a:p>
      </dgm:t>
    </dgm:pt>
    <dgm:pt modelId="{30F3026C-E5BC-4CCF-B365-241423681014}" type="parTrans" cxnId="{B375235E-8772-4B64-8ECC-146F475955A7}">
      <dgm:prSet/>
      <dgm:spPr/>
      <dgm:t>
        <a:bodyPr/>
        <a:lstStyle/>
        <a:p>
          <a:endParaRPr lang="en-US" sz="2000"/>
        </a:p>
      </dgm:t>
    </dgm:pt>
    <dgm:pt modelId="{8557F98A-9A14-4043-B2E7-0021D8FD210C}" type="sibTrans" cxnId="{B375235E-8772-4B64-8ECC-146F475955A7}">
      <dgm:prSet/>
      <dgm:spPr/>
      <dgm:t>
        <a:bodyPr/>
        <a:lstStyle/>
        <a:p>
          <a:endParaRPr lang="en-US" sz="2000"/>
        </a:p>
      </dgm:t>
    </dgm:pt>
    <dgm:pt modelId="{C9C518C5-F234-436E-B1B8-32E3DBCF1D0F}" type="pres">
      <dgm:prSet presAssocID="{BDAC1690-5B17-41FE-A6FE-F93DFAAD4945}" presName="linear" presStyleCnt="0">
        <dgm:presLayoutVars>
          <dgm:animLvl val="lvl"/>
          <dgm:resizeHandles val="exact"/>
        </dgm:presLayoutVars>
      </dgm:prSet>
      <dgm:spPr/>
      <dgm:t>
        <a:bodyPr/>
        <a:lstStyle/>
        <a:p>
          <a:endParaRPr lang="en-US"/>
        </a:p>
      </dgm:t>
    </dgm:pt>
    <dgm:pt modelId="{1CC8F529-C9C6-4590-B50F-BAF3AB55595D}" type="pres">
      <dgm:prSet presAssocID="{1D7E5F16-6412-40C1-9C8E-133E1CAE1839}" presName="parentText" presStyleLbl="node1" presStyleIdx="0" presStyleCnt="5">
        <dgm:presLayoutVars>
          <dgm:chMax val="0"/>
          <dgm:bulletEnabled val="1"/>
        </dgm:presLayoutVars>
      </dgm:prSet>
      <dgm:spPr/>
      <dgm:t>
        <a:bodyPr/>
        <a:lstStyle/>
        <a:p>
          <a:endParaRPr lang="en-US"/>
        </a:p>
      </dgm:t>
    </dgm:pt>
    <dgm:pt modelId="{B4104435-6702-49E7-A730-501D5C10C81B}" type="pres">
      <dgm:prSet presAssocID="{B61CBA6A-3A74-49E4-91DE-74385C3A8EB0}" presName="spacer" presStyleCnt="0"/>
      <dgm:spPr/>
    </dgm:pt>
    <dgm:pt modelId="{E4C8E1A8-BC9C-4A0F-A3D0-DEB983B76B3C}" type="pres">
      <dgm:prSet presAssocID="{AD51224B-AC57-4A71-BFF2-EF405E096B1E}" presName="parentText" presStyleLbl="node1" presStyleIdx="1" presStyleCnt="5">
        <dgm:presLayoutVars>
          <dgm:chMax val="0"/>
          <dgm:bulletEnabled val="1"/>
        </dgm:presLayoutVars>
      </dgm:prSet>
      <dgm:spPr/>
      <dgm:t>
        <a:bodyPr/>
        <a:lstStyle/>
        <a:p>
          <a:endParaRPr lang="en-US"/>
        </a:p>
      </dgm:t>
    </dgm:pt>
    <dgm:pt modelId="{949BEE56-DC13-45BF-BBC1-C3A8739D05F9}" type="pres">
      <dgm:prSet presAssocID="{3052A2C1-ADDA-4ED6-B06B-3DB93918B39B}" presName="spacer" presStyleCnt="0"/>
      <dgm:spPr/>
    </dgm:pt>
    <dgm:pt modelId="{7ECBF437-B69D-48B8-AFEA-312DCA6F2B19}" type="pres">
      <dgm:prSet presAssocID="{1033B818-3BD6-47AF-802A-E696B6C5DB1C}" presName="parentText" presStyleLbl="node1" presStyleIdx="2" presStyleCnt="5">
        <dgm:presLayoutVars>
          <dgm:chMax val="0"/>
          <dgm:bulletEnabled val="1"/>
        </dgm:presLayoutVars>
      </dgm:prSet>
      <dgm:spPr/>
      <dgm:t>
        <a:bodyPr/>
        <a:lstStyle/>
        <a:p>
          <a:endParaRPr lang="en-US"/>
        </a:p>
      </dgm:t>
    </dgm:pt>
    <dgm:pt modelId="{C9CC0C1F-EA04-4A50-891E-DB49DA80DB57}" type="pres">
      <dgm:prSet presAssocID="{449ADEAF-1A36-406B-8471-54CB5B43D259}" presName="spacer" presStyleCnt="0"/>
      <dgm:spPr/>
    </dgm:pt>
    <dgm:pt modelId="{0BDA01B2-6C0B-4035-B45C-92BF1C6DF51B}" type="pres">
      <dgm:prSet presAssocID="{4140C02A-FE10-4BFB-91E3-76A93F0D75FF}" presName="parentText" presStyleLbl="node1" presStyleIdx="3" presStyleCnt="5">
        <dgm:presLayoutVars>
          <dgm:chMax val="0"/>
          <dgm:bulletEnabled val="1"/>
        </dgm:presLayoutVars>
      </dgm:prSet>
      <dgm:spPr/>
      <dgm:t>
        <a:bodyPr/>
        <a:lstStyle/>
        <a:p>
          <a:endParaRPr lang="en-US"/>
        </a:p>
      </dgm:t>
    </dgm:pt>
    <dgm:pt modelId="{662C1C2C-CC4F-41D4-8947-41013F1DCA6F}" type="pres">
      <dgm:prSet presAssocID="{105B2065-61AE-43F8-A3E8-640D996F9091}" presName="spacer" presStyleCnt="0"/>
      <dgm:spPr/>
    </dgm:pt>
    <dgm:pt modelId="{C20ACE3C-93E3-473E-821D-4021EEF28572}" type="pres">
      <dgm:prSet presAssocID="{8283DD6C-14F5-4436-955D-2D62D7E2E593}" presName="parentText" presStyleLbl="node1" presStyleIdx="4" presStyleCnt="5">
        <dgm:presLayoutVars>
          <dgm:chMax val="0"/>
          <dgm:bulletEnabled val="1"/>
        </dgm:presLayoutVars>
      </dgm:prSet>
      <dgm:spPr/>
      <dgm:t>
        <a:bodyPr/>
        <a:lstStyle/>
        <a:p>
          <a:endParaRPr lang="en-US"/>
        </a:p>
      </dgm:t>
    </dgm:pt>
  </dgm:ptLst>
  <dgm:cxnLst>
    <dgm:cxn modelId="{FEF57826-9722-423A-A653-2308A5F4340C}" srcId="{BDAC1690-5B17-41FE-A6FE-F93DFAAD4945}" destId="{1D7E5F16-6412-40C1-9C8E-133E1CAE1839}" srcOrd="0" destOrd="0" parTransId="{B3558BCC-F63B-4CD6-97CE-4CE295D8B498}" sibTransId="{B61CBA6A-3A74-49E4-91DE-74385C3A8EB0}"/>
    <dgm:cxn modelId="{D4257181-0088-485F-A866-41FA26871638}" srcId="{BDAC1690-5B17-41FE-A6FE-F93DFAAD4945}" destId="{1033B818-3BD6-47AF-802A-E696B6C5DB1C}" srcOrd="2" destOrd="0" parTransId="{638688FC-AA50-4FA9-A2FD-F9DB79FCF925}" sibTransId="{449ADEAF-1A36-406B-8471-54CB5B43D259}"/>
    <dgm:cxn modelId="{8977A999-A783-4C36-8BED-B4A982498957}" type="presOf" srcId="{1033B818-3BD6-47AF-802A-E696B6C5DB1C}" destId="{7ECBF437-B69D-48B8-AFEA-312DCA6F2B19}" srcOrd="0" destOrd="0" presId="urn:microsoft.com/office/officeart/2005/8/layout/vList2"/>
    <dgm:cxn modelId="{DF94AE18-0E26-42B5-AF60-E0FDB9FCADF1}" type="presOf" srcId="{4140C02A-FE10-4BFB-91E3-76A93F0D75FF}" destId="{0BDA01B2-6C0B-4035-B45C-92BF1C6DF51B}" srcOrd="0" destOrd="0" presId="urn:microsoft.com/office/officeart/2005/8/layout/vList2"/>
    <dgm:cxn modelId="{BCC3DE70-0C99-433A-BCCF-D0528BAA4E8E}" type="presOf" srcId="{1D7E5F16-6412-40C1-9C8E-133E1CAE1839}" destId="{1CC8F529-C9C6-4590-B50F-BAF3AB55595D}" srcOrd="0" destOrd="0" presId="urn:microsoft.com/office/officeart/2005/8/layout/vList2"/>
    <dgm:cxn modelId="{B375235E-8772-4B64-8ECC-146F475955A7}" srcId="{BDAC1690-5B17-41FE-A6FE-F93DFAAD4945}" destId="{8283DD6C-14F5-4436-955D-2D62D7E2E593}" srcOrd="4" destOrd="0" parTransId="{30F3026C-E5BC-4CCF-B365-241423681014}" sibTransId="{8557F98A-9A14-4043-B2E7-0021D8FD210C}"/>
    <dgm:cxn modelId="{60605F56-9FCD-4D73-A15A-ECBB979C7EE4}" srcId="{BDAC1690-5B17-41FE-A6FE-F93DFAAD4945}" destId="{4140C02A-FE10-4BFB-91E3-76A93F0D75FF}" srcOrd="3" destOrd="0" parTransId="{718ADE95-5B78-4DA5-9B16-C5F5F1B9C293}" sibTransId="{105B2065-61AE-43F8-A3E8-640D996F9091}"/>
    <dgm:cxn modelId="{4857AC30-5AEA-4D27-82E9-52B35AD59570}" type="presOf" srcId="{AD51224B-AC57-4A71-BFF2-EF405E096B1E}" destId="{E4C8E1A8-BC9C-4A0F-A3D0-DEB983B76B3C}" srcOrd="0" destOrd="0" presId="urn:microsoft.com/office/officeart/2005/8/layout/vList2"/>
    <dgm:cxn modelId="{E046A0F6-9460-4323-A261-430FB8E82FA4}" srcId="{BDAC1690-5B17-41FE-A6FE-F93DFAAD4945}" destId="{AD51224B-AC57-4A71-BFF2-EF405E096B1E}" srcOrd="1" destOrd="0" parTransId="{3AA09142-6C3C-4CC7-AA56-FBD2E9552297}" sibTransId="{3052A2C1-ADDA-4ED6-B06B-3DB93918B39B}"/>
    <dgm:cxn modelId="{851066CA-0CD0-4EE0-836B-22B4F9B65987}" type="presOf" srcId="{8283DD6C-14F5-4436-955D-2D62D7E2E593}" destId="{C20ACE3C-93E3-473E-821D-4021EEF28572}" srcOrd="0" destOrd="0" presId="urn:microsoft.com/office/officeart/2005/8/layout/vList2"/>
    <dgm:cxn modelId="{372FBF63-B99E-4BFE-BE0B-2B50B346FF35}" type="presOf" srcId="{BDAC1690-5B17-41FE-A6FE-F93DFAAD4945}" destId="{C9C518C5-F234-436E-B1B8-32E3DBCF1D0F}" srcOrd="0" destOrd="0" presId="urn:microsoft.com/office/officeart/2005/8/layout/vList2"/>
    <dgm:cxn modelId="{A3654414-2E22-4C52-8A9D-0CB5EBC7AA6F}" type="presParOf" srcId="{C9C518C5-F234-436E-B1B8-32E3DBCF1D0F}" destId="{1CC8F529-C9C6-4590-B50F-BAF3AB55595D}" srcOrd="0" destOrd="0" presId="urn:microsoft.com/office/officeart/2005/8/layout/vList2"/>
    <dgm:cxn modelId="{16EF5762-ADFB-4CEC-971D-361ED3406BCB}" type="presParOf" srcId="{C9C518C5-F234-436E-B1B8-32E3DBCF1D0F}" destId="{B4104435-6702-49E7-A730-501D5C10C81B}" srcOrd="1" destOrd="0" presId="urn:microsoft.com/office/officeart/2005/8/layout/vList2"/>
    <dgm:cxn modelId="{7DC673AF-3255-4871-9EE1-92F81B85FAD7}" type="presParOf" srcId="{C9C518C5-F234-436E-B1B8-32E3DBCF1D0F}" destId="{E4C8E1A8-BC9C-4A0F-A3D0-DEB983B76B3C}" srcOrd="2" destOrd="0" presId="urn:microsoft.com/office/officeart/2005/8/layout/vList2"/>
    <dgm:cxn modelId="{EC15BD3C-AD57-4D0C-B8A6-1DD332ADFA37}" type="presParOf" srcId="{C9C518C5-F234-436E-B1B8-32E3DBCF1D0F}" destId="{949BEE56-DC13-45BF-BBC1-C3A8739D05F9}" srcOrd="3" destOrd="0" presId="urn:microsoft.com/office/officeart/2005/8/layout/vList2"/>
    <dgm:cxn modelId="{2945D8D1-8D79-4092-9561-15E4008C01D9}" type="presParOf" srcId="{C9C518C5-F234-436E-B1B8-32E3DBCF1D0F}" destId="{7ECBF437-B69D-48B8-AFEA-312DCA6F2B19}" srcOrd="4" destOrd="0" presId="urn:microsoft.com/office/officeart/2005/8/layout/vList2"/>
    <dgm:cxn modelId="{2E31257F-6DD9-42F5-9B57-E0910A3B8C71}" type="presParOf" srcId="{C9C518C5-F234-436E-B1B8-32E3DBCF1D0F}" destId="{C9CC0C1F-EA04-4A50-891E-DB49DA80DB57}" srcOrd="5" destOrd="0" presId="urn:microsoft.com/office/officeart/2005/8/layout/vList2"/>
    <dgm:cxn modelId="{907F17AB-9B86-4266-AF83-C50FFC19015B}" type="presParOf" srcId="{C9C518C5-F234-436E-B1B8-32E3DBCF1D0F}" destId="{0BDA01B2-6C0B-4035-B45C-92BF1C6DF51B}" srcOrd="6" destOrd="0" presId="urn:microsoft.com/office/officeart/2005/8/layout/vList2"/>
    <dgm:cxn modelId="{980BE676-C8C6-43E9-BE91-FAA2BABEF0DB}" type="presParOf" srcId="{C9C518C5-F234-436E-B1B8-32E3DBCF1D0F}" destId="{662C1C2C-CC4F-41D4-8947-41013F1DCA6F}" srcOrd="7" destOrd="0" presId="urn:microsoft.com/office/officeart/2005/8/layout/vList2"/>
    <dgm:cxn modelId="{D17FD95B-1FC1-4CF4-B6C0-074C1B57D4BC}" type="presParOf" srcId="{C9C518C5-F234-436E-B1B8-32E3DBCF1D0F}" destId="{C20ACE3C-93E3-473E-821D-4021EEF2857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95C0F4-BB22-4EB0-B19A-AF1D8C796E6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dirty="0" smtClean="0"/>
            <a:t>Algorithm</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A8F40C64-9209-4BEC-BAB3-BBD1F28DB83E}">
      <dgm:prSet phldrT="[Text]"/>
      <dgm:spPr/>
      <dgm:t>
        <a:bodyPr/>
        <a:lstStyle/>
        <a:p>
          <a:r>
            <a:rPr lang="en-US" dirty="0" smtClean="0"/>
            <a:t>Strategy</a:t>
          </a:r>
          <a:endParaRPr lang="en-US" dirty="0"/>
        </a:p>
      </dgm:t>
    </dgm:pt>
    <dgm:pt modelId="{B77EA258-8A9C-46EA-A03A-3EF65C29A2F4}" type="parTrans" cxnId="{3A23D4BC-A6C7-44C5-A523-76E0E1009A5D}">
      <dgm:prSet/>
      <dgm:spPr/>
      <dgm:t>
        <a:bodyPr/>
        <a:lstStyle/>
        <a:p>
          <a:endParaRPr lang="en-US"/>
        </a:p>
      </dgm:t>
    </dgm:pt>
    <dgm:pt modelId="{BB1435F1-E760-4601-B0CF-E46E113F3251}" type="sibTrans" cxnId="{3A23D4BC-A6C7-44C5-A523-76E0E1009A5D}">
      <dgm:prSet/>
      <dgm:spPr/>
      <dgm:t>
        <a:bodyPr/>
        <a:lstStyle/>
        <a:p>
          <a:endParaRPr lang="en-US"/>
        </a:p>
      </dgm:t>
    </dgm:pt>
    <dgm:pt modelId="{A127D9D3-6D0F-4F52-9D27-3C3EE579013B}">
      <dgm:prSet phldrT="[Text]" custT="1"/>
      <dgm:spPr/>
      <dgm:t>
        <a:bodyPr/>
        <a:lstStyle/>
        <a:p>
          <a:r>
            <a:rPr lang="en-US" sz="2000" dirty="0" smtClean="0"/>
            <a:t>An algorithm is a sequence of computational steps that transform the input to an output. </a:t>
          </a:r>
          <a:endParaRPr lang="en-US" sz="2000" dirty="0"/>
        </a:p>
      </dgm:t>
    </dgm:pt>
    <dgm:pt modelId="{B15CDF3B-E947-4109-8E5D-2D2CC20F639A}" type="parTrans" cxnId="{09EF0F13-B4E0-4ED1-95E4-D3DB677A6130}">
      <dgm:prSet/>
      <dgm:spPr/>
      <dgm:t>
        <a:bodyPr/>
        <a:lstStyle/>
        <a:p>
          <a:endParaRPr lang="en-US"/>
        </a:p>
      </dgm:t>
    </dgm:pt>
    <dgm:pt modelId="{E7AB3AB1-3FB7-4257-A535-2F127EA20C32}" type="sibTrans" cxnId="{09EF0F13-B4E0-4ED1-95E4-D3DB677A6130}">
      <dgm:prSet/>
      <dgm:spPr/>
      <dgm:t>
        <a:bodyPr/>
        <a:lstStyle/>
        <a:p>
          <a:endParaRPr lang="en-US"/>
        </a:p>
      </dgm:t>
    </dgm:pt>
    <dgm:pt modelId="{1DBBFD0A-254D-4E81-9282-BDA36670C934}">
      <dgm:prSet phldrT="[Text]" custT="1"/>
      <dgm:spPr/>
      <dgm:t>
        <a:bodyPr/>
        <a:lstStyle/>
        <a:p>
          <a:r>
            <a:rPr lang="en-US" sz="2000" dirty="0" smtClean="0"/>
            <a:t>A strategy is an approach (or a series of approaches) devised to solve a computational problem.</a:t>
          </a:r>
          <a:endParaRPr lang="en-US" sz="2000" dirty="0"/>
        </a:p>
      </dgm:t>
    </dgm:pt>
    <dgm:pt modelId="{96AA5B1A-CBB0-4AF3-95B9-779515ACE787}" type="parTrans" cxnId="{3C74939A-AFE3-4025-8303-C7A5664AE252}">
      <dgm:prSet/>
      <dgm:spPr/>
      <dgm:t>
        <a:bodyPr/>
        <a:lstStyle/>
        <a:p>
          <a:endParaRPr lang="en-US"/>
        </a:p>
      </dgm:t>
    </dgm:pt>
    <dgm:pt modelId="{A3C96FD2-96F4-4F7D-8482-91229FF146C5}" type="sibTrans" cxnId="{3C74939A-AFE3-4025-8303-C7A5664AE252}">
      <dgm:prSet/>
      <dgm:spPr/>
      <dgm:t>
        <a:bodyPr/>
        <a:lstStyle/>
        <a:p>
          <a:endParaRPr lang="en-US"/>
        </a:p>
      </dgm:t>
    </dgm:pt>
    <dgm:pt modelId="{A4408040-AB40-4188-B6C7-B46F0619A27A}" type="pres">
      <dgm:prSet presAssocID="{1F95C0F4-BB22-4EB0-B19A-AF1D8C796E6C}" presName="rootnode" presStyleCnt="0">
        <dgm:presLayoutVars>
          <dgm:chMax/>
          <dgm:chPref/>
          <dgm:dir/>
          <dgm:animLvl val="lvl"/>
        </dgm:presLayoutVars>
      </dgm:prSet>
      <dgm:spPr/>
      <dgm:t>
        <a:bodyPr/>
        <a:lstStyle/>
        <a:p>
          <a:endParaRPr lang="en-US"/>
        </a:p>
      </dgm:t>
    </dgm:pt>
    <dgm:pt modelId="{3AA04B6A-170C-4324-8742-730026F03899}" type="pres">
      <dgm:prSet presAssocID="{4E843C35-A01B-4B0A-92FD-5267F31166C3}" presName="composite" presStyleCnt="0"/>
      <dgm:spPr/>
    </dgm:pt>
    <dgm:pt modelId="{DB3B95A4-4FE9-47B3-8644-B484CABB7034}" type="pres">
      <dgm:prSet presAssocID="{4E843C35-A01B-4B0A-92FD-5267F31166C3}" presName="bentUpArrow1" presStyleLbl="alignImgPlace1" presStyleIdx="0" presStyleCnt="1" custScaleX="75554" custScaleY="99181" custLinFactNeighborX="31593" custLinFactNeighborY="-22717"/>
      <dgm:spPr/>
    </dgm:pt>
    <dgm:pt modelId="{3CF3A728-937B-4F54-961E-7D4333D3A273}" type="pres">
      <dgm:prSet presAssocID="{4E843C35-A01B-4B0A-92FD-5267F31166C3}" presName="ParentText" presStyleLbl="node1" presStyleIdx="0" presStyleCnt="2" custScaleX="79036" custScaleY="72798" custLinFactNeighborY="-5362">
        <dgm:presLayoutVars>
          <dgm:chMax val="1"/>
          <dgm:chPref val="1"/>
          <dgm:bulletEnabled val="1"/>
        </dgm:presLayoutVars>
      </dgm:prSet>
      <dgm:spPr/>
      <dgm:t>
        <a:bodyPr/>
        <a:lstStyle/>
        <a:p>
          <a:endParaRPr lang="en-US"/>
        </a:p>
      </dgm:t>
    </dgm:pt>
    <dgm:pt modelId="{DB3BA29D-B0A1-4076-ADB1-1ACD8465243C}" type="pres">
      <dgm:prSet presAssocID="{4E843C35-A01B-4B0A-92FD-5267F31166C3}" presName="ChildText" presStyleLbl="revTx" presStyleIdx="0" presStyleCnt="2" custScaleX="279922" custLinFactNeighborX="75833" custLinFactNeighborY="-1844">
        <dgm:presLayoutVars>
          <dgm:chMax val="0"/>
          <dgm:chPref val="0"/>
          <dgm:bulletEnabled val="1"/>
        </dgm:presLayoutVars>
      </dgm:prSet>
      <dgm:spPr/>
      <dgm:t>
        <a:bodyPr/>
        <a:lstStyle/>
        <a:p>
          <a:endParaRPr lang="en-US"/>
        </a:p>
      </dgm:t>
    </dgm:pt>
    <dgm:pt modelId="{DBB60E13-A87B-44DB-BD37-B678218B541A}" type="pres">
      <dgm:prSet presAssocID="{744C0022-4C4F-44B4-B568-6419C97C6615}" presName="sibTrans" presStyleCnt="0"/>
      <dgm:spPr/>
    </dgm:pt>
    <dgm:pt modelId="{89A166BE-711D-46CE-BB5F-2AF56F3F120B}" type="pres">
      <dgm:prSet presAssocID="{A8F40C64-9209-4BEC-BAB3-BBD1F28DB83E}" presName="composite" presStyleCnt="0"/>
      <dgm:spPr/>
    </dgm:pt>
    <dgm:pt modelId="{69D923E1-25BB-4A1D-92E8-2667E46AFBF0}" type="pres">
      <dgm:prSet presAssocID="{A8F40C64-9209-4BEC-BAB3-BBD1F28DB83E}" presName="ParentText" presStyleLbl="node1" presStyleIdx="1" presStyleCnt="2" custScaleX="79761" custScaleY="71384" custLinFactNeighborX="-28081" custLinFactNeighborY="-7417">
        <dgm:presLayoutVars>
          <dgm:chMax val="1"/>
          <dgm:chPref val="1"/>
          <dgm:bulletEnabled val="1"/>
        </dgm:presLayoutVars>
      </dgm:prSet>
      <dgm:spPr/>
      <dgm:t>
        <a:bodyPr/>
        <a:lstStyle/>
        <a:p>
          <a:endParaRPr lang="en-US"/>
        </a:p>
      </dgm:t>
    </dgm:pt>
    <dgm:pt modelId="{727185BB-2793-40A3-852A-546E9EBFC729}" type="pres">
      <dgm:prSet presAssocID="{A8F40C64-9209-4BEC-BAB3-BBD1F28DB83E}" presName="FinalChildText" presStyleLbl="revTx" presStyleIdx="1" presStyleCnt="2" custScaleX="210796" custLinFactNeighborX="885" custLinFactNeighborY="4240">
        <dgm:presLayoutVars>
          <dgm:chMax val="0"/>
          <dgm:chPref val="0"/>
          <dgm:bulletEnabled val="1"/>
        </dgm:presLayoutVars>
      </dgm:prSet>
      <dgm:spPr/>
      <dgm:t>
        <a:bodyPr/>
        <a:lstStyle/>
        <a:p>
          <a:endParaRPr lang="en-US"/>
        </a:p>
      </dgm:t>
    </dgm:pt>
  </dgm:ptLst>
  <dgm:cxnLst>
    <dgm:cxn modelId="{C3B0BC4F-4F37-45B1-B2F5-0D5B11902C5E}" srcId="{1F95C0F4-BB22-4EB0-B19A-AF1D8C796E6C}" destId="{4E843C35-A01B-4B0A-92FD-5267F31166C3}" srcOrd="0" destOrd="0" parTransId="{2FFB86F5-A0C0-4C5C-B45E-78CC2B8DF159}" sibTransId="{744C0022-4C4F-44B4-B568-6419C97C6615}"/>
    <dgm:cxn modelId="{12D26E87-FA05-4A52-8F4C-4ABDC31073BE}" type="presOf" srcId="{1F95C0F4-BB22-4EB0-B19A-AF1D8C796E6C}" destId="{A4408040-AB40-4188-B6C7-B46F0619A27A}" srcOrd="0" destOrd="0" presId="urn:microsoft.com/office/officeart/2005/8/layout/StepDownProcess"/>
    <dgm:cxn modelId="{09EF0F13-B4E0-4ED1-95E4-D3DB677A6130}" srcId="{4E843C35-A01B-4B0A-92FD-5267F31166C3}" destId="{A127D9D3-6D0F-4F52-9D27-3C3EE579013B}" srcOrd="0" destOrd="0" parTransId="{B15CDF3B-E947-4109-8E5D-2D2CC20F639A}" sibTransId="{E7AB3AB1-3FB7-4257-A535-2F127EA20C32}"/>
    <dgm:cxn modelId="{BB1E173E-81CD-4255-9380-B6FA4D337138}" type="presOf" srcId="{A127D9D3-6D0F-4F52-9D27-3C3EE579013B}" destId="{DB3BA29D-B0A1-4076-ADB1-1ACD8465243C}" srcOrd="0" destOrd="0" presId="urn:microsoft.com/office/officeart/2005/8/layout/StepDownProcess"/>
    <dgm:cxn modelId="{3C74939A-AFE3-4025-8303-C7A5664AE252}" srcId="{A8F40C64-9209-4BEC-BAB3-BBD1F28DB83E}" destId="{1DBBFD0A-254D-4E81-9282-BDA36670C934}" srcOrd="0" destOrd="0" parTransId="{96AA5B1A-CBB0-4AF3-95B9-779515ACE787}" sibTransId="{A3C96FD2-96F4-4F7D-8482-91229FF146C5}"/>
    <dgm:cxn modelId="{FCE84A8E-8062-478C-AB11-A93D565AE327}" type="presOf" srcId="{A8F40C64-9209-4BEC-BAB3-BBD1F28DB83E}" destId="{69D923E1-25BB-4A1D-92E8-2667E46AFBF0}" srcOrd="0" destOrd="0" presId="urn:microsoft.com/office/officeart/2005/8/layout/StepDownProcess"/>
    <dgm:cxn modelId="{F2FE7F04-67BA-4AC3-84F9-3BF5433D2132}" type="presOf" srcId="{4E843C35-A01B-4B0A-92FD-5267F31166C3}" destId="{3CF3A728-937B-4F54-961E-7D4333D3A273}" srcOrd="0" destOrd="0" presId="urn:microsoft.com/office/officeart/2005/8/layout/StepDownProcess"/>
    <dgm:cxn modelId="{532D359A-D6CE-4CBE-B61B-990EF490F875}" type="presOf" srcId="{1DBBFD0A-254D-4E81-9282-BDA36670C934}" destId="{727185BB-2793-40A3-852A-546E9EBFC729}" srcOrd="0" destOrd="0" presId="urn:microsoft.com/office/officeart/2005/8/layout/StepDownProcess"/>
    <dgm:cxn modelId="{3A23D4BC-A6C7-44C5-A523-76E0E1009A5D}" srcId="{1F95C0F4-BB22-4EB0-B19A-AF1D8C796E6C}" destId="{A8F40C64-9209-4BEC-BAB3-BBD1F28DB83E}" srcOrd="1" destOrd="0" parTransId="{B77EA258-8A9C-46EA-A03A-3EF65C29A2F4}" sibTransId="{BB1435F1-E760-4601-B0CF-E46E113F3251}"/>
    <dgm:cxn modelId="{CCE4730F-288E-4A80-A67C-CF5D0CBDAD4A}" type="presParOf" srcId="{A4408040-AB40-4188-B6C7-B46F0619A27A}" destId="{3AA04B6A-170C-4324-8742-730026F03899}" srcOrd="0" destOrd="0" presId="urn:microsoft.com/office/officeart/2005/8/layout/StepDownProcess"/>
    <dgm:cxn modelId="{9D16DBAC-61B6-416C-89AA-926C76A8BC23}" type="presParOf" srcId="{3AA04B6A-170C-4324-8742-730026F03899}" destId="{DB3B95A4-4FE9-47B3-8644-B484CABB7034}" srcOrd="0" destOrd="0" presId="urn:microsoft.com/office/officeart/2005/8/layout/StepDownProcess"/>
    <dgm:cxn modelId="{B1BE7771-C996-4230-A82F-F56158EBEAC5}" type="presParOf" srcId="{3AA04B6A-170C-4324-8742-730026F03899}" destId="{3CF3A728-937B-4F54-961E-7D4333D3A273}" srcOrd="1" destOrd="0" presId="urn:microsoft.com/office/officeart/2005/8/layout/StepDownProcess"/>
    <dgm:cxn modelId="{152961C9-2942-49C1-A963-F47751D6A857}" type="presParOf" srcId="{3AA04B6A-170C-4324-8742-730026F03899}" destId="{DB3BA29D-B0A1-4076-ADB1-1ACD8465243C}" srcOrd="2" destOrd="0" presId="urn:microsoft.com/office/officeart/2005/8/layout/StepDownProcess"/>
    <dgm:cxn modelId="{429E8516-F94B-4D6B-AFB6-8AC7F6AFD638}" type="presParOf" srcId="{A4408040-AB40-4188-B6C7-B46F0619A27A}" destId="{DBB60E13-A87B-44DB-BD37-B678218B541A}" srcOrd="1" destOrd="0" presId="urn:microsoft.com/office/officeart/2005/8/layout/StepDownProcess"/>
    <dgm:cxn modelId="{973532CF-A4AA-4F1C-8FAE-503B715C98C3}" type="presParOf" srcId="{A4408040-AB40-4188-B6C7-B46F0619A27A}" destId="{89A166BE-711D-46CE-BB5F-2AF56F3F120B}" srcOrd="2" destOrd="0" presId="urn:microsoft.com/office/officeart/2005/8/layout/StepDownProcess"/>
    <dgm:cxn modelId="{09DF986B-B6E0-4FFD-9B96-5E306083315E}" type="presParOf" srcId="{89A166BE-711D-46CE-BB5F-2AF56F3F120B}" destId="{69D923E1-25BB-4A1D-92E8-2667E46AFBF0}" srcOrd="0" destOrd="0" presId="urn:microsoft.com/office/officeart/2005/8/layout/StepDownProcess"/>
    <dgm:cxn modelId="{91BAC95F-1970-4A65-BBBE-4C4741C2235A}" type="presParOf" srcId="{89A166BE-711D-46CE-BB5F-2AF56F3F120B}" destId="{727185BB-2793-40A3-852A-546E9EBFC72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95C0F4-BB22-4EB0-B19A-AF1D8C796E6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b="0" i="0" smtClean="0"/>
            <a:t>A strategy might yield incorrect results, but a correct algorithm will always produce correct results.</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8841DE25-9394-4BC2-A015-BB6203C83BDD}">
      <dgm:prSet/>
      <dgm:spPr/>
      <dgm:t>
        <a:bodyPr/>
        <a:lstStyle/>
        <a:p>
          <a:r>
            <a:rPr lang="en-US" b="0" i="0" smtClean="0"/>
            <a:t>Strategies are invented, algorithms are more or less tested and trusted standards</a:t>
          </a:r>
          <a:endParaRPr lang="en-US" b="0" i="0"/>
        </a:p>
      </dgm:t>
    </dgm:pt>
    <dgm:pt modelId="{AB79D519-3A10-4EB8-A501-3F147AA849CD}" type="parTrans" cxnId="{1BE60222-5D6E-4DDC-9096-BC43BD5BFD12}">
      <dgm:prSet/>
      <dgm:spPr/>
      <dgm:t>
        <a:bodyPr/>
        <a:lstStyle/>
        <a:p>
          <a:endParaRPr lang="en-US"/>
        </a:p>
      </dgm:t>
    </dgm:pt>
    <dgm:pt modelId="{17A22742-7504-43B5-9446-329D6880A0C8}" type="sibTrans" cxnId="{1BE60222-5D6E-4DDC-9096-BC43BD5BFD12}">
      <dgm:prSet/>
      <dgm:spPr/>
      <dgm:t>
        <a:bodyPr/>
        <a:lstStyle/>
        <a:p>
          <a:endParaRPr lang="en-US"/>
        </a:p>
      </dgm:t>
    </dgm:pt>
    <dgm:pt modelId="{0CAC517F-0EDE-4414-87C8-BDDF5A180017}">
      <dgm:prSet/>
      <dgm:spPr/>
      <dgm:t>
        <a:bodyPr/>
        <a:lstStyle/>
        <a:p>
          <a:r>
            <a:rPr lang="en-US" b="0" i="0" smtClean="0"/>
            <a:t>Strategies are flexible, but algorithms are rigid i.e. they follow only one set of procedures</a:t>
          </a:r>
          <a:endParaRPr lang="en-US" b="0" i="0"/>
        </a:p>
      </dgm:t>
    </dgm:pt>
    <dgm:pt modelId="{025AA38B-16D4-418C-A1B6-04659B97240A}" type="parTrans" cxnId="{3EDAF730-DDF8-4CB5-8CA5-F46773B42921}">
      <dgm:prSet/>
      <dgm:spPr/>
      <dgm:t>
        <a:bodyPr/>
        <a:lstStyle/>
        <a:p>
          <a:endParaRPr lang="en-US"/>
        </a:p>
      </dgm:t>
    </dgm:pt>
    <dgm:pt modelId="{70F17099-A0B0-476D-BE7C-51412DF9919C}" type="sibTrans" cxnId="{3EDAF730-DDF8-4CB5-8CA5-F46773B42921}">
      <dgm:prSet/>
      <dgm:spPr/>
      <dgm:t>
        <a:bodyPr/>
        <a:lstStyle/>
        <a:p>
          <a:endParaRPr lang="en-US"/>
        </a:p>
      </dgm:t>
    </dgm:pt>
    <dgm:pt modelId="{D574B368-CF15-4BAA-A50C-730541949A41}" type="pres">
      <dgm:prSet presAssocID="{1F95C0F4-BB22-4EB0-B19A-AF1D8C796E6C}" presName="CompostProcess" presStyleCnt="0">
        <dgm:presLayoutVars>
          <dgm:dir/>
          <dgm:resizeHandles val="exact"/>
        </dgm:presLayoutVars>
      </dgm:prSet>
      <dgm:spPr/>
      <dgm:t>
        <a:bodyPr/>
        <a:lstStyle/>
        <a:p>
          <a:endParaRPr lang="en-US"/>
        </a:p>
      </dgm:t>
    </dgm:pt>
    <dgm:pt modelId="{3CE9421B-4E7B-4B04-A2AF-C4A0FAF8DBD2}" type="pres">
      <dgm:prSet presAssocID="{1F95C0F4-BB22-4EB0-B19A-AF1D8C796E6C}" presName="arrow" presStyleLbl="bgShp" presStyleIdx="0" presStyleCnt="1"/>
      <dgm:spPr/>
    </dgm:pt>
    <dgm:pt modelId="{82A4DC6E-5ABC-4E16-86A6-630F733FB696}" type="pres">
      <dgm:prSet presAssocID="{1F95C0F4-BB22-4EB0-B19A-AF1D8C796E6C}" presName="linearProcess" presStyleCnt="0"/>
      <dgm:spPr/>
    </dgm:pt>
    <dgm:pt modelId="{EA52DED0-E00A-49D7-B0EC-0C2509B1AE42}" type="pres">
      <dgm:prSet presAssocID="{4E843C35-A01B-4B0A-92FD-5267F31166C3}" presName="textNode" presStyleLbl="node1" presStyleIdx="0" presStyleCnt="3">
        <dgm:presLayoutVars>
          <dgm:bulletEnabled val="1"/>
        </dgm:presLayoutVars>
      </dgm:prSet>
      <dgm:spPr/>
      <dgm:t>
        <a:bodyPr/>
        <a:lstStyle/>
        <a:p>
          <a:endParaRPr lang="en-US"/>
        </a:p>
      </dgm:t>
    </dgm:pt>
    <dgm:pt modelId="{B00E28BA-03AA-4660-A0C2-8B437407B6CE}" type="pres">
      <dgm:prSet presAssocID="{744C0022-4C4F-44B4-B568-6419C97C6615}" presName="sibTrans" presStyleCnt="0"/>
      <dgm:spPr/>
    </dgm:pt>
    <dgm:pt modelId="{50B032C0-D877-4801-B729-137B8379277C}" type="pres">
      <dgm:prSet presAssocID="{8841DE25-9394-4BC2-A015-BB6203C83BDD}" presName="textNode" presStyleLbl="node1" presStyleIdx="1" presStyleCnt="3">
        <dgm:presLayoutVars>
          <dgm:bulletEnabled val="1"/>
        </dgm:presLayoutVars>
      </dgm:prSet>
      <dgm:spPr/>
      <dgm:t>
        <a:bodyPr/>
        <a:lstStyle/>
        <a:p>
          <a:endParaRPr lang="en-US"/>
        </a:p>
      </dgm:t>
    </dgm:pt>
    <dgm:pt modelId="{217E4E4E-C581-4814-99EA-3896A636D889}" type="pres">
      <dgm:prSet presAssocID="{17A22742-7504-43B5-9446-329D6880A0C8}" presName="sibTrans" presStyleCnt="0"/>
      <dgm:spPr/>
    </dgm:pt>
    <dgm:pt modelId="{027FEB80-0527-4505-818F-C3DE982056F1}" type="pres">
      <dgm:prSet presAssocID="{0CAC517F-0EDE-4414-87C8-BDDF5A180017}" presName="textNode" presStyleLbl="node1" presStyleIdx="2" presStyleCnt="3">
        <dgm:presLayoutVars>
          <dgm:bulletEnabled val="1"/>
        </dgm:presLayoutVars>
      </dgm:prSet>
      <dgm:spPr/>
      <dgm:t>
        <a:bodyPr/>
        <a:lstStyle/>
        <a:p>
          <a:endParaRPr lang="en-US"/>
        </a:p>
      </dgm:t>
    </dgm:pt>
  </dgm:ptLst>
  <dgm:cxnLst>
    <dgm:cxn modelId="{CFD64EE3-E073-4256-A30B-7B0252533B0C}" type="presOf" srcId="{4E843C35-A01B-4B0A-92FD-5267F31166C3}" destId="{EA52DED0-E00A-49D7-B0EC-0C2509B1AE42}" srcOrd="0" destOrd="0" presId="urn:microsoft.com/office/officeart/2005/8/layout/hProcess9"/>
    <dgm:cxn modelId="{1BE60222-5D6E-4DDC-9096-BC43BD5BFD12}" srcId="{1F95C0F4-BB22-4EB0-B19A-AF1D8C796E6C}" destId="{8841DE25-9394-4BC2-A015-BB6203C83BDD}" srcOrd="1" destOrd="0" parTransId="{AB79D519-3A10-4EB8-A501-3F147AA849CD}" sibTransId="{17A22742-7504-43B5-9446-329D6880A0C8}"/>
    <dgm:cxn modelId="{C3B0BC4F-4F37-45B1-B2F5-0D5B11902C5E}" srcId="{1F95C0F4-BB22-4EB0-B19A-AF1D8C796E6C}" destId="{4E843C35-A01B-4B0A-92FD-5267F31166C3}" srcOrd="0" destOrd="0" parTransId="{2FFB86F5-A0C0-4C5C-B45E-78CC2B8DF159}" sibTransId="{744C0022-4C4F-44B4-B568-6419C97C6615}"/>
    <dgm:cxn modelId="{BC0DEF32-6416-4D6C-B95B-6C02CD2A41D6}" type="presOf" srcId="{1F95C0F4-BB22-4EB0-B19A-AF1D8C796E6C}" destId="{D574B368-CF15-4BAA-A50C-730541949A41}" srcOrd="0" destOrd="0" presId="urn:microsoft.com/office/officeart/2005/8/layout/hProcess9"/>
    <dgm:cxn modelId="{3EDAF730-DDF8-4CB5-8CA5-F46773B42921}" srcId="{1F95C0F4-BB22-4EB0-B19A-AF1D8C796E6C}" destId="{0CAC517F-0EDE-4414-87C8-BDDF5A180017}" srcOrd="2" destOrd="0" parTransId="{025AA38B-16D4-418C-A1B6-04659B97240A}" sibTransId="{70F17099-A0B0-476D-BE7C-51412DF9919C}"/>
    <dgm:cxn modelId="{4D7D5F6D-B623-43E0-9EAB-37BC290148BB}" type="presOf" srcId="{8841DE25-9394-4BC2-A015-BB6203C83BDD}" destId="{50B032C0-D877-4801-B729-137B8379277C}" srcOrd="0" destOrd="0" presId="urn:microsoft.com/office/officeart/2005/8/layout/hProcess9"/>
    <dgm:cxn modelId="{B275A3EB-3FC3-4933-9731-AE63770B6980}" type="presOf" srcId="{0CAC517F-0EDE-4414-87C8-BDDF5A180017}" destId="{027FEB80-0527-4505-818F-C3DE982056F1}" srcOrd="0" destOrd="0" presId="urn:microsoft.com/office/officeart/2005/8/layout/hProcess9"/>
    <dgm:cxn modelId="{0547E01F-89DC-463F-9962-2EAC93307018}" type="presParOf" srcId="{D574B368-CF15-4BAA-A50C-730541949A41}" destId="{3CE9421B-4E7B-4B04-A2AF-C4A0FAF8DBD2}" srcOrd="0" destOrd="0" presId="urn:microsoft.com/office/officeart/2005/8/layout/hProcess9"/>
    <dgm:cxn modelId="{3C47CC9E-8430-4226-BD26-9FDF589B6981}" type="presParOf" srcId="{D574B368-CF15-4BAA-A50C-730541949A41}" destId="{82A4DC6E-5ABC-4E16-86A6-630F733FB696}" srcOrd="1" destOrd="0" presId="urn:microsoft.com/office/officeart/2005/8/layout/hProcess9"/>
    <dgm:cxn modelId="{FB609C40-6006-4A78-9983-74795CC0886B}" type="presParOf" srcId="{82A4DC6E-5ABC-4E16-86A6-630F733FB696}" destId="{EA52DED0-E00A-49D7-B0EC-0C2509B1AE42}" srcOrd="0" destOrd="0" presId="urn:microsoft.com/office/officeart/2005/8/layout/hProcess9"/>
    <dgm:cxn modelId="{AF5C79DB-7322-48B2-AA17-51B4E394D36C}" type="presParOf" srcId="{82A4DC6E-5ABC-4E16-86A6-630F733FB696}" destId="{B00E28BA-03AA-4660-A0C2-8B437407B6CE}" srcOrd="1" destOrd="0" presId="urn:microsoft.com/office/officeart/2005/8/layout/hProcess9"/>
    <dgm:cxn modelId="{500BDA1E-295A-46FC-BC77-C4C5CA691F24}" type="presParOf" srcId="{82A4DC6E-5ABC-4E16-86A6-630F733FB696}" destId="{50B032C0-D877-4801-B729-137B8379277C}" srcOrd="2" destOrd="0" presId="urn:microsoft.com/office/officeart/2005/8/layout/hProcess9"/>
    <dgm:cxn modelId="{040646DE-6CC7-46FB-AFA7-659082605A14}" type="presParOf" srcId="{82A4DC6E-5ABC-4E16-86A6-630F733FB696}" destId="{217E4E4E-C581-4814-99EA-3896A636D889}" srcOrd="3" destOrd="0" presId="urn:microsoft.com/office/officeart/2005/8/layout/hProcess9"/>
    <dgm:cxn modelId="{FB2C0C13-33D1-422C-97F0-1A32BD1AEE1D}" type="presParOf" srcId="{82A4DC6E-5ABC-4E16-86A6-630F733FB696}" destId="{027FEB80-0527-4505-818F-C3DE982056F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242C8-0EC3-471E-8692-12694AF0DC97}"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5519BBAC-A38E-4009-B827-42AB8DC88781}">
      <dgm:prSet phldrT="[Text]" custT="1"/>
      <dgm:spPr/>
      <dgm:t>
        <a:bodyPr/>
        <a:lstStyle/>
        <a:p>
          <a:r>
            <a:rPr lang="en-US" sz="1600" b="0" dirty="0" smtClean="0"/>
            <a:t>Strategies</a:t>
          </a:r>
          <a:endParaRPr lang="en-US" sz="1600" b="0" dirty="0"/>
        </a:p>
      </dgm:t>
    </dgm:pt>
    <dgm:pt modelId="{AF5AF659-CD83-4D30-B823-F2BF60DE86E8}" type="parTrans" cxnId="{0D64787F-EF6A-4A4D-B088-F9EE7CBE8433}">
      <dgm:prSet/>
      <dgm:spPr/>
      <dgm:t>
        <a:bodyPr/>
        <a:lstStyle/>
        <a:p>
          <a:endParaRPr lang="en-US" sz="1600" b="0"/>
        </a:p>
      </dgm:t>
    </dgm:pt>
    <dgm:pt modelId="{A2842545-9C39-48DB-B589-5E08A6B0D3F9}" type="sibTrans" cxnId="{0D64787F-EF6A-4A4D-B088-F9EE7CBE8433}">
      <dgm:prSet/>
      <dgm:spPr/>
      <dgm:t>
        <a:bodyPr/>
        <a:lstStyle/>
        <a:p>
          <a:endParaRPr lang="en-US" sz="1600" b="0"/>
        </a:p>
      </dgm:t>
    </dgm:pt>
    <dgm:pt modelId="{BC148CE3-87BA-448E-B5AA-D3AE3DDBFF55}">
      <dgm:prSet custT="1"/>
      <dgm:spPr/>
      <dgm:t>
        <a:bodyPr/>
        <a:lstStyle/>
        <a:p>
          <a:r>
            <a:rPr lang="en-US" sz="1600" b="0" i="0" dirty="0" smtClean="0"/>
            <a:t>Recursion</a:t>
          </a:r>
          <a:endParaRPr lang="en-US" sz="1600" b="0" i="0" dirty="0"/>
        </a:p>
      </dgm:t>
    </dgm:pt>
    <dgm:pt modelId="{EDAB0D5F-A8D8-41EB-AC0B-99CF3B65C616}" type="parTrans" cxnId="{BE2566F2-48D0-48FE-B73B-0BB3EE7F3950}">
      <dgm:prSet/>
      <dgm:spPr/>
      <dgm:t>
        <a:bodyPr/>
        <a:lstStyle/>
        <a:p>
          <a:endParaRPr lang="en-US" sz="1600" b="0"/>
        </a:p>
      </dgm:t>
    </dgm:pt>
    <dgm:pt modelId="{6AE02E8D-EE5C-478C-9D01-90AFD7B3F034}" type="sibTrans" cxnId="{BE2566F2-48D0-48FE-B73B-0BB3EE7F3950}">
      <dgm:prSet/>
      <dgm:spPr/>
      <dgm:t>
        <a:bodyPr/>
        <a:lstStyle/>
        <a:p>
          <a:endParaRPr lang="en-US" sz="1600" b="0"/>
        </a:p>
      </dgm:t>
    </dgm:pt>
    <dgm:pt modelId="{DD91FB04-9682-4858-82C5-E5066B20B44C}">
      <dgm:prSet custT="1"/>
      <dgm:spPr/>
      <dgm:t>
        <a:bodyPr/>
        <a:lstStyle/>
        <a:p>
          <a:r>
            <a:rPr lang="en-US" sz="1600" b="0" i="0" dirty="0" smtClean="0"/>
            <a:t>Brute force</a:t>
          </a:r>
          <a:endParaRPr lang="en-US" sz="1600" b="0" i="0" dirty="0"/>
        </a:p>
      </dgm:t>
    </dgm:pt>
    <dgm:pt modelId="{4E4A4574-81B2-450C-B9CD-B022CF554D54}" type="parTrans" cxnId="{9E4FDE0E-CE22-44CB-A42A-C7C9C0A3BF95}">
      <dgm:prSet/>
      <dgm:spPr/>
      <dgm:t>
        <a:bodyPr/>
        <a:lstStyle/>
        <a:p>
          <a:endParaRPr lang="en-US" sz="1600" b="0"/>
        </a:p>
      </dgm:t>
    </dgm:pt>
    <dgm:pt modelId="{B647A5DC-08D9-41F9-9519-B5BCE180D395}" type="sibTrans" cxnId="{9E4FDE0E-CE22-44CB-A42A-C7C9C0A3BF95}">
      <dgm:prSet/>
      <dgm:spPr/>
      <dgm:t>
        <a:bodyPr/>
        <a:lstStyle/>
        <a:p>
          <a:endParaRPr lang="en-US" sz="1600" b="0"/>
        </a:p>
      </dgm:t>
    </dgm:pt>
    <dgm:pt modelId="{2FE212CE-3A01-4D48-B82B-9C2ED2A6F7F1}">
      <dgm:prSet custT="1"/>
      <dgm:spPr/>
      <dgm:t>
        <a:bodyPr/>
        <a:lstStyle/>
        <a:p>
          <a:r>
            <a:rPr lang="en-US" sz="1600" b="0" i="0" dirty="0" smtClean="0"/>
            <a:t>Backtracking</a:t>
          </a:r>
          <a:endParaRPr lang="en-US" sz="1600" b="0" i="0" dirty="0"/>
        </a:p>
      </dgm:t>
    </dgm:pt>
    <dgm:pt modelId="{500B9156-AB9E-497C-B26E-2258EB2B7D28}" type="parTrans" cxnId="{02B32D3A-0406-4049-89F1-CB32BDEF67EC}">
      <dgm:prSet/>
      <dgm:spPr/>
      <dgm:t>
        <a:bodyPr/>
        <a:lstStyle/>
        <a:p>
          <a:endParaRPr lang="en-US" sz="1600" b="0"/>
        </a:p>
      </dgm:t>
    </dgm:pt>
    <dgm:pt modelId="{388E25A8-C216-4498-A391-B58211A76104}" type="sibTrans" cxnId="{02B32D3A-0406-4049-89F1-CB32BDEF67EC}">
      <dgm:prSet/>
      <dgm:spPr/>
      <dgm:t>
        <a:bodyPr/>
        <a:lstStyle/>
        <a:p>
          <a:endParaRPr lang="en-US" sz="1600" b="0"/>
        </a:p>
      </dgm:t>
    </dgm:pt>
    <dgm:pt modelId="{A8246C9B-DE08-4E65-955C-187A8174C321}">
      <dgm:prSet custT="1"/>
      <dgm:spPr/>
      <dgm:t>
        <a:bodyPr/>
        <a:lstStyle/>
        <a:p>
          <a:r>
            <a:rPr lang="en-US" sz="1600" b="0" i="0" dirty="0" smtClean="0"/>
            <a:t>Greedy Method (Heuristics)</a:t>
          </a:r>
          <a:endParaRPr lang="en-US" sz="1600" b="0" i="0" dirty="0"/>
        </a:p>
      </dgm:t>
    </dgm:pt>
    <dgm:pt modelId="{CADB4B3D-5EE4-4973-A19E-20F6E255D82E}" type="parTrans" cxnId="{379AA56B-6908-47D2-9A7F-4CBBD24990ED}">
      <dgm:prSet/>
      <dgm:spPr/>
      <dgm:t>
        <a:bodyPr/>
        <a:lstStyle/>
        <a:p>
          <a:endParaRPr lang="en-US" sz="1600" b="0"/>
        </a:p>
      </dgm:t>
    </dgm:pt>
    <dgm:pt modelId="{DA4577EA-55BC-4A48-8537-9BA5DB627A40}" type="sibTrans" cxnId="{379AA56B-6908-47D2-9A7F-4CBBD24990ED}">
      <dgm:prSet/>
      <dgm:spPr/>
      <dgm:t>
        <a:bodyPr/>
        <a:lstStyle/>
        <a:p>
          <a:endParaRPr lang="en-US" sz="1600" b="0"/>
        </a:p>
      </dgm:t>
    </dgm:pt>
    <dgm:pt modelId="{B2302D4D-0B57-4F5B-95EF-4BF14F39512A}">
      <dgm:prSet custT="1"/>
      <dgm:spPr/>
      <dgm:t>
        <a:bodyPr/>
        <a:lstStyle/>
        <a:p>
          <a:r>
            <a:rPr lang="en-US" sz="1600" b="0" i="0" dirty="0" smtClean="0"/>
            <a:t>Divide and Conquer</a:t>
          </a:r>
          <a:endParaRPr lang="en-US" sz="1600" b="0" i="0" dirty="0"/>
        </a:p>
      </dgm:t>
    </dgm:pt>
    <dgm:pt modelId="{D7458071-6615-4346-8F57-66572377F3BD}" type="parTrans" cxnId="{0798497B-FC59-4F2F-8239-1D04159E6C25}">
      <dgm:prSet/>
      <dgm:spPr/>
      <dgm:t>
        <a:bodyPr/>
        <a:lstStyle/>
        <a:p>
          <a:endParaRPr lang="en-US" sz="1600" b="0"/>
        </a:p>
      </dgm:t>
    </dgm:pt>
    <dgm:pt modelId="{80F81B88-4FF1-4F43-BF9F-4AB1FB4F6632}" type="sibTrans" cxnId="{0798497B-FC59-4F2F-8239-1D04159E6C25}">
      <dgm:prSet/>
      <dgm:spPr/>
      <dgm:t>
        <a:bodyPr/>
        <a:lstStyle/>
        <a:p>
          <a:endParaRPr lang="en-US" sz="1600" b="0"/>
        </a:p>
      </dgm:t>
    </dgm:pt>
    <dgm:pt modelId="{B9E3AE6D-D096-463E-9049-B7EF291AAA6C}">
      <dgm:prSet/>
      <dgm:spPr/>
      <dgm:t>
        <a:bodyPr/>
        <a:lstStyle/>
        <a:p>
          <a:endParaRPr lang="en-US"/>
        </a:p>
      </dgm:t>
    </dgm:pt>
    <dgm:pt modelId="{5C30CB3F-0578-4CC5-B61A-56F199C31CF5}" type="parTrans" cxnId="{B5D67DC0-9B7F-4B5C-9668-70DBF560909B}">
      <dgm:prSet/>
      <dgm:spPr/>
      <dgm:t>
        <a:bodyPr/>
        <a:lstStyle/>
        <a:p>
          <a:endParaRPr lang="en-US" sz="1600" b="0"/>
        </a:p>
      </dgm:t>
    </dgm:pt>
    <dgm:pt modelId="{96D5D21F-6EA6-4D5C-AFC0-2FB88227293B}" type="sibTrans" cxnId="{B5D67DC0-9B7F-4B5C-9668-70DBF560909B}">
      <dgm:prSet/>
      <dgm:spPr/>
      <dgm:t>
        <a:bodyPr/>
        <a:lstStyle/>
        <a:p>
          <a:endParaRPr lang="en-US" sz="1600" b="0"/>
        </a:p>
      </dgm:t>
    </dgm:pt>
    <dgm:pt modelId="{F3C98CA9-1E81-4721-B45E-B7936CA66A25}">
      <dgm:prSet/>
      <dgm:spPr/>
      <dgm:t>
        <a:bodyPr/>
        <a:lstStyle/>
        <a:p>
          <a:endParaRPr lang="en-US"/>
        </a:p>
      </dgm:t>
    </dgm:pt>
    <dgm:pt modelId="{B0572CD3-73E0-4F4F-A526-516CAA689D61}" type="parTrans" cxnId="{B5DF0FC0-6AB1-440F-8A65-89D6CEE9CA5D}">
      <dgm:prSet/>
      <dgm:spPr/>
      <dgm:t>
        <a:bodyPr/>
        <a:lstStyle/>
        <a:p>
          <a:endParaRPr lang="en-US" sz="1600" b="0"/>
        </a:p>
      </dgm:t>
    </dgm:pt>
    <dgm:pt modelId="{0FA865A5-5929-4BCA-8C19-7C2706FB5554}" type="sibTrans" cxnId="{B5DF0FC0-6AB1-440F-8A65-89D6CEE9CA5D}">
      <dgm:prSet/>
      <dgm:spPr/>
      <dgm:t>
        <a:bodyPr/>
        <a:lstStyle/>
        <a:p>
          <a:endParaRPr lang="en-US" sz="1600" b="0"/>
        </a:p>
      </dgm:t>
    </dgm:pt>
    <dgm:pt modelId="{42FAC8B3-912D-4F83-9EFF-2C80C2DCF3F2}">
      <dgm:prSet/>
      <dgm:spPr/>
      <dgm:t>
        <a:bodyPr/>
        <a:lstStyle/>
        <a:p>
          <a:endParaRPr lang="en-US"/>
        </a:p>
      </dgm:t>
    </dgm:pt>
    <dgm:pt modelId="{079B87C3-3B9F-4EF6-9D66-8ED985BBAC69}" type="parTrans" cxnId="{B995B270-5FB4-4056-B258-0714BC88EFBC}">
      <dgm:prSet/>
      <dgm:spPr/>
      <dgm:t>
        <a:bodyPr/>
        <a:lstStyle/>
        <a:p>
          <a:endParaRPr lang="en-US" sz="1600" b="0"/>
        </a:p>
      </dgm:t>
    </dgm:pt>
    <dgm:pt modelId="{3FF6CB12-4903-45A7-BBB1-7526DDE4B9EF}" type="sibTrans" cxnId="{B995B270-5FB4-4056-B258-0714BC88EFBC}">
      <dgm:prSet/>
      <dgm:spPr/>
      <dgm:t>
        <a:bodyPr/>
        <a:lstStyle/>
        <a:p>
          <a:endParaRPr lang="en-US" sz="1600" b="0"/>
        </a:p>
      </dgm:t>
    </dgm:pt>
    <dgm:pt modelId="{C2EB1727-7C23-4221-A89E-84C763B32483}">
      <dgm:prSet/>
      <dgm:spPr/>
      <dgm:t>
        <a:bodyPr/>
        <a:lstStyle/>
        <a:p>
          <a:endParaRPr lang="en-US"/>
        </a:p>
      </dgm:t>
    </dgm:pt>
    <dgm:pt modelId="{87C35426-EDF1-4AAA-961D-EBB285340675}" type="parTrans" cxnId="{DB12CBB1-D11E-4243-967E-2FE28858CAF1}">
      <dgm:prSet/>
      <dgm:spPr/>
      <dgm:t>
        <a:bodyPr/>
        <a:lstStyle/>
        <a:p>
          <a:endParaRPr lang="en-US" sz="1600" b="0"/>
        </a:p>
      </dgm:t>
    </dgm:pt>
    <dgm:pt modelId="{91A48C3A-2129-4D89-BA5D-0E84EBEDE53B}" type="sibTrans" cxnId="{DB12CBB1-D11E-4243-967E-2FE28858CAF1}">
      <dgm:prSet/>
      <dgm:spPr/>
      <dgm:t>
        <a:bodyPr/>
        <a:lstStyle/>
        <a:p>
          <a:endParaRPr lang="en-US" sz="1600" b="0"/>
        </a:p>
      </dgm:t>
    </dgm:pt>
    <dgm:pt modelId="{237EAEB2-36E5-4A27-B397-CA5E32BC6B43}">
      <dgm:prSet phldrT="[Text]" custT="1"/>
      <dgm:spPr/>
      <dgm:t>
        <a:bodyPr/>
        <a:lstStyle/>
        <a:p>
          <a:r>
            <a:rPr lang="en-US" sz="1600" b="0" dirty="0" smtClean="0"/>
            <a:t>Iteration</a:t>
          </a:r>
          <a:endParaRPr lang="en-US" sz="1600" b="0" dirty="0"/>
        </a:p>
      </dgm:t>
    </dgm:pt>
    <dgm:pt modelId="{3E6EBAE6-40A7-466F-85C6-558AB3562725}" type="parTrans" cxnId="{5E25CAA8-93D3-49A4-9A3F-89C7097F4D75}">
      <dgm:prSet/>
      <dgm:spPr/>
      <dgm:t>
        <a:bodyPr/>
        <a:lstStyle/>
        <a:p>
          <a:endParaRPr lang="en-US" sz="1600" b="0"/>
        </a:p>
      </dgm:t>
    </dgm:pt>
    <dgm:pt modelId="{505EB0F8-15DA-4357-821D-57E236DBB798}" type="sibTrans" cxnId="{5E25CAA8-93D3-49A4-9A3F-89C7097F4D75}">
      <dgm:prSet/>
      <dgm:spPr/>
      <dgm:t>
        <a:bodyPr/>
        <a:lstStyle/>
        <a:p>
          <a:endParaRPr lang="en-US" sz="1600" b="0"/>
        </a:p>
      </dgm:t>
    </dgm:pt>
    <dgm:pt modelId="{A66B1649-C51F-4C30-B1FE-49F124EA6DED}" type="pres">
      <dgm:prSet presAssocID="{485242C8-0EC3-471E-8692-12694AF0DC97}" presName="Name0" presStyleCnt="0">
        <dgm:presLayoutVars>
          <dgm:chMax val="1"/>
          <dgm:chPref val="1"/>
          <dgm:dir/>
          <dgm:animOne val="branch"/>
          <dgm:animLvl val="lvl"/>
        </dgm:presLayoutVars>
      </dgm:prSet>
      <dgm:spPr/>
      <dgm:t>
        <a:bodyPr/>
        <a:lstStyle/>
        <a:p>
          <a:endParaRPr lang="en-US"/>
        </a:p>
      </dgm:t>
    </dgm:pt>
    <dgm:pt modelId="{77B7AACC-E55E-4562-8C37-2AEBBD212423}" type="pres">
      <dgm:prSet presAssocID="{5519BBAC-A38E-4009-B827-42AB8DC88781}" presName="Parent" presStyleLbl="node0" presStyleIdx="0" presStyleCnt="1">
        <dgm:presLayoutVars>
          <dgm:chMax val="6"/>
          <dgm:chPref val="6"/>
        </dgm:presLayoutVars>
      </dgm:prSet>
      <dgm:spPr/>
      <dgm:t>
        <a:bodyPr/>
        <a:lstStyle/>
        <a:p>
          <a:endParaRPr lang="en-US"/>
        </a:p>
      </dgm:t>
    </dgm:pt>
    <dgm:pt modelId="{C497F47D-A52B-4351-BF15-7E33757557CE}" type="pres">
      <dgm:prSet presAssocID="{237EAEB2-36E5-4A27-B397-CA5E32BC6B43}" presName="Accent1" presStyleCnt="0"/>
      <dgm:spPr/>
    </dgm:pt>
    <dgm:pt modelId="{D7BBE480-89B5-42C1-B698-B94B60EE5440}" type="pres">
      <dgm:prSet presAssocID="{237EAEB2-36E5-4A27-B397-CA5E32BC6B43}" presName="Accent" presStyleLbl="bgShp" presStyleIdx="0" presStyleCnt="6"/>
      <dgm:spPr/>
    </dgm:pt>
    <dgm:pt modelId="{E97211F0-40EA-4782-9562-6BFF45317893}" type="pres">
      <dgm:prSet presAssocID="{237EAEB2-36E5-4A27-B397-CA5E32BC6B43}" presName="Child1" presStyleLbl="node1" presStyleIdx="0" presStyleCnt="6">
        <dgm:presLayoutVars>
          <dgm:chMax val="0"/>
          <dgm:chPref val="0"/>
          <dgm:bulletEnabled val="1"/>
        </dgm:presLayoutVars>
      </dgm:prSet>
      <dgm:spPr/>
      <dgm:t>
        <a:bodyPr/>
        <a:lstStyle/>
        <a:p>
          <a:endParaRPr lang="en-US"/>
        </a:p>
      </dgm:t>
    </dgm:pt>
    <dgm:pt modelId="{FDD0AFD1-798B-489B-AC8C-204AF89AD12D}" type="pres">
      <dgm:prSet presAssocID="{BC148CE3-87BA-448E-B5AA-D3AE3DDBFF55}" presName="Accent2" presStyleCnt="0"/>
      <dgm:spPr/>
    </dgm:pt>
    <dgm:pt modelId="{10B30185-3B9D-4960-BF50-4AA738AEF80B}" type="pres">
      <dgm:prSet presAssocID="{BC148CE3-87BA-448E-B5AA-D3AE3DDBFF55}" presName="Accent" presStyleLbl="bgShp" presStyleIdx="1" presStyleCnt="6"/>
      <dgm:spPr/>
    </dgm:pt>
    <dgm:pt modelId="{33FD4831-9367-4866-8302-31EB5FF85A8D}" type="pres">
      <dgm:prSet presAssocID="{BC148CE3-87BA-448E-B5AA-D3AE3DDBFF55}" presName="Child2" presStyleLbl="node1" presStyleIdx="1" presStyleCnt="6">
        <dgm:presLayoutVars>
          <dgm:chMax val="0"/>
          <dgm:chPref val="0"/>
          <dgm:bulletEnabled val="1"/>
        </dgm:presLayoutVars>
      </dgm:prSet>
      <dgm:spPr/>
      <dgm:t>
        <a:bodyPr/>
        <a:lstStyle/>
        <a:p>
          <a:endParaRPr lang="en-US"/>
        </a:p>
      </dgm:t>
    </dgm:pt>
    <dgm:pt modelId="{1BEE95E2-9073-401D-B276-598DBE0C7BF7}" type="pres">
      <dgm:prSet presAssocID="{DD91FB04-9682-4858-82C5-E5066B20B44C}" presName="Accent3" presStyleCnt="0"/>
      <dgm:spPr/>
    </dgm:pt>
    <dgm:pt modelId="{743C4045-1352-46D4-957A-682F082360DE}" type="pres">
      <dgm:prSet presAssocID="{DD91FB04-9682-4858-82C5-E5066B20B44C}" presName="Accent" presStyleLbl="bgShp" presStyleIdx="2" presStyleCnt="6"/>
      <dgm:spPr/>
    </dgm:pt>
    <dgm:pt modelId="{5AD1D133-F994-4762-B412-472AD89E7FCC}" type="pres">
      <dgm:prSet presAssocID="{DD91FB04-9682-4858-82C5-E5066B20B44C}" presName="Child3" presStyleLbl="node1" presStyleIdx="2" presStyleCnt="6">
        <dgm:presLayoutVars>
          <dgm:chMax val="0"/>
          <dgm:chPref val="0"/>
          <dgm:bulletEnabled val="1"/>
        </dgm:presLayoutVars>
      </dgm:prSet>
      <dgm:spPr/>
      <dgm:t>
        <a:bodyPr/>
        <a:lstStyle/>
        <a:p>
          <a:endParaRPr lang="en-US"/>
        </a:p>
      </dgm:t>
    </dgm:pt>
    <dgm:pt modelId="{D1F53CFC-723E-47E8-839D-C4C1565DBB4D}" type="pres">
      <dgm:prSet presAssocID="{2FE212CE-3A01-4D48-B82B-9C2ED2A6F7F1}" presName="Accent4" presStyleCnt="0"/>
      <dgm:spPr/>
    </dgm:pt>
    <dgm:pt modelId="{8A313E52-44F8-4777-80CD-B76E15AE21F2}" type="pres">
      <dgm:prSet presAssocID="{2FE212CE-3A01-4D48-B82B-9C2ED2A6F7F1}" presName="Accent" presStyleLbl="bgShp" presStyleIdx="3" presStyleCnt="6"/>
      <dgm:spPr/>
    </dgm:pt>
    <dgm:pt modelId="{FAFEABEA-4150-4AF5-B7CB-3B0E6B220A5E}" type="pres">
      <dgm:prSet presAssocID="{2FE212CE-3A01-4D48-B82B-9C2ED2A6F7F1}" presName="Child4" presStyleLbl="node1" presStyleIdx="3" presStyleCnt="6" custScaleX="109660">
        <dgm:presLayoutVars>
          <dgm:chMax val="0"/>
          <dgm:chPref val="0"/>
          <dgm:bulletEnabled val="1"/>
        </dgm:presLayoutVars>
      </dgm:prSet>
      <dgm:spPr/>
      <dgm:t>
        <a:bodyPr/>
        <a:lstStyle/>
        <a:p>
          <a:endParaRPr lang="en-US"/>
        </a:p>
      </dgm:t>
    </dgm:pt>
    <dgm:pt modelId="{8A19F1FF-6CBC-4D9F-892D-B05596C5CCE4}" type="pres">
      <dgm:prSet presAssocID="{A8246C9B-DE08-4E65-955C-187A8174C321}" presName="Accent5" presStyleCnt="0"/>
      <dgm:spPr/>
    </dgm:pt>
    <dgm:pt modelId="{61F8950E-92F2-4DFC-A411-C16A15757B98}" type="pres">
      <dgm:prSet presAssocID="{A8246C9B-DE08-4E65-955C-187A8174C321}" presName="Accent" presStyleLbl="bgShp" presStyleIdx="4" presStyleCnt="6"/>
      <dgm:spPr/>
    </dgm:pt>
    <dgm:pt modelId="{455E5C7E-4759-4719-A8FA-AAA4E4B6810B}" type="pres">
      <dgm:prSet presAssocID="{A8246C9B-DE08-4E65-955C-187A8174C321}" presName="Child5" presStyleLbl="node1" presStyleIdx="4" presStyleCnt="6">
        <dgm:presLayoutVars>
          <dgm:chMax val="0"/>
          <dgm:chPref val="0"/>
          <dgm:bulletEnabled val="1"/>
        </dgm:presLayoutVars>
      </dgm:prSet>
      <dgm:spPr/>
      <dgm:t>
        <a:bodyPr/>
        <a:lstStyle/>
        <a:p>
          <a:endParaRPr lang="en-US"/>
        </a:p>
      </dgm:t>
    </dgm:pt>
    <dgm:pt modelId="{C834AF1E-24C7-4C14-B553-0ABC2DBFCC31}" type="pres">
      <dgm:prSet presAssocID="{B2302D4D-0B57-4F5B-95EF-4BF14F39512A}" presName="Accent6" presStyleCnt="0"/>
      <dgm:spPr/>
    </dgm:pt>
    <dgm:pt modelId="{FE6913C8-5119-4F94-A333-FDE6A230B3E3}" type="pres">
      <dgm:prSet presAssocID="{B2302D4D-0B57-4F5B-95EF-4BF14F39512A}" presName="Accent" presStyleLbl="bgShp" presStyleIdx="5" presStyleCnt="6"/>
      <dgm:spPr/>
    </dgm:pt>
    <dgm:pt modelId="{A0EF7A9E-5CD0-4DD4-ACF1-FA69452219DE}" type="pres">
      <dgm:prSet presAssocID="{B2302D4D-0B57-4F5B-95EF-4BF14F39512A}" presName="Child6" presStyleLbl="node1" presStyleIdx="5" presStyleCnt="6">
        <dgm:presLayoutVars>
          <dgm:chMax val="0"/>
          <dgm:chPref val="0"/>
          <dgm:bulletEnabled val="1"/>
        </dgm:presLayoutVars>
      </dgm:prSet>
      <dgm:spPr/>
      <dgm:t>
        <a:bodyPr/>
        <a:lstStyle/>
        <a:p>
          <a:endParaRPr lang="en-US"/>
        </a:p>
      </dgm:t>
    </dgm:pt>
  </dgm:ptLst>
  <dgm:cxnLst>
    <dgm:cxn modelId="{56F74739-CE24-4452-9DD5-AED8C0E2CFB2}" type="presOf" srcId="{485242C8-0EC3-471E-8692-12694AF0DC97}" destId="{A66B1649-C51F-4C30-B1FE-49F124EA6DED}" srcOrd="0" destOrd="0" presId="urn:microsoft.com/office/officeart/2011/layout/HexagonRadial"/>
    <dgm:cxn modelId="{1CB689CE-7473-4228-BAA7-BE12871F6BDB}" type="presOf" srcId="{DD91FB04-9682-4858-82C5-E5066B20B44C}" destId="{5AD1D133-F994-4762-B412-472AD89E7FCC}" srcOrd="0" destOrd="0" presId="urn:microsoft.com/office/officeart/2011/layout/HexagonRadial"/>
    <dgm:cxn modelId="{0D64787F-EF6A-4A4D-B088-F9EE7CBE8433}" srcId="{485242C8-0EC3-471E-8692-12694AF0DC97}" destId="{5519BBAC-A38E-4009-B827-42AB8DC88781}" srcOrd="0" destOrd="0" parTransId="{AF5AF659-CD83-4D30-B823-F2BF60DE86E8}" sibTransId="{A2842545-9C39-48DB-B589-5E08A6B0D3F9}"/>
    <dgm:cxn modelId="{86AB22FD-706A-4A2E-B00F-0B22553127A4}" type="presOf" srcId="{A8246C9B-DE08-4E65-955C-187A8174C321}" destId="{455E5C7E-4759-4719-A8FA-AAA4E4B6810B}" srcOrd="0" destOrd="0" presId="urn:microsoft.com/office/officeart/2011/layout/HexagonRadial"/>
    <dgm:cxn modelId="{0798497B-FC59-4F2F-8239-1D04159E6C25}" srcId="{5519BBAC-A38E-4009-B827-42AB8DC88781}" destId="{B2302D4D-0B57-4F5B-95EF-4BF14F39512A}" srcOrd="5" destOrd="0" parTransId="{D7458071-6615-4346-8F57-66572377F3BD}" sibTransId="{80F81B88-4FF1-4F43-BF9F-4AB1FB4F6632}"/>
    <dgm:cxn modelId="{A417F181-B09E-4CC8-A2E0-4F88AABC6D67}" type="presOf" srcId="{237EAEB2-36E5-4A27-B397-CA5E32BC6B43}" destId="{E97211F0-40EA-4782-9562-6BFF45317893}" srcOrd="0" destOrd="0" presId="urn:microsoft.com/office/officeart/2011/layout/HexagonRadial"/>
    <dgm:cxn modelId="{5E25CAA8-93D3-49A4-9A3F-89C7097F4D75}" srcId="{5519BBAC-A38E-4009-B827-42AB8DC88781}" destId="{237EAEB2-36E5-4A27-B397-CA5E32BC6B43}" srcOrd="0" destOrd="0" parTransId="{3E6EBAE6-40A7-466F-85C6-558AB3562725}" sibTransId="{505EB0F8-15DA-4357-821D-57E236DBB798}"/>
    <dgm:cxn modelId="{02B32D3A-0406-4049-89F1-CB32BDEF67EC}" srcId="{5519BBAC-A38E-4009-B827-42AB8DC88781}" destId="{2FE212CE-3A01-4D48-B82B-9C2ED2A6F7F1}" srcOrd="3" destOrd="0" parTransId="{500B9156-AB9E-497C-B26E-2258EB2B7D28}" sibTransId="{388E25A8-C216-4498-A391-B58211A76104}"/>
    <dgm:cxn modelId="{2D787CC3-09F2-4D34-B83A-B4FA202821F8}" type="presOf" srcId="{2FE212CE-3A01-4D48-B82B-9C2ED2A6F7F1}" destId="{FAFEABEA-4150-4AF5-B7CB-3B0E6B220A5E}" srcOrd="0" destOrd="0" presId="urn:microsoft.com/office/officeart/2011/layout/HexagonRadial"/>
    <dgm:cxn modelId="{DB12CBB1-D11E-4243-967E-2FE28858CAF1}" srcId="{5519BBAC-A38E-4009-B827-42AB8DC88781}" destId="{C2EB1727-7C23-4221-A89E-84C763B32483}" srcOrd="9" destOrd="0" parTransId="{87C35426-EDF1-4AAA-961D-EBB285340675}" sibTransId="{91A48C3A-2129-4D89-BA5D-0E84EBEDE53B}"/>
    <dgm:cxn modelId="{0082D365-2BFE-46BE-B110-51AA4B6BE6B4}" type="presOf" srcId="{BC148CE3-87BA-448E-B5AA-D3AE3DDBFF55}" destId="{33FD4831-9367-4866-8302-31EB5FF85A8D}" srcOrd="0" destOrd="0" presId="urn:microsoft.com/office/officeart/2011/layout/HexagonRadial"/>
    <dgm:cxn modelId="{0072E579-8358-4D19-B048-5037E8C855F3}" type="presOf" srcId="{5519BBAC-A38E-4009-B827-42AB8DC88781}" destId="{77B7AACC-E55E-4562-8C37-2AEBBD212423}" srcOrd="0" destOrd="0" presId="urn:microsoft.com/office/officeart/2011/layout/HexagonRadial"/>
    <dgm:cxn modelId="{B995B270-5FB4-4056-B258-0714BC88EFBC}" srcId="{5519BBAC-A38E-4009-B827-42AB8DC88781}" destId="{42FAC8B3-912D-4F83-9EFF-2C80C2DCF3F2}" srcOrd="8" destOrd="0" parTransId="{079B87C3-3B9F-4EF6-9D66-8ED985BBAC69}" sibTransId="{3FF6CB12-4903-45A7-BBB1-7526DDE4B9EF}"/>
    <dgm:cxn modelId="{5427F60A-6CB9-4C0E-944B-59BC10149BA5}" type="presOf" srcId="{B2302D4D-0B57-4F5B-95EF-4BF14F39512A}" destId="{A0EF7A9E-5CD0-4DD4-ACF1-FA69452219DE}" srcOrd="0" destOrd="0" presId="urn:microsoft.com/office/officeart/2011/layout/HexagonRadial"/>
    <dgm:cxn modelId="{B5DF0FC0-6AB1-440F-8A65-89D6CEE9CA5D}" srcId="{5519BBAC-A38E-4009-B827-42AB8DC88781}" destId="{F3C98CA9-1E81-4721-B45E-B7936CA66A25}" srcOrd="7" destOrd="0" parTransId="{B0572CD3-73E0-4F4F-A526-516CAA689D61}" sibTransId="{0FA865A5-5929-4BCA-8C19-7C2706FB5554}"/>
    <dgm:cxn modelId="{B5D67DC0-9B7F-4B5C-9668-70DBF560909B}" srcId="{5519BBAC-A38E-4009-B827-42AB8DC88781}" destId="{B9E3AE6D-D096-463E-9049-B7EF291AAA6C}" srcOrd="6" destOrd="0" parTransId="{5C30CB3F-0578-4CC5-B61A-56F199C31CF5}" sibTransId="{96D5D21F-6EA6-4D5C-AFC0-2FB88227293B}"/>
    <dgm:cxn modelId="{379AA56B-6908-47D2-9A7F-4CBBD24990ED}" srcId="{5519BBAC-A38E-4009-B827-42AB8DC88781}" destId="{A8246C9B-DE08-4E65-955C-187A8174C321}" srcOrd="4" destOrd="0" parTransId="{CADB4B3D-5EE4-4973-A19E-20F6E255D82E}" sibTransId="{DA4577EA-55BC-4A48-8537-9BA5DB627A40}"/>
    <dgm:cxn modelId="{9E4FDE0E-CE22-44CB-A42A-C7C9C0A3BF95}" srcId="{5519BBAC-A38E-4009-B827-42AB8DC88781}" destId="{DD91FB04-9682-4858-82C5-E5066B20B44C}" srcOrd="2" destOrd="0" parTransId="{4E4A4574-81B2-450C-B9CD-B022CF554D54}" sibTransId="{B647A5DC-08D9-41F9-9519-B5BCE180D395}"/>
    <dgm:cxn modelId="{BE2566F2-48D0-48FE-B73B-0BB3EE7F3950}" srcId="{5519BBAC-A38E-4009-B827-42AB8DC88781}" destId="{BC148CE3-87BA-448E-B5AA-D3AE3DDBFF55}" srcOrd="1" destOrd="0" parTransId="{EDAB0D5F-A8D8-41EB-AC0B-99CF3B65C616}" sibTransId="{6AE02E8D-EE5C-478C-9D01-90AFD7B3F034}"/>
    <dgm:cxn modelId="{D3AEFE5E-DB9B-4BD3-BC45-E3C307A8FEBE}" type="presParOf" srcId="{A66B1649-C51F-4C30-B1FE-49F124EA6DED}" destId="{77B7AACC-E55E-4562-8C37-2AEBBD212423}" srcOrd="0" destOrd="0" presId="urn:microsoft.com/office/officeart/2011/layout/HexagonRadial"/>
    <dgm:cxn modelId="{0A5BCEE1-ADCA-44DC-B1E9-0E5138505AD9}" type="presParOf" srcId="{A66B1649-C51F-4C30-B1FE-49F124EA6DED}" destId="{C497F47D-A52B-4351-BF15-7E33757557CE}" srcOrd="1" destOrd="0" presId="urn:microsoft.com/office/officeart/2011/layout/HexagonRadial"/>
    <dgm:cxn modelId="{93178043-5BBC-4243-B222-B9CE6AF708EB}" type="presParOf" srcId="{C497F47D-A52B-4351-BF15-7E33757557CE}" destId="{D7BBE480-89B5-42C1-B698-B94B60EE5440}" srcOrd="0" destOrd="0" presId="urn:microsoft.com/office/officeart/2011/layout/HexagonRadial"/>
    <dgm:cxn modelId="{DEA02CE8-707D-42E2-8818-A5EF03B6A579}" type="presParOf" srcId="{A66B1649-C51F-4C30-B1FE-49F124EA6DED}" destId="{E97211F0-40EA-4782-9562-6BFF45317893}" srcOrd="2" destOrd="0" presId="urn:microsoft.com/office/officeart/2011/layout/HexagonRadial"/>
    <dgm:cxn modelId="{E5F72ED7-F303-4243-B638-69CBA0988E64}" type="presParOf" srcId="{A66B1649-C51F-4C30-B1FE-49F124EA6DED}" destId="{FDD0AFD1-798B-489B-AC8C-204AF89AD12D}" srcOrd="3" destOrd="0" presId="urn:microsoft.com/office/officeart/2011/layout/HexagonRadial"/>
    <dgm:cxn modelId="{C81521F7-D3EE-49E6-883E-D021E60713A6}" type="presParOf" srcId="{FDD0AFD1-798B-489B-AC8C-204AF89AD12D}" destId="{10B30185-3B9D-4960-BF50-4AA738AEF80B}" srcOrd="0" destOrd="0" presId="urn:microsoft.com/office/officeart/2011/layout/HexagonRadial"/>
    <dgm:cxn modelId="{8C9C8C7F-01F6-4250-BBA9-5B57EF6A9713}" type="presParOf" srcId="{A66B1649-C51F-4C30-B1FE-49F124EA6DED}" destId="{33FD4831-9367-4866-8302-31EB5FF85A8D}" srcOrd="4" destOrd="0" presId="urn:microsoft.com/office/officeart/2011/layout/HexagonRadial"/>
    <dgm:cxn modelId="{EC1E70F6-7D3B-4FDA-8BC5-5496160F22C6}" type="presParOf" srcId="{A66B1649-C51F-4C30-B1FE-49F124EA6DED}" destId="{1BEE95E2-9073-401D-B276-598DBE0C7BF7}" srcOrd="5" destOrd="0" presId="urn:microsoft.com/office/officeart/2011/layout/HexagonRadial"/>
    <dgm:cxn modelId="{F4E303E8-C2E1-4D49-8EFB-E91DA94791E6}" type="presParOf" srcId="{1BEE95E2-9073-401D-B276-598DBE0C7BF7}" destId="{743C4045-1352-46D4-957A-682F082360DE}" srcOrd="0" destOrd="0" presId="urn:microsoft.com/office/officeart/2011/layout/HexagonRadial"/>
    <dgm:cxn modelId="{968FA190-113D-40B6-A783-8A2C58FAF339}" type="presParOf" srcId="{A66B1649-C51F-4C30-B1FE-49F124EA6DED}" destId="{5AD1D133-F994-4762-B412-472AD89E7FCC}" srcOrd="6" destOrd="0" presId="urn:microsoft.com/office/officeart/2011/layout/HexagonRadial"/>
    <dgm:cxn modelId="{EECEB174-2A79-4D3A-A00B-AD6B57822AAE}" type="presParOf" srcId="{A66B1649-C51F-4C30-B1FE-49F124EA6DED}" destId="{D1F53CFC-723E-47E8-839D-C4C1565DBB4D}" srcOrd="7" destOrd="0" presId="urn:microsoft.com/office/officeart/2011/layout/HexagonRadial"/>
    <dgm:cxn modelId="{7611B36F-658C-4A0E-BC3E-27BBAB7CAD29}" type="presParOf" srcId="{D1F53CFC-723E-47E8-839D-C4C1565DBB4D}" destId="{8A313E52-44F8-4777-80CD-B76E15AE21F2}" srcOrd="0" destOrd="0" presId="urn:microsoft.com/office/officeart/2011/layout/HexagonRadial"/>
    <dgm:cxn modelId="{6EC06F2C-2D94-49D1-AAFF-FDC497F424A4}" type="presParOf" srcId="{A66B1649-C51F-4C30-B1FE-49F124EA6DED}" destId="{FAFEABEA-4150-4AF5-B7CB-3B0E6B220A5E}" srcOrd="8" destOrd="0" presId="urn:microsoft.com/office/officeart/2011/layout/HexagonRadial"/>
    <dgm:cxn modelId="{C2A31E63-E4D7-4930-8A9B-D0AA55CBCB3C}" type="presParOf" srcId="{A66B1649-C51F-4C30-B1FE-49F124EA6DED}" destId="{8A19F1FF-6CBC-4D9F-892D-B05596C5CCE4}" srcOrd="9" destOrd="0" presId="urn:microsoft.com/office/officeart/2011/layout/HexagonRadial"/>
    <dgm:cxn modelId="{BB4BC20D-30A6-47B9-881E-E6B39E1B37CD}" type="presParOf" srcId="{8A19F1FF-6CBC-4D9F-892D-B05596C5CCE4}" destId="{61F8950E-92F2-4DFC-A411-C16A15757B98}" srcOrd="0" destOrd="0" presId="urn:microsoft.com/office/officeart/2011/layout/HexagonRadial"/>
    <dgm:cxn modelId="{BD4E43CB-00AC-495F-9DB8-2E591367591B}" type="presParOf" srcId="{A66B1649-C51F-4C30-B1FE-49F124EA6DED}" destId="{455E5C7E-4759-4719-A8FA-AAA4E4B6810B}" srcOrd="10" destOrd="0" presId="urn:microsoft.com/office/officeart/2011/layout/HexagonRadial"/>
    <dgm:cxn modelId="{5DBB9908-6C34-430F-A6B2-F170723371E8}" type="presParOf" srcId="{A66B1649-C51F-4C30-B1FE-49F124EA6DED}" destId="{C834AF1E-24C7-4C14-B553-0ABC2DBFCC31}" srcOrd="11" destOrd="0" presId="urn:microsoft.com/office/officeart/2011/layout/HexagonRadial"/>
    <dgm:cxn modelId="{1F3D9929-BAB5-4324-AAA7-8743052F0594}" type="presParOf" srcId="{C834AF1E-24C7-4C14-B553-0ABC2DBFCC31}" destId="{FE6913C8-5119-4F94-A333-FDE6A230B3E3}" srcOrd="0" destOrd="0" presId="urn:microsoft.com/office/officeart/2011/layout/HexagonRadial"/>
    <dgm:cxn modelId="{E7D193A5-9A37-43AA-8F5F-A475D288021B}" type="presParOf" srcId="{A66B1649-C51F-4C30-B1FE-49F124EA6DED}" destId="{A0EF7A9E-5CD0-4DD4-ACF1-FA69452219DE}"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95C0F4-BB22-4EB0-B19A-AF1D8C796E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b="0" i="0" dirty="0" smtClean="0"/>
            <a:t>Iteration involves repeating a block of code until a condition is false. </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521D8570-FC18-46F4-9C5B-CDFF24FA5CBD}">
      <dgm:prSet/>
      <dgm:spPr/>
      <dgm:t>
        <a:bodyPr/>
        <a:lstStyle/>
        <a:p>
          <a:r>
            <a:rPr lang="en-US" b="0" i="0" dirty="0" smtClean="0"/>
            <a:t>Iteration can be achieved using loops or recursion. The basic loop constructs are:</a:t>
          </a:r>
        </a:p>
      </dgm:t>
    </dgm:pt>
    <dgm:pt modelId="{69A4C791-27FA-4CB8-9046-225FBAA5AF33}" type="parTrans" cxnId="{4A0ED83E-9CC2-4613-9BA8-2CA425C29262}">
      <dgm:prSet/>
      <dgm:spPr/>
      <dgm:t>
        <a:bodyPr/>
        <a:lstStyle/>
        <a:p>
          <a:endParaRPr lang="en-US"/>
        </a:p>
      </dgm:t>
    </dgm:pt>
    <dgm:pt modelId="{077CD51A-157D-44D7-A196-0425809919EE}" type="sibTrans" cxnId="{4A0ED83E-9CC2-4613-9BA8-2CA425C29262}">
      <dgm:prSet/>
      <dgm:spPr/>
      <dgm:t>
        <a:bodyPr/>
        <a:lstStyle/>
        <a:p>
          <a:endParaRPr lang="en-US"/>
        </a:p>
      </dgm:t>
    </dgm:pt>
    <dgm:pt modelId="{F1A7ABDA-1A01-4879-9E36-BCF156F93468}">
      <dgm:prSet phldrT="[Text]"/>
      <dgm:spPr/>
      <dgm:t>
        <a:bodyPr/>
        <a:lstStyle/>
        <a:p>
          <a:r>
            <a:rPr lang="en-US" b="0" i="0" dirty="0" smtClean="0"/>
            <a:t>During iteration, the program makes multiple passes through a block of code.</a:t>
          </a:r>
          <a:endParaRPr lang="en-US" dirty="0"/>
        </a:p>
      </dgm:t>
    </dgm:pt>
    <dgm:pt modelId="{E113DBDD-63EC-48D0-8BEB-DF82AB6324A4}" type="parTrans" cxnId="{524D1642-48E9-4D6A-B56E-5DCEEFFBE4AA}">
      <dgm:prSet/>
      <dgm:spPr/>
      <dgm:t>
        <a:bodyPr/>
        <a:lstStyle/>
        <a:p>
          <a:endParaRPr lang="en-US"/>
        </a:p>
      </dgm:t>
    </dgm:pt>
    <dgm:pt modelId="{319F96BA-5B7A-49FE-B4ED-DC3855B2673E}" type="sibTrans" cxnId="{524D1642-48E9-4D6A-B56E-5DCEEFFBE4AA}">
      <dgm:prSet/>
      <dgm:spPr/>
      <dgm:t>
        <a:bodyPr/>
        <a:lstStyle/>
        <a:p>
          <a:endParaRPr lang="en-US"/>
        </a:p>
      </dgm:t>
    </dgm:pt>
    <dgm:pt modelId="{7FD8F785-888F-4D90-967C-2E69A60E8098}">
      <dgm:prSet custT="1"/>
      <dgm:spPr/>
      <dgm:t>
        <a:bodyPr/>
        <a:lstStyle/>
        <a:p>
          <a:r>
            <a:rPr lang="en-US" sz="2000" b="0" i="0" dirty="0" smtClean="0"/>
            <a:t>The for loop</a:t>
          </a:r>
        </a:p>
      </dgm:t>
    </dgm:pt>
    <dgm:pt modelId="{61F66E88-4D26-4EE9-AA14-7E1A1717AF64}" type="parTrans" cxnId="{C245E54E-E810-4001-A096-DC72A19B864D}">
      <dgm:prSet/>
      <dgm:spPr/>
      <dgm:t>
        <a:bodyPr/>
        <a:lstStyle/>
        <a:p>
          <a:endParaRPr lang="en-US"/>
        </a:p>
      </dgm:t>
    </dgm:pt>
    <dgm:pt modelId="{98513959-782D-452A-9CD6-07DAF31D61E1}" type="sibTrans" cxnId="{C245E54E-E810-4001-A096-DC72A19B864D}">
      <dgm:prSet/>
      <dgm:spPr/>
      <dgm:t>
        <a:bodyPr/>
        <a:lstStyle/>
        <a:p>
          <a:endParaRPr lang="en-US"/>
        </a:p>
      </dgm:t>
    </dgm:pt>
    <dgm:pt modelId="{C2E9E8D1-0986-4B5C-B371-B3B5C739C61E}">
      <dgm:prSet custT="1"/>
      <dgm:spPr/>
      <dgm:t>
        <a:bodyPr/>
        <a:lstStyle/>
        <a:p>
          <a:r>
            <a:rPr lang="en-US" sz="2000" b="0" i="0" dirty="0" smtClean="0"/>
            <a:t>The for-each loop</a:t>
          </a:r>
        </a:p>
      </dgm:t>
    </dgm:pt>
    <dgm:pt modelId="{D6107AFF-F05E-4526-A472-3AF18FF1B2EC}" type="parTrans" cxnId="{709502E5-C175-4E0C-B50C-99BBD7952587}">
      <dgm:prSet/>
      <dgm:spPr/>
      <dgm:t>
        <a:bodyPr/>
        <a:lstStyle/>
        <a:p>
          <a:endParaRPr lang="en-US"/>
        </a:p>
      </dgm:t>
    </dgm:pt>
    <dgm:pt modelId="{7886D12E-E89D-49C3-BE0E-128BEC1CE494}" type="sibTrans" cxnId="{709502E5-C175-4E0C-B50C-99BBD7952587}">
      <dgm:prSet/>
      <dgm:spPr/>
      <dgm:t>
        <a:bodyPr/>
        <a:lstStyle/>
        <a:p>
          <a:endParaRPr lang="en-US"/>
        </a:p>
      </dgm:t>
    </dgm:pt>
    <dgm:pt modelId="{43088AA6-F685-4DA8-AAE8-4AC5D3664A94}">
      <dgm:prSet custT="1"/>
      <dgm:spPr/>
      <dgm:t>
        <a:bodyPr/>
        <a:lstStyle/>
        <a:p>
          <a:r>
            <a:rPr lang="en-US" sz="2000" b="0" i="0" dirty="0" smtClean="0"/>
            <a:t>The while loop</a:t>
          </a:r>
        </a:p>
      </dgm:t>
    </dgm:pt>
    <dgm:pt modelId="{CB269B00-73E1-47C0-AB02-85C6F545A5FD}" type="parTrans" cxnId="{6AD83D3C-A990-4E79-9BBD-3A98A271FD13}">
      <dgm:prSet/>
      <dgm:spPr/>
      <dgm:t>
        <a:bodyPr/>
        <a:lstStyle/>
        <a:p>
          <a:endParaRPr lang="en-US"/>
        </a:p>
      </dgm:t>
    </dgm:pt>
    <dgm:pt modelId="{8463BD3A-100D-450C-9C81-B1A580A7B6CE}" type="sibTrans" cxnId="{6AD83D3C-A990-4E79-9BBD-3A98A271FD13}">
      <dgm:prSet/>
      <dgm:spPr/>
      <dgm:t>
        <a:bodyPr/>
        <a:lstStyle/>
        <a:p>
          <a:endParaRPr lang="en-US"/>
        </a:p>
      </dgm:t>
    </dgm:pt>
    <dgm:pt modelId="{632C5EBC-E83E-45FF-9B9F-503541024DDD}">
      <dgm:prSet custT="1"/>
      <dgm:spPr/>
      <dgm:t>
        <a:bodyPr/>
        <a:lstStyle/>
        <a:p>
          <a:r>
            <a:rPr lang="en-US" sz="2000" b="0" i="0" dirty="0" smtClean="0"/>
            <a:t>The do-while loop</a:t>
          </a:r>
        </a:p>
      </dgm:t>
    </dgm:pt>
    <dgm:pt modelId="{AEEDBC1B-2A01-4B42-8A29-6C321B1F3B19}" type="parTrans" cxnId="{44D990D6-8A33-4FB9-9655-FF7E2C5C4D61}">
      <dgm:prSet/>
      <dgm:spPr/>
      <dgm:t>
        <a:bodyPr/>
        <a:lstStyle/>
        <a:p>
          <a:endParaRPr lang="en-US"/>
        </a:p>
      </dgm:t>
    </dgm:pt>
    <dgm:pt modelId="{3C1F67CD-833F-4DDF-B1F3-D837A2F0A06C}" type="sibTrans" cxnId="{44D990D6-8A33-4FB9-9655-FF7E2C5C4D61}">
      <dgm:prSet/>
      <dgm:spPr/>
      <dgm:t>
        <a:bodyPr/>
        <a:lstStyle/>
        <a:p>
          <a:endParaRPr lang="en-US"/>
        </a:p>
      </dgm:t>
    </dgm:pt>
    <dgm:pt modelId="{B60D5D58-CB85-4623-90DE-70F3BF0C747E}" type="pres">
      <dgm:prSet presAssocID="{1F95C0F4-BB22-4EB0-B19A-AF1D8C796E6C}" presName="linear" presStyleCnt="0">
        <dgm:presLayoutVars>
          <dgm:animLvl val="lvl"/>
          <dgm:resizeHandles val="exact"/>
        </dgm:presLayoutVars>
      </dgm:prSet>
      <dgm:spPr/>
      <dgm:t>
        <a:bodyPr/>
        <a:lstStyle/>
        <a:p>
          <a:endParaRPr lang="en-US"/>
        </a:p>
      </dgm:t>
    </dgm:pt>
    <dgm:pt modelId="{795CD31C-3D70-4BC2-A3B8-D5284B8091DA}" type="pres">
      <dgm:prSet presAssocID="{4E843C35-A01B-4B0A-92FD-5267F31166C3}" presName="parentText" presStyleLbl="node1" presStyleIdx="0" presStyleCnt="3">
        <dgm:presLayoutVars>
          <dgm:chMax val="0"/>
          <dgm:bulletEnabled val="1"/>
        </dgm:presLayoutVars>
      </dgm:prSet>
      <dgm:spPr/>
      <dgm:t>
        <a:bodyPr/>
        <a:lstStyle/>
        <a:p>
          <a:endParaRPr lang="en-US"/>
        </a:p>
      </dgm:t>
    </dgm:pt>
    <dgm:pt modelId="{DC841EC6-7ECE-4C2F-9DC5-0A5A70E1F432}" type="pres">
      <dgm:prSet presAssocID="{744C0022-4C4F-44B4-B568-6419C97C6615}" presName="spacer" presStyleCnt="0"/>
      <dgm:spPr/>
    </dgm:pt>
    <dgm:pt modelId="{5797637E-DC60-4B77-9876-9955026223C3}" type="pres">
      <dgm:prSet presAssocID="{F1A7ABDA-1A01-4879-9E36-BCF156F93468}" presName="parentText" presStyleLbl="node1" presStyleIdx="1" presStyleCnt="3" custScaleY="75272">
        <dgm:presLayoutVars>
          <dgm:chMax val="0"/>
          <dgm:bulletEnabled val="1"/>
        </dgm:presLayoutVars>
      </dgm:prSet>
      <dgm:spPr/>
      <dgm:t>
        <a:bodyPr/>
        <a:lstStyle/>
        <a:p>
          <a:endParaRPr lang="en-US"/>
        </a:p>
      </dgm:t>
    </dgm:pt>
    <dgm:pt modelId="{B0B52E29-0849-4C1D-9509-234F4DC698ED}" type="pres">
      <dgm:prSet presAssocID="{319F96BA-5B7A-49FE-B4ED-DC3855B2673E}" presName="spacer" presStyleCnt="0"/>
      <dgm:spPr/>
    </dgm:pt>
    <dgm:pt modelId="{31C75D28-FE36-48AF-BD03-EBE666FD4B67}" type="pres">
      <dgm:prSet presAssocID="{521D8570-FC18-46F4-9C5B-CDFF24FA5CBD}" presName="parentText" presStyleLbl="node1" presStyleIdx="2" presStyleCnt="3">
        <dgm:presLayoutVars>
          <dgm:chMax val="0"/>
          <dgm:bulletEnabled val="1"/>
        </dgm:presLayoutVars>
      </dgm:prSet>
      <dgm:spPr/>
      <dgm:t>
        <a:bodyPr/>
        <a:lstStyle/>
        <a:p>
          <a:endParaRPr lang="en-US"/>
        </a:p>
      </dgm:t>
    </dgm:pt>
    <dgm:pt modelId="{9290E4A8-4A07-41FE-864A-D15146777EDE}" type="pres">
      <dgm:prSet presAssocID="{521D8570-FC18-46F4-9C5B-CDFF24FA5CBD}" presName="childText" presStyleLbl="revTx" presStyleIdx="0" presStyleCnt="1">
        <dgm:presLayoutVars>
          <dgm:bulletEnabled val="1"/>
        </dgm:presLayoutVars>
      </dgm:prSet>
      <dgm:spPr/>
      <dgm:t>
        <a:bodyPr/>
        <a:lstStyle/>
        <a:p>
          <a:endParaRPr lang="en-US"/>
        </a:p>
      </dgm:t>
    </dgm:pt>
  </dgm:ptLst>
  <dgm:cxnLst>
    <dgm:cxn modelId="{4A0ED83E-9CC2-4613-9BA8-2CA425C29262}" srcId="{1F95C0F4-BB22-4EB0-B19A-AF1D8C796E6C}" destId="{521D8570-FC18-46F4-9C5B-CDFF24FA5CBD}" srcOrd="2" destOrd="0" parTransId="{69A4C791-27FA-4CB8-9046-225FBAA5AF33}" sibTransId="{077CD51A-157D-44D7-A196-0425809919EE}"/>
    <dgm:cxn modelId="{38E223A6-6991-4926-B87B-A82E103C6D1A}" type="presOf" srcId="{4E843C35-A01B-4B0A-92FD-5267F31166C3}" destId="{795CD31C-3D70-4BC2-A3B8-D5284B8091DA}" srcOrd="0" destOrd="0" presId="urn:microsoft.com/office/officeart/2005/8/layout/vList2"/>
    <dgm:cxn modelId="{709502E5-C175-4E0C-B50C-99BBD7952587}" srcId="{521D8570-FC18-46F4-9C5B-CDFF24FA5CBD}" destId="{C2E9E8D1-0986-4B5C-B371-B3B5C739C61E}" srcOrd="1" destOrd="0" parTransId="{D6107AFF-F05E-4526-A472-3AF18FF1B2EC}" sibTransId="{7886D12E-E89D-49C3-BE0E-128BEC1CE494}"/>
    <dgm:cxn modelId="{36688D35-C626-473C-BF86-F3F623B52990}" type="presOf" srcId="{F1A7ABDA-1A01-4879-9E36-BCF156F93468}" destId="{5797637E-DC60-4B77-9876-9955026223C3}" srcOrd="0" destOrd="0" presId="urn:microsoft.com/office/officeart/2005/8/layout/vList2"/>
    <dgm:cxn modelId="{524D1642-48E9-4D6A-B56E-5DCEEFFBE4AA}" srcId="{1F95C0F4-BB22-4EB0-B19A-AF1D8C796E6C}" destId="{F1A7ABDA-1A01-4879-9E36-BCF156F93468}" srcOrd="1" destOrd="0" parTransId="{E113DBDD-63EC-48D0-8BEB-DF82AB6324A4}" sibTransId="{319F96BA-5B7A-49FE-B4ED-DC3855B2673E}"/>
    <dgm:cxn modelId="{8922FEBC-14BB-4A85-9C71-E0452B203542}" type="presOf" srcId="{7FD8F785-888F-4D90-967C-2E69A60E8098}" destId="{9290E4A8-4A07-41FE-864A-D15146777EDE}" srcOrd="0" destOrd="0" presId="urn:microsoft.com/office/officeart/2005/8/layout/vList2"/>
    <dgm:cxn modelId="{D6E86900-64D5-476E-945A-45735127FE6C}" type="presOf" srcId="{1F95C0F4-BB22-4EB0-B19A-AF1D8C796E6C}" destId="{B60D5D58-CB85-4623-90DE-70F3BF0C747E}" srcOrd="0" destOrd="0" presId="urn:microsoft.com/office/officeart/2005/8/layout/vList2"/>
    <dgm:cxn modelId="{C245E54E-E810-4001-A096-DC72A19B864D}" srcId="{521D8570-FC18-46F4-9C5B-CDFF24FA5CBD}" destId="{7FD8F785-888F-4D90-967C-2E69A60E8098}" srcOrd="0" destOrd="0" parTransId="{61F66E88-4D26-4EE9-AA14-7E1A1717AF64}" sibTransId="{98513959-782D-452A-9CD6-07DAF31D61E1}"/>
    <dgm:cxn modelId="{44D990D6-8A33-4FB9-9655-FF7E2C5C4D61}" srcId="{521D8570-FC18-46F4-9C5B-CDFF24FA5CBD}" destId="{632C5EBC-E83E-45FF-9B9F-503541024DDD}" srcOrd="3" destOrd="0" parTransId="{AEEDBC1B-2A01-4B42-8A29-6C321B1F3B19}" sibTransId="{3C1F67CD-833F-4DDF-B1F3-D837A2F0A06C}"/>
    <dgm:cxn modelId="{C3B0BC4F-4F37-45B1-B2F5-0D5B11902C5E}" srcId="{1F95C0F4-BB22-4EB0-B19A-AF1D8C796E6C}" destId="{4E843C35-A01B-4B0A-92FD-5267F31166C3}" srcOrd="0" destOrd="0" parTransId="{2FFB86F5-A0C0-4C5C-B45E-78CC2B8DF159}" sibTransId="{744C0022-4C4F-44B4-B568-6419C97C6615}"/>
    <dgm:cxn modelId="{3FE9BCC2-D669-4950-8D85-2CA1BD596723}" type="presOf" srcId="{43088AA6-F685-4DA8-AAE8-4AC5D3664A94}" destId="{9290E4A8-4A07-41FE-864A-D15146777EDE}" srcOrd="0" destOrd="2" presId="urn:microsoft.com/office/officeart/2005/8/layout/vList2"/>
    <dgm:cxn modelId="{E798D22D-47F3-4B95-96E4-08F582C19996}" type="presOf" srcId="{C2E9E8D1-0986-4B5C-B371-B3B5C739C61E}" destId="{9290E4A8-4A07-41FE-864A-D15146777EDE}" srcOrd="0" destOrd="1" presId="urn:microsoft.com/office/officeart/2005/8/layout/vList2"/>
    <dgm:cxn modelId="{6AD83D3C-A990-4E79-9BBD-3A98A271FD13}" srcId="{521D8570-FC18-46F4-9C5B-CDFF24FA5CBD}" destId="{43088AA6-F685-4DA8-AAE8-4AC5D3664A94}" srcOrd="2" destOrd="0" parTransId="{CB269B00-73E1-47C0-AB02-85C6F545A5FD}" sibTransId="{8463BD3A-100D-450C-9C81-B1A580A7B6CE}"/>
    <dgm:cxn modelId="{0DE6EDA0-81BF-417B-BB8E-3C5476FE196E}" type="presOf" srcId="{632C5EBC-E83E-45FF-9B9F-503541024DDD}" destId="{9290E4A8-4A07-41FE-864A-D15146777EDE}" srcOrd="0" destOrd="3" presId="urn:microsoft.com/office/officeart/2005/8/layout/vList2"/>
    <dgm:cxn modelId="{78C2DF62-438E-4B04-9966-ECDB65E4F5D6}" type="presOf" srcId="{521D8570-FC18-46F4-9C5B-CDFF24FA5CBD}" destId="{31C75D28-FE36-48AF-BD03-EBE666FD4B67}" srcOrd="0" destOrd="0" presId="urn:microsoft.com/office/officeart/2005/8/layout/vList2"/>
    <dgm:cxn modelId="{85A93ED4-E7B6-475B-971B-492D43BD382E}" type="presParOf" srcId="{B60D5D58-CB85-4623-90DE-70F3BF0C747E}" destId="{795CD31C-3D70-4BC2-A3B8-D5284B8091DA}" srcOrd="0" destOrd="0" presId="urn:microsoft.com/office/officeart/2005/8/layout/vList2"/>
    <dgm:cxn modelId="{7BA73A42-FED5-4983-8D06-E2BCD8F9BFF4}" type="presParOf" srcId="{B60D5D58-CB85-4623-90DE-70F3BF0C747E}" destId="{DC841EC6-7ECE-4C2F-9DC5-0A5A70E1F432}" srcOrd="1" destOrd="0" presId="urn:microsoft.com/office/officeart/2005/8/layout/vList2"/>
    <dgm:cxn modelId="{5A121347-BB62-4E04-9F67-FA6CD28709C1}" type="presParOf" srcId="{B60D5D58-CB85-4623-90DE-70F3BF0C747E}" destId="{5797637E-DC60-4B77-9876-9955026223C3}" srcOrd="2" destOrd="0" presId="urn:microsoft.com/office/officeart/2005/8/layout/vList2"/>
    <dgm:cxn modelId="{C0DC8CFA-F654-4281-9662-4CF6DD567852}" type="presParOf" srcId="{B60D5D58-CB85-4623-90DE-70F3BF0C747E}" destId="{B0B52E29-0849-4C1D-9509-234F4DC698ED}" srcOrd="3" destOrd="0" presId="urn:microsoft.com/office/officeart/2005/8/layout/vList2"/>
    <dgm:cxn modelId="{A695EE61-4144-4B4F-A9D6-E952899EF62A}" type="presParOf" srcId="{B60D5D58-CB85-4623-90DE-70F3BF0C747E}" destId="{31C75D28-FE36-48AF-BD03-EBE666FD4B67}" srcOrd="4" destOrd="0" presId="urn:microsoft.com/office/officeart/2005/8/layout/vList2"/>
    <dgm:cxn modelId="{E587B44F-C880-448F-9478-985D63377834}" type="presParOf" srcId="{B60D5D58-CB85-4623-90DE-70F3BF0C747E}" destId="{9290E4A8-4A07-41FE-864A-D15146777ED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95C0F4-BB22-4EB0-B19A-AF1D8C796E6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b="0" i="0" dirty="0" smtClean="0"/>
            <a:t>Recursion is repetition achieved through method calls. </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74B0C693-C6FF-416D-AD5D-002ABFF1B638}">
      <dgm:prSet/>
      <dgm:spPr/>
      <dgm:t>
        <a:bodyPr/>
        <a:lstStyle/>
        <a:p>
          <a:r>
            <a:rPr lang="en-US" b="0" i="0" dirty="0" smtClean="0"/>
            <a:t>This base case ensures that the solution converges otherwise an infinite recursion occurs which in turn leads to a Stack Overflow.</a:t>
          </a:r>
        </a:p>
      </dgm:t>
    </dgm:pt>
    <dgm:pt modelId="{9786E15D-FA1F-437F-92A8-61D4F6352662}" type="parTrans" cxnId="{D8E33C11-F2EC-4D42-9373-E667BD7CC4B6}">
      <dgm:prSet/>
      <dgm:spPr/>
      <dgm:t>
        <a:bodyPr/>
        <a:lstStyle/>
        <a:p>
          <a:endParaRPr lang="en-US"/>
        </a:p>
      </dgm:t>
    </dgm:pt>
    <dgm:pt modelId="{3D6EBA35-02DC-4464-8684-6D4743EEF720}" type="sibTrans" cxnId="{D8E33C11-F2EC-4D42-9373-E667BD7CC4B6}">
      <dgm:prSet/>
      <dgm:spPr/>
      <dgm:t>
        <a:bodyPr/>
        <a:lstStyle/>
        <a:p>
          <a:endParaRPr lang="en-US"/>
        </a:p>
      </dgm:t>
    </dgm:pt>
    <dgm:pt modelId="{F837252F-C573-48E4-9210-61C026372922}">
      <dgm:prSet/>
      <dgm:spPr/>
      <dgm:t>
        <a:bodyPr/>
        <a:lstStyle/>
        <a:p>
          <a:r>
            <a:rPr lang="en-US" b="0" i="0" dirty="0" smtClean="0"/>
            <a:t>Recursion is intuitive because each new method call works on clones of the original problem leading to a final result.</a:t>
          </a:r>
        </a:p>
      </dgm:t>
    </dgm:pt>
    <dgm:pt modelId="{182A5776-97B7-4AA8-8BA6-AEE2E674945C}" type="parTrans" cxnId="{A66F68D0-CD10-45AB-8AB0-00DEA6B5403F}">
      <dgm:prSet/>
      <dgm:spPr/>
      <dgm:t>
        <a:bodyPr/>
        <a:lstStyle/>
        <a:p>
          <a:endParaRPr lang="en-US"/>
        </a:p>
      </dgm:t>
    </dgm:pt>
    <dgm:pt modelId="{F70946E8-A69E-499A-8E37-10D73E70ACD1}" type="sibTrans" cxnId="{A66F68D0-CD10-45AB-8AB0-00DEA6B5403F}">
      <dgm:prSet/>
      <dgm:spPr/>
      <dgm:t>
        <a:bodyPr/>
        <a:lstStyle/>
        <a:p>
          <a:endParaRPr lang="en-US"/>
        </a:p>
      </dgm:t>
    </dgm:pt>
    <dgm:pt modelId="{FB04A9DE-0473-4B00-A0E8-567AC84AAFDA}">
      <dgm:prSet phldrT="[Text]"/>
      <dgm:spPr/>
      <dgm:t>
        <a:bodyPr/>
        <a:lstStyle/>
        <a:p>
          <a:r>
            <a:rPr lang="en-US" b="0" i="0" smtClean="0"/>
            <a:t>A </a:t>
          </a:r>
          <a:r>
            <a:rPr lang="en-US" b="0" i="0" dirty="0" smtClean="0"/>
            <a:t>recursive method makes repeated calls to itself before returning a result. A result is returned if and only if a base case exists.</a:t>
          </a:r>
          <a:endParaRPr lang="en-US" dirty="0"/>
        </a:p>
      </dgm:t>
    </dgm:pt>
    <dgm:pt modelId="{F53C51DC-6E90-4275-B2F6-CB59B6145EF8}" type="parTrans" cxnId="{1F0BFFD2-B6CB-4B3B-89EB-50F7919C812D}">
      <dgm:prSet/>
      <dgm:spPr/>
      <dgm:t>
        <a:bodyPr/>
        <a:lstStyle/>
        <a:p>
          <a:endParaRPr lang="en-US"/>
        </a:p>
      </dgm:t>
    </dgm:pt>
    <dgm:pt modelId="{1B16E3D0-40CB-473F-909B-75BEDFEDF917}" type="sibTrans" cxnId="{1F0BFFD2-B6CB-4B3B-89EB-50F7919C812D}">
      <dgm:prSet/>
      <dgm:spPr/>
      <dgm:t>
        <a:bodyPr/>
        <a:lstStyle/>
        <a:p>
          <a:endParaRPr lang="en-US"/>
        </a:p>
      </dgm:t>
    </dgm:pt>
    <dgm:pt modelId="{9FA3988D-8E06-4AEE-9F2C-2F5098DEA80C}" type="pres">
      <dgm:prSet presAssocID="{1F95C0F4-BB22-4EB0-B19A-AF1D8C796E6C}" presName="diagram" presStyleCnt="0">
        <dgm:presLayoutVars>
          <dgm:dir/>
          <dgm:resizeHandles val="exact"/>
        </dgm:presLayoutVars>
      </dgm:prSet>
      <dgm:spPr/>
      <dgm:t>
        <a:bodyPr/>
        <a:lstStyle/>
        <a:p>
          <a:endParaRPr lang="en-US"/>
        </a:p>
      </dgm:t>
    </dgm:pt>
    <dgm:pt modelId="{A0AD06FA-5B6D-454B-9157-C399E8810093}" type="pres">
      <dgm:prSet presAssocID="{4E843C35-A01B-4B0A-92FD-5267F31166C3}" presName="node" presStyleLbl="node1" presStyleIdx="0" presStyleCnt="4">
        <dgm:presLayoutVars>
          <dgm:bulletEnabled val="1"/>
        </dgm:presLayoutVars>
      </dgm:prSet>
      <dgm:spPr/>
      <dgm:t>
        <a:bodyPr/>
        <a:lstStyle/>
        <a:p>
          <a:endParaRPr lang="en-US"/>
        </a:p>
      </dgm:t>
    </dgm:pt>
    <dgm:pt modelId="{8391E2D6-07AF-49D5-AD29-C84BE61B69B6}" type="pres">
      <dgm:prSet presAssocID="{744C0022-4C4F-44B4-B568-6419C97C6615}" presName="sibTrans" presStyleCnt="0"/>
      <dgm:spPr/>
    </dgm:pt>
    <dgm:pt modelId="{26B9915D-C127-41E1-A382-D90EA362AA7B}" type="pres">
      <dgm:prSet presAssocID="{FB04A9DE-0473-4B00-A0E8-567AC84AAFDA}" presName="node" presStyleLbl="node1" presStyleIdx="1" presStyleCnt="4">
        <dgm:presLayoutVars>
          <dgm:bulletEnabled val="1"/>
        </dgm:presLayoutVars>
      </dgm:prSet>
      <dgm:spPr/>
      <dgm:t>
        <a:bodyPr/>
        <a:lstStyle/>
        <a:p>
          <a:endParaRPr lang="en-US"/>
        </a:p>
      </dgm:t>
    </dgm:pt>
    <dgm:pt modelId="{D13D7934-98DF-4DDD-B19D-1A8AE3107EF5}" type="pres">
      <dgm:prSet presAssocID="{1B16E3D0-40CB-473F-909B-75BEDFEDF917}" presName="sibTrans" presStyleCnt="0"/>
      <dgm:spPr/>
    </dgm:pt>
    <dgm:pt modelId="{2F330615-66F9-453A-9EF1-B5152EED90A2}" type="pres">
      <dgm:prSet presAssocID="{74B0C693-C6FF-416D-AD5D-002ABFF1B638}" presName="node" presStyleLbl="node1" presStyleIdx="2" presStyleCnt="4">
        <dgm:presLayoutVars>
          <dgm:bulletEnabled val="1"/>
        </dgm:presLayoutVars>
      </dgm:prSet>
      <dgm:spPr/>
      <dgm:t>
        <a:bodyPr/>
        <a:lstStyle/>
        <a:p>
          <a:endParaRPr lang="en-US"/>
        </a:p>
      </dgm:t>
    </dgm:pt>
    <dgm:pt modelId="{B32B70F6-E014-41D1-B79E-698061F2A424}" type="pres">
      <dgm:prSet presAssocID="{3D6EBA35-02DC-4464-8684-6D4743EEF720}" presName="sibTrans" presStyleCnt="0"/>
      <dgm:spPr/>
    </dgm:pt>
    <dgm:pt modelId="{C132C08C-FECA-4B08-998A-7FAD54DE1E3E}" type="pres">
      <dgm:prSet presAssocID="{F837252F-C573-48E4-9210-61C026372922}" presName="node" presStyleLbl="node1" presStyleIdx="3" presStyleCnt="4">
        <dgm:presLayoutVars>
          <dgm:bulletEnabled val="1"/>
        </dgm:presLayoutVars>
      </dgm:prSet>
      <dgm:spPr/>
      <dgm:t>
        <a:bodyPr/>
        <a:lstStyle/>
        <a:p>
          <a:endParaRPr lang="en-US"/>
        </a:p>
      </dgm:t>
    </dgm:pt>
  </dgm:ptLst>
  <dgm:cxnLst>
    <dgm:cxn modelId="{D4006911-969B-40A3-9A8C-A9A6CDC5D946}" type="presOf" srcId="{4E843C35-A01B-4B0A-92FD-5267F31166C3}" destId="{A0AD06FA-5B6D-454B-9157-C399E8810093}" srcOrd="0" destOrd="0" presId="urn:microsoft.com/office/officeart/2005/8/layout/default"/>
    <dgm:cxn modelId="{C3B0BC4F-4F37-45B1-B2F5-0D5B11902C5E}" srcId="{1F95C0F4-BB22-4EB0-B19A-AF1D8C796E6C}" destId="{4E843C35-A01B-4B0A-92FD-5267F31166C3}" srcOrd="0" destOrd="0" parTransId="{2FFB86F5-A0C0-4C5C-B45E-78CC2B8DF159}" sibTransId="{744C0022-4C4F-44B4-B568-6419C97C6615}"/>
    <dgm:cxn modelId="{DCB444EE-77AF-4D6C-B6D0-64DFB21925C3}" type="presOf" srcId="{74B0C693-C6FF-416D-AD5D-002ABFF1B638}" destId="{2F330615-66F9-453A-9EF1-B5152EED90A2}" srcOrd="0" destOrd="0" presId="urn:microsoft.com/office/officeart/2005/8/layout/default"/>
    <dgm:cxn modelId="{1F0BFFD2-B6CB-4B3B-89EB-50F7919C812D}" srcId="{1F95C0F4-BB22-4EB0-B19A-AF1D8C796E6C}" destId="{FB04A9DE-0473-4B00-A0E8-567AC84AAFDA}" srcOrd="1" destOrd="0" parTransId="{F53C51DC-6E90-4275-B2F6-CB59B6145EF8}" sibTransId="{1B16E3D0-40CB-473F-909B-75BEDFEDF917}"/>
    <dgm:cxn modelId="{A66F68D0-CD10-45AB-8AB0-00DEA6B5403F}" srcId="{1F95C0F4-BB22-4EB0-B19A-AF1D8C796E6C}" destId="{F837252F-C573-48E4-9210-61C026372922}" srcOrd="3" destOrd="0" parTransId="{182A5776-97B7-4AA8-8BA6-AEE2E674945C}" sibTransId="{F70946E8-A69E-499A-8E37-10D73E70ACD1}"/>
    <dgm:cxn modelId="{B43092BB-05C7-49B6-8B2D-7C4820309ABD}" type="presOf" srcId="{FB04A9DE-0473-4B00-A0E8-567AC84AAFDA}" destId="{26B9915D-C127-41E1-A382-D90EA362AA7B}" srcOrd="0" destOrd="0" presId="urn:microsoft.com/office/officeart/2005/8/layout/default"/>
    <dgm:cxn modelId="{D8E33C11-F2EC-4D42-9373-E667BD7CC4B6}" srcId="{1F95C0F4-BB22-4EB0-B19A-AF1D8C796E6C}" destId="{74B0C693-C6FF-416D-AD5D-002ABFF1B638}" srcOrd="2" destOrd="0" parTransId="{9786E15D-FA1F-437F-92A8-61D4F6352662}" sibTransId="{3D6EBA35-02DC-4464-8684-6D4743EEF720}"/>
    <dgm:cxn modelId="{C5625C6B-6E60-4460-8B0D-1B4283549D67}" type="presOf" srcId="{1F95C0F4-BB22-4EB0-B19A-AF1D8C796E6C}" destId="{9FA3988D-8E06-4AEE-9F2C-2F5098DEA80C}" srcOrd="0" destOrd="0" presId="urn:microsoft.com/office/officeart/2005/8/layout/default"/>
    <dgm:cxn modelId="{09C5374E-7EFF-4AA3-87B6-74D5ADFB2EC7}" type="presOf" srcId="{F837252F-C573-48E4-9210-61C026372922}" destId="{C132C08C-FECA-4B08-998A-7FAD54DE1E3E}" srcOrd="0" destOrd="0" presId="urn:microsoft.com/office/officeart/2005/8/layout/default"/>
    <dgm:cxn modelId="{B5497DFA-535E-4440-BE73-DDE46FBEA977}" type="presParOf" srcId="{9FA3988D-8E06-4AEE-9F2C-2F5098DEA80C}" destId="{A0AD06FA-5B6D-454B-9157-C399E8810093}" srcOrd="0" destOrd="0" presId="urn:microsoft.com/office/officeart/2005/8/layout/default"/>
    <dgm:cxn modelId="{7288EA6A-B8AB-4217-8E11-7A3FB105D789}" type="presParOf" srcId="{9FA3988D-8E06-4AEE-9F2C-2F5098DEA80C}" destId="{8391E2D6-07AF-49D5-AD29-C84BE61B69B6}" srcOrd="1" destOrd="0" presId="urn:microsoft.com/office/officeart/2005/8/layout/default"/>
    <dgm:cxn modelId="{2871147F-2A1E-492C-AAD0-4FAFB0CBD14C}" type="presParOf" srcId="{9FA3988D-8E06-4AEE-9F2C-2F5098DEA80C}" destId="{26B9915D-C127-41E1-A382-D90EA362AA7B}" srcOrd="2" destOrd="0" presId="urn:microsoft.com/office/officeart/2005/8/layout/default"/>
    <dgm:cxn modelId="{54F238D3-6A32-42CA-86A9-F8ADFEB41C45}" type="presParOf" srcId="{9FA3988D-8E06-4AEE-9F2C-2F5098DEA80C}" destId="{D13D7934-98DF-4DDD-B19D-1A8AE3107EF5}" srcOrd="3" destOrd="0" presId="urn:microsoft.com/office/officeart/2005/8/layout/default"/>
    <dgm:cxn modelId="{B68265C0-DFD6-406A-97DC-9B5B9CF77C78}" type="presParOf" srcId="{9FA3988D-8E06-4AEE-9F2C-2F5098DEA80C}" destId="{2F330615-66F9-453A-9EF1-B5152EED90A2}" srcOrd="4" destOrd="0" presId="urn:microsoft.com/office/officeart/2005/8/layout/default"/>
    <dgm:cxn modelId="{CDA9CD91-ECD7-4DE6-9D55-CC315904A4B5}" type="presParOf" srcId="{9FA3988D-8E06-4AEE-9F2C-2F5098DEA80C}" destId="{B32B70F6-E014-41D1-B79E-698061F2A424}" srcOrd="5" destOrd="0" presId="urn:microsoft.com/office/officeart/2005/8/layout/default"/>
    <dgm:cxn modelId="{681A871B-76F1-4284-9720-DD863EEBAE54}" type="presParOf" srcId="{9FA3988D-8E06-4AEE-9F2C-2F5098DEA80C}" destId="{C132C08C-FECA-4B08-998A-7FAD54DE1E3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95C0F4-BB22-4EB0-B19A-AF1D8C796E6C}"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b="0" i="0" dirty="0" smtClean="0"/>
            <a:t>A brute force approach is an approach that finds all the possible solutions to find a satisfactory solution to a given problem. </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F6557B2F-A5CF-4862-A075-1353F6483207}">
      <dgm:prSet phldrT="[Text]"/>
      <dgm:spPr/>
      <dgm:t>
        <a:bodyPr/>
        <a:lstStyle/>
        <a:p>
          <a:r>
            <a:rPr lang="en-US" b="0" i="0" dirty="0" smtClean="0"/>
            <a:t>The brute force algorithm tries out all the possibilities till a satisfactory solution is not found.</a:t>
          </a:r>
          <a:endParaRPr lang="en-US" dirty="0"/>
        </a:p>
      </dgm:t>
    </dgm:pt>
    <dgm:pt modelId="{FBCF16FE-9725-42E6-830D-FFDAEA145FF1}" type="parTrans" cxnId="{AF84BA23-6D0E-4F40-A910-82D9046C6A62}">
      <dgm:prSet/>
      <dgm:spPr/>
      <dgm:t>
        <a:bodyPr/>
        <a:lstStyle/>
        <a:p>
          <a:endParaRPr lang="en-US"/>
        </a:p>
      </dgm:t>
    </dgm:pt>
    <dgm:pt modelId="{006DFEAB-8F5A-4B1D-894A-69947F2CD08B}" type="sibTrans" cxnId="{AF84BA23-6D0E-4F40-A910-82D9046C6A62}">
      <dgm:prSet/>
      <dgm:spPr/>
      <dgm:t>
        <a:bodyPr/>
        <a:lstStyle/>
        <a:p>
          <a:endParaRPr lang="en-US"/>
        </a:p>
      </dgm:t>
    </dgm:pt>
    <dgm:pt modelId="{F100EA8F-216C-480F-AABF-AF411965D4A3}">
      <dgm:prSet phldrT="[Text]"/>
      <dgm:spPr/>
      <dgm:t>
        <a:bodyPr/>
        <a:lstStyle/>
        <a:p>
          <a:r>
            <a:rPr lang="en-US" smtClean="0"/>
            <a:t>It is an intuitive, direct, and straightforward technique of problem-solving in which all the possible ways or all the possible solutions to a given problem are enumerated.</a:t>
          </a:r>
          <a:endParaRPr lang="en-US" dirty="0"/>
        </a:p>
      </dgm:t>
    </dgm:pt>
    <dgm:pt modelId="{49CA60FD-B305-4671-8C7A-62CD0A754069}" type="parTrans" cxnId="{D565C4E4-2711-4F2F-9776-15484A176524}">
      <dgm:prSet/>
      <dgm:spPr/>
      <dgm:t>
        <a:bodyPr/>
        <a:lstStyle/>
        <a:p>
          <a:endParaRPr lang="en-US"/>
        </a:p>
      </dgm:t>
    </dgm:pt>
    <dgm:pt modelId="{759FB897-8A5D-42BE-8A9E-8AD23C42F22D}" type="sibTrans" cxnId="{D565C4E4-2711-4F2F-9776-15484A176524}">
      <dgm:prSet/>
      <dgm:spPr/>
      <dgm:t>
        <a:bodyPr/>
        <a:lstStyle/>
        <a:p>
          <a:endParaRPr lang="en-US"/>
        </a:p>
      </dgm:t>
    </dgm:pt>
    <dgm:pt modelId="{2A545A22-5CAC-45E7-96CA-FE4B5CC5BA46}">
      <dgm:prSet phldrT="[Text]"/>
      <dgm:spPr/>
      <dgm:t>
        <a:bodyPr/>
        <a:lstStyle/>
        <a:p>
          <a:r>
            <a:rPr lang="en-US" dirty="0" smtClean="0"/>
            <a:t>Many problems solved in day-to-day life use the brute force strategy, for example exploring all the paths to a nearby market to find the minimum shortest path.</a:t>
          </a:r>
          <a:endParaRPr lang="en-US" dirty="0"/>
        </a:p>
      </dgm:t>
    </dgm:pt>
    <dgm:pt modelId="{16D2AF40-7945-4950-9D64-660103638D46}" type="parTrans" cxnId="{A26114C7-B4FA-4463-90B2-7BE070D032AC}">
      <dgm:prSet/>
      <dgm:spPr/>
      <dgm:t>
        <a:bodyPr/>
        <a:lstStyle/>
        <a:p>
          <a:endParaRPr lang="en-US"/>
        </a:p>
      </dgm:t>
    </dgm:pt>
    <dgm:pt modelId="{BA6E2A8D-D20A-4AFB-AE4C-C9BE42288638}" type="sibTrans" cxnId="{A26114C7-B4FA-4463-90B2-7BE070D032AC}">
      <dgm:prSet/>
      <dgm:spPr/>
      <dgm:t>
        <a:bodyPr/>
        <a:lstStyle/>
        <a:p>
          <a:endParaRPr lang="en-US"/>
        </a:p>
      </dgm:t>
    </dgm:pt>
    <dgm:pt modelId="{2AA0B425-EEA3-46B4-A50B-3474DDA8ADC0}" type="pres">
      <dgm:prSet presAssocID="{1F95C0F4-BB22-4EB0-B19A-AF1D8C796E6C}" presName="linear" presStyleCnt="0">
        <dgm:presLayoutVars>
          <dgm:dir/>
          <dgm:resizeHandles val="exact"/>
        </dgm:presLayoutVars>
      </dgm:prSet>
      <dgm:spPr/>
      <dgm:t>
        <a:bodyPr/>
        <a:lstStyle/>
        <a:p>
          <a:endParaRPr lang="en-US"/>
        </a:p>
      </dgm:t>
    </dgm:pt>
    <dgm:pt modelId="{6C73B1BF-1424-4EA8-8F37-3250F4DE03D5}" type="pres">
      <dgm:prSet presAssocID="{4E843C35-A01B-4B0A-92FD-5267F31166C3}" presName="comp" presStyleCnt="0"/>
      <dgm:spPr/>
    </dgm:pt>
    <dgm:pt modelId="{6C7EDCEF-DA80-4FCF-BFEF-AA62FA9B6B9F}" type="pres">
      <dgm:prSet presAssocID="{4E843C35-A01B-4B0A-92FD-5267F31166C3}" presName="box" presStyleLbl="node1" presStyleIdx="0" presStyleCnt="4"/>
      <dgm:spPr/>
      <dgm:t>
        <a:bodyPr/>
        <a:lstStyle/>
        <a:p>
          <a:endParaRPr lang="en-US"/>
        </a:p>
      </dgm:t>
    </dgm:pt>
    <dgm:pt modelId="{62DC3720-CD67-47D5-80F3-B6273223469C}" type="pres">
      <dgm:prSet presAssocID="{4E843C35-A01B-4B0A-92FD-5267F31166C3}" presName="img" presStyleLbl="fgImgPlace1" presStyleIdx="0" presStyleCnt="4" custScaleX="83603" custLinFactNeighborX="-7368"/>
      <dgm:spPr/>
    </dgm:pt>
    <dgm:pt modelId="{D8040FDA-531E-420D-937F-F4ED4F46DE53}" type="pres">
      <dgm:prSet presAssocID="{4E843C35-A01B-4B0A-92FD-5267F31166C3}" presName="text" presStyleLbl="node1" presStyleIdx="0" presStyleCnt="4">
        <dgm:presLayoutVars>
          <dgm:bulletEnabled val="1"/>
        </dgm:presLayoutVars>
      </dgm:prSet>
      <dgm:spPr/>
      <dgm:t>
        <a:bodyPr/>
        <a:lstStyle/>
        <a:p>
          <a:endParaRPr lang="en-US"/>
        </a:p>
      </dgm:t>
    </dgm:pt>
    <dgm:pt modelId="{40F5CB36-8759-4285-A0B0-253CD1EBF615}" type="pres">
      <dgm:prSet presAssocID="{744C0022-4C4F-44B4-B568-6419C97C6615}" presName="spacer" presStyleCnt="0"/>
      <dgm:spPr/>
    </dgm:pt>
    <dgm:pt modelId="{DF8A8E3B-D181-4332-91A6-A65E7DD6A4DA}" type="pres">
      <dgm:prSet presAssocID="{F6557B2F-A5CF-4862-A075-1353F6483207}" presName="comp" presStyleCnt="0"/>
      <dgm:spPr/>
    </dgm:pt>
    <dgm:pt modelId="{3AE90722-E9E7-489E-AF89-FF2D351D6D12}" type="pres">
      <dgm:prSet presAssocID="{F6557B2F-A5CF-4862-A075-1353F6483207}" presName="box" presStyleLbl="node1" presStyleIdx="1" presStyleCnt="4"/>
      <dgm:spPr/>
      <dgm:t>
        <a:bodyPr/>
        <a:lstStyle/>
        <a:p>
          <a:endParaRPr lang="en-US"/>
        </a:p>
      </dgm:t>
    </dgm:pt>
    <dgm:pt modelId="{32E9FD92-DC64-4CD9-81CE-1D9CBC4D6363}" type="pres">
      <dgm:prSet presAssocID="{F6557B2F-A5CF-4862-A075-1353F6483207}" presName="img" presStyleLbl="fgImgPlace1" presStyleIdx="1" presStyleCnt="4" custScaleX="83603" custLinFactNeighborX="-7368"/>
      <dgm:spPr/>
    </dgm:pt>
    <dgm:pt modelId="{CB34944B-5FF6-4034-B262-B9ECD6DDE62D}" type="pres">
      <dgm:prSet presAssocID="{F6557B2F-A5CF-4862-A075-1353F6483207}" presName="text" presStyleLbl="node1" presStyleIdx="1" presStyleCnt="4">
        <dgm:presLayoutVars>
          <dgm:bulletEnabled val="1"/>
        </dgm:presLayoutVars>
      </dgm:prSet>
      <dgm:spPr/>
      <dgm:t>
        <a:bodyPr/>
        <a:lstStyle/>
        <a:p>
          <a:endParaRPr lang="en-US"/>
        </a:p>
      </dgm:t>
    </dgm:pt>
    <dgm:pt modelId="{614E1D6B-4508-492D-8D5E-296369450704}" type="pres">
      <dgm:prSet presAssocID="{006DFEAB-8F5A-4B1D-894A-69947F2CD08B}" presName="spacer" presStyleCnt="0"/>
      <dgm:spPr/>
    </dgm:pt>
    <dgm:pt modelId="{D6B04E32-05A3-445E-ABF8-1CAA260B0779}" type="pres">
      <dgm:prSet presAssocID="{F100EA8F-216C-480F-AABF-AF411965D4A3}" presName="comp" presStyleCnt="0"/>
      <dgm:spPr/>
    </dgm:pt>
    <dgm:pt modelId="{528C9DE4-3204-431D-A61C-7A77FC114E4C}" type="pres">
      <dgm:prSet presAssocID="{F100EA8F-216C-480F-AABF-AF411965D4A3}" presName="box" presStyleLbl="node1" presStyleIdx="2" presStyleCnt="4"/>
      <dgm:spPr/>
      <dgm:t>
        <a:bodyPr/>
        <a:lstStyle/>
        <a:p>
          <a:endParaRPr lang="en-US"/>
        </a:p>
      </dgm:t>
    </dgm:pt>
    <dgm:pt modelId="{953140C6-92D2-4176-AFC2-0E3B1DC970B6}" type="pres">
      <dgm:prSet presAssocID="{F100EA8F-216C-480F-AABF-AF411965D4A3}" presName="img" presStyleLbl="fgImgPlace1" presStyleIdx="2" presStyleCnt="4" custScaleX="83603" custLinFactNeighborX="-7368"/>
      <dgm:spPr/>
    </dgm:pt>
    <dgm:pt modelId="{3FA0AA38-284E-4DCD-8C16-65D73D7881C2}" type="pres">
      <dgm:prSet presAssocID="{F100EA8F-216C-480F-AABF-AF411965D4A3}" presName="text" presStyleLbl="node1" presStyleIdx="2" presStyleCnt="4">
        <dgm:presLayoutVars>
          <dgm:bulletEnabled val="1"/>
        </dgm:presLayoutVars>
      </dgm:prSet>
      <dgm:spPr/>
      <dgm:t>
        <a:bodyPr/>
        <a:lstStyle/>
        <a:p>
          <a:endParaRPr lang="en-US"/>
        </a:p>
      </dgm:t>
    </dgm:pt>
    <dgm:pt modelId="{529D3812-2BD6-4091-932A-B2F3EA4D42E4}" type="pres">
      <dgm:prSet presAssocID="{759FB897-8A5D-42BE-8A9E-8AD23C42F22D}" presName="spacer" presStyleCnt="0"/>
      <dgm:spPr/>
    </dgm:pt>
    <dgm:pt modelId="{5D178DE0-DC25-4115-BE12-D29B8717EA00}" type="pres">
      <dgm:prSet presAssocID="{2A545A22-5CAC-45E7-96CA-FE4B5CC5BA46}" presName="comp" presStyleCnt="0"/>
      <dgm:spPr/>
    </dgm:pt>
    <dgm:pt modelId="{7F880631-F15A-4BA3-B23B-56388502722D}" type="pres">
      <dgm:prSet presAssocID="{2A545A22-5CAC-45E7-96CA-FE4B5CC5BA46}" presName="box" presStyleLbl="node1" presStyleIdx="3" presStyleCnt="4"/>
      <dgm:spPr/>
      <dgm:t>
        <a:bodyPr/>
        <a:lstStyle/>
        <a:p>
          <a:endParaRPr lang="en-US"/>
        </a:p>
      </dgm:t>
    </dgm:pt>
    <dgm:pt modelId="{8D5D826A-2371-4FC7-BD51-435EFF4FD68F}" type="pres">
      <dgm:prSet presAssocID="{2A545A22-5CAC-45E7-96CA-FE4B5CC5BA46}" presName="img" presStyleLbl="fgImgPlace1" presStyleIdx="3" presStyleCnt="4" custScaleX="83603" custLinFactNeighborX="-7368"/>
      <dgm:spPr/>
    </dgm:pt>
    <dgm:pt modelId="{56E2EFC2-9B47-4720-862B-A5E172EEE4EA}" type="pres">
      <dgm:prSet presAssocID="{2A545A22-5CAC-45E7-96CA-FE4B5CC5BA46}" presName="text" presStyleLbl="node1" presStyleIdx="3" presStyleCnt="4">
        <dgm:presLayoutVars>
          <dgm:bulletEnabled val="1"/>
        </dgm:presLayoutVars>
      </dgm:prSet>
      <dgm:spPr/>
      <dgm:t>
        <a:bodyPr/>
        <a:lstStyle/>
        <a:p>
          <a:endParaRPr lang="en-US"/>
        </a:p>
      </dgm:t>
    </dgm:pt>
  </dgm:ptLst>
  <dgm:cxnLst>
    <dgm:cxn modelId="{735C5FE5-2B00-4D32-B0EA-688F453798C2}" type="presOf" srcId="{F100EA8F-216C-480F-AABF-AF411965D4A3}" destId="{528C9DE4-3204-431D-A61C-7A77FC114E4C}" srcOrd="0" destOrd="0" presId="urn:microsoft.com/office/officeart/2005/8/layout/vList4"/>
    <dgm:cxn modelId="{C3B0BC4F-4F37-45B1-B2F5-0D5B11902C5E}" srcId="{1F95C0F4-BB22-4EB0-B19A-AF1D8C796E6C}" destId="{4E843C35-A01B-4B0A-92FD-5267F31166C3}" srcOrd="0" destOrd="0" parTransId="{2FFB86F5-A0C0-4C5C-B45E-78CC2B8DF159}" sibTransId="{744C0022-4C4F-44B4-B568-6419C97C6615}"/>
    <dgm:cxn modelId="{9FE7AE3D-3C25-45A0-9D8D-9A0D6B7A099C}" type="presOf" srcId="{4E843C35-A01B-4B0A-92FD-5267F31166C3}" destId="{6C7EDCEF-DA80-4FCF-BFEF-AA62FA9B6B9F}" srcOrd="0" destOrd="0" presId="urn:microsoft.com/office/officeart/2005/8/layout/vList4"/>
    <dgm:cxn modelId="{F35473AC-9805-4D19-8D94-CBD9E53BD857}" type="presOf" srcId="{F6557B2F-A5CF-4862-A075-1353F6483207}" destId="{3AE90722-E9E7-489E-AF89-FF2D351D6D12}" srcOrd="0" destOrd="0" presId="urn:microsoft.com/office/officeart/2005/8/layout/vList4"/>
    <dgm:cxn modelId="{116D21D0-2283-4592-9E4C-E8A1009A9B05}" type="presOf" srcId="{2A545A22-5CAC-45E7-96CA-FE4B5CC5BA46}" destId="{7F880631-F15A-4BA3-B23B-56388502722D}" srcOrd="0" destOrd="0" presId="urn:microsoft.com/office/officeart/2005/8/layout/vList4"/>
    <dgm:cxn modelId="{F21E686C-ADD3-4875-9831-66BE970AE18E}" type="presOf" srcId="{1F95C0F4-BB22-4EB0-B19A-AF1D8C796E6C}" destId="{2AA0B425-EEA3-46B4-A50B-3474DDA8ADC0}" srcOrd="0" destOrd="0" presId="urn:microsoft.com/office/officeart/2005/8/layout/vList4"/>
    <dgm:cxn modelId="{A26114C7-B4FA-4463-90B2-7BE070D032AC}" srcId="{1F95C0F4-BB22-4EB0-B19A-AF1D8C796E6C}" destId="{2A545A22-5CAC-45E7-96CA-FE4B5CC5BA46}" srcOrd="3" destOrd="0" parTransId="{16D2AF40-7945-4950-9D64-660103638D46}" sibTransId="{BA6E2A8D-D20A-4AFB-AE4C-C9BE42288638}"/>
    <dgm:cxn modelId="{C5BC3640-F48F-4E7C-9820-CF26FDB61EE9}" type="presOf" srcId="{F100EA8F-216C-480F-AABF-AF411965D4A3}" destId="{3FA0AA38-284E-4DCD-8C16-65D73D7881C2}" srcOrd="1" destOrd="0" presId="urn:microsoft.com/office/officeart/2005/8/layout/vList4"/>
    <dgm:cxn modelId="{1AD7FB10-5E2F-447B-9AE2-C0BB271E6F7A}" type="presOf" srcId="{2A545A22-5CAC-45E7-96CA-FE4B5CC5BA46}" destId="{56E2EFC2-9B47-4720-862B-A5E172EEE4EA}" srcOrd="1" destOrd="0" presId="urn:microsoft.com/office/officeart/2005/8/layout/vList4"/>
    <dgm:cxn modelId="{AF84BA23-6D0E-4F40-A910-82D9046C6A62}" srcId="{1F95C0F4-BB22-4EB0-B19A-AF1D8C796E6C}" destId="{F6557B2F-A5CF-4862-A075-1353F6483207}" srcOrd="1" destOrd="0" parTransId="{FBCF16FE-9725-42E6-830D-FFDAEA145FF1}" sibTransId="{006DFEAB-8F5A-4B1D-894A-69947F2CD08B}"/>
    <dgm:cxn modelId="{8C29CD9F-EAD4-45DD-8328-422F7ECFC653}" type="presOf" srcId="{4E843C35-A01B-4B0A-92FD-5267F31166C3}" destId="{D8040FDA-531E-420D-937F-F4ED4F46DE53}" srcOrd="1" destOrd="0" presId="urn:microsoft.com/office/officeart/2005/8/layout/vList4"/>
    <dgm:cxn modelId="{CE390F72-7098-4AE1-9457-D683B076AE1D}" type="presOf" srcId="{F6557B2F-A5CF-4862-A075-1353F6483207}" destId="{CB34944B-5FF6-4034-B262-B9ECD6DDE62D}" srcOrd="1" destOrd="0" presId="urn:microsoft.com/office/officeart/2005/8/layout/vList4"/>
    <dgm:cxn modelId="{D565C4E4-2711-4F2F-9776-15484A176524}" srcId="{1F95C0F4-BB22-4EB0-B19A-AF1D8C796E6C}" destId="{F100EA8F-216C-480F-AABF-AF411965D4A3}" srcOrd="2" destOrd="0" parTransId="{49CA60FD-B305-4671-8C7A-62CD0A754069}" sibTransId="{759FB897-8A5D-42BE-8A9E-8AD23C42F22D}"/>
    <dgm:cxn modelId="{2CEFDEAE-BC88-482C-9040-D7275DE7C51E}" type="presParOf" srcId="{2AA0B425-EEA3-46B4-A50B-3474DDA8ADC0}" destId="{6C73B1BF-1424-4EA8-8F37-3250F4DE03D5}" srcOrd="0" destOrd="0" presId="urn:microsoft.com/office/officeart/2005/8/layout/vList4"/>
    <dgm:cxn modelId="{B22C81A6-2585-4D93-A7FE-0A1FD1D80ACE}" type="presParOf" srcId="{6C73B1BF-1424-4EA8-8F37-3250F4DE03D5}" destId="{6C7EDCEF-DA80-4FCF-BFEF-AA62FA9B6B9F}" srcOrd="0" destOrd="0" presId="urn:microsoft.com/office/officeart/2005/8/layout/vList4"/>
    <dgm:cxn modelId="{674976DC-0F3D-4E53-B10F-E61FF0A511B8}" type="presParOf" srcId="{6C73B1BF-1424-4EA8-8F37-3250F4DE03D5}" destId="{62DC3720-CD67-47D5-80F3-B6273223469C}" srcOrd="1" destOrd="0" presId="urn:microsoft.com/office/officeart/2005/8/layout/vList4"/>
    <dgm:cxn modelId="{6F21FA09-9D92-4A73-A0F8-22C1E50A8EF4}" type="presParOf" srcId="{6C73B1BF-1424-4EA8-8F37-3250F4DE03D5}" destId="{D8040FDA-531E-420D-937F-F4ED4F46DE53}" srcOrd="2" destOrd="0" presId="urn:microsoft.com/office/officeart/2005/8/layout/vList4"/>
    <dgm:cxn modelId="{B463EA4D-F291-4125-9473-5D7D1CB84559}" type="presParOf" srcId="{2AA0B425-EEA3-46B4-A50B-3474DDA8ADC0}" destId="{40F5CB36-8759-4285-A0B0-253CD1EBF615}" srcOrd="1" destOrd="0" presId="urn:microsoft.com/office/officeart/2005/8/layout/vList4"/>
    <dgm:cxn modelId="{4BB3C108-CFA4-4B35-9B3D-073A35777AA4}" type="presParOf" srcId="{2AA0B425-EEA3-46B4-A50B-3474DDA8ADC0}" destId="{DF8A8E3B-D181-4332-91A6-A65E7DD6A4DA}" srcOrd="2" destOrd="0" presId="urn:microsoft.com/office/officeart/2005/8/layout/vList4"/>
    <dgm:cxn modelId="{C9FF9A40-03CC-4D76-BAF1-9A37349828BC}" type="presParOf" srcId="{DF8A8E3B-D181-4332-91A6-A65E7DD6A4DA}" destId="{3AE90722-E9E7-489E-AF89-FF2D351D6D12}" srcOrd="0" destOrd="0" presId="urn:microsoft.com/office/officeart/2005/8/layout/vList4"/>
    <dgm:cxn modelId="{0C37D53E-F05B-44C1-8081-65FB1C90F174}" type="presParOf" srcId="{DF8A8E3B-D181-4332-91A6-A65E7DD6A4DA}" destId="{32E9FD92-DC64-4CD9-81CE-1D9CBC4D6363}" srcOrd="1" destOrd="0" presId="urn:microsoft.com/office/officeart/2005/8/layout/vList4"/>
    <dgm:cxn modelId="{25A3E31C-CE50-4B79-A93C-5DDC1894A540}" type="presParOf" srcId="{DF8A8E3B-D181-4332-91A6-A65E7DD6A4DA}" destId="{CB34944B-5FF6-4034-B262-B9ECD6DDE62D}" srcOrd="2" destOrd="0" presId="urn:microsoft.com/office/officeart/2005/8/layout/vList4"/>
    <dgm:cxn modelId="{11113F28-D130-408B-B9D9-AE70C92581C9}" type="presParOf" srcId="{2AA0B425-EEA3-46B4-A50B-3474DDA8ADC0}" destId="{614E1D6B-4508-492D-8D5E-296369450704}" srcOrd="3" destOrd="0" presId="urn:microsoft.com/office/officeart/2005/8/layout/vList4"/>
    <dgm:cxn modelId="{43AC63E9-40CC-494B-A1BC-7FD5AB2E11B6}" type="presParOf" srcId="{2AA0B425-EEA3-46B4-A50B-3474DDA8ADC0}" destId="{D6B04E32-05A3-445E-ABF8-1CAA260B0779}" srcOrd="4" destOrd="0" presId="urn:microsoft.com/office/officeart/2005/8/layout/vList4"/>
    <dgm:cxn modelId="{6882D483-787D-4F9D-8406-DD4034722F36}" type="presParOf" srcId="{D6B04E32-05A3-445E-ABF8-1CAA260B0779}" destId="{528C9DE4-3204-431D-A61C-7A77FC114E4C}" srcOrd="0" destOrd="0" presId="urn:microsoft.com/office/officeart/2005/8/layout/vList4"/>
    <dgm:cxn modelId="{36C589D1-5608-4F0B-A91D-554E0E5490D1}" type="presParOf" srcId="{D6B04E32-05A3-445E-ABF8-1CAA260B0779}" destId="{953140C6-92D2-4176-AFC2-0E3B1DC970B6}" srcOrd="1" destOrd="0" presId="urn:microsoft.com/office/officeart/2005/8/layout/vList4"/>
    <dgm:cxn modelId="{E66DECA8-66FD-4C18-B195-9DE346AEF88B}" type="presParOf" srcId="{D6B04E32-05A3-445E-ABF8-1CAA260B0779}" destId="{3FA0AA38-284E-4DCD-8C16-65D73D7881C2}" srcOrd="2" destOrd="0" presId="urn:microsoft.com/office/officeart/2005/8/layout/vList4"/>
    <dgm:cxn modelId="{5A34E8D9-6C8E-4BCF-BE22-C1DADE243765}" type="presParOf" srcId="{2AA0B425-EEA3-46B4-A50B-3474DDA8ADC0}" destId="{529D3812-2BD6-4091-932A-B2F3EA4D42E4}" srcOrd="5" destOrd="0" presId="urn:microsoft.com/office/officeart/2005/8/layout/vList4"/>
    <dgm:cxn modelId="{3AFEDD97-81B9-40C5-B064-6ABD78B7FD22}" type="presParOf" srcId="{2AA0B425-EEA3-46B4-A50B-3474DDA8ADC0}" destId="{5D178DE0-DC25-4115-BE12-D29B8717EA00}" srcOrd="6" destOrd="0" presId="urn:microsoft.com/office/officeart/2005/8/layout/vList4"/>
    <dgm:cxn modelId="{F93B54CD-0F7A-411A-8FAA-49D1B2315457}" type="presParOf" srcId="{5D178DE0-DC25-4115-BE12-D29B8717EA00}" destId="{7F880631-F15A-4BA3-B23B-56388502722D}" srcOrd="0" destOrd="0" presId="urn:microsoft.com/office/officeart/2005/8/layout/vList4"/>
    <dgm:cxn modelId="{528E5B2E-D1E1-423D-AD7E-DD8CDD9F3655}" type="presParOf" srcId="{5D178DE0-DC25-4115-BE12-D29B8717EA00}" destId="{8D5D826A-2371-4FC7-BD51-435EFF4FD68F}" srcOrd="1" destOrd="0" presId="urn:microsoft.com/office/officeart/2005/8/layout/vList4"/>
    <dgm:cxn modelId="{480A9C09-F8BB-4EAE-9DE5-D8F3F8530E2E}" type="presParOf" srcId="{5D178DE0-DC25-4115-BE12-D29B8717EA00}" destId="{56E2EFC2-9B47-4720-862B-A5E172EEE4E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95C0F4-BB22-4EB0-B19A-AF1D8C796E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b="0" i="0" dirty="0" smtClean="0"/>
            <a:t>This strategy solves computational problems by considering only viable solutions and discarding partial solutions that will prove to be incorrect later on.</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8C6166B0-36CB-43CB-99ED-122780B2CCDF}">
      <dgm:prSet/>
      <dgm:spPr/>
      <dgm:t>
        <a:bodyPr/>
        <a:lstStyle/>
        <a:p>
          <a:r>
            <a:rPr lang="en-US" b="0" i="0" dirty="0" smtClean="0"/>
            <a:t>Backtracking adds “intelligence” to the brute force strategy. </a:t>
          </a:r>
        </a:p>
      </dgm:t>
    </dgm:pt>
    <dgm:pt modelId="{30F4D2E7-963C-4650-AE91-EA19651A2552}" type="parTrans" cxnId="{C5C31D6C-4CC9-41BE-A024-669F1291FB1B}">
      <dgm:prSet/>
      <dgm:spPr/>
      <dgm:t>
        <a:bodyPr/>
        <a:lstStyle/>
        <a:p>
          <a:endParaRPr lang="en-US"/>
        </a:p>
      </dgm:t>
    </dgm:pt>
    <dgm:pt modelId="{530A21F2-0C4E-4A3C-8C13-19472DCA5732}" type="sibTrans" cxnId="{C5C31D6C-4CC9-41BE-A024-669F1291FB1B}">
      <dgm:prSet/>
      <dgm:spPr/>
      <dgm:t>
        <a:bodyPr/>
        <a:lstStyle/>
        <a:p>
          <a:endParaRPr lang="en-US"/>
        </a:p>
      </dgm:t>
    </dgm:pt>
    <dgm:pt modelId="{4FD01165-C4AD-4156-9712-4F0F4A114CA7}">
      <dgm:prSet/>
      <dgm:spPr/>
      <dgm:t>
        <a:bodyPr/>
        <a:lstStyle/>
        <a:p>
          <a:r>
            <a:rPr lang="en-US" b="0" i="0" dirty="0" smtClean="0"/>
            <a:t>Why the need for intelligence? </a:t>
          </a:r>
        </a:p>
      </dgm:t>
    </dgm:pt>
    <dgm:pt modelId="{53F2214B-8516-415E-A856-17B92EE1143F}" type="parTrans" cxnId="{4938698D-42C8-4A1B-8505-3E83DE3F6420}">
      <dgm:prSet/>
      <dgm:spPr/>
      <dgm:t>
        <a:bodyPr/>
        <a:lstStyle/>
        <a:p>
          <a:endParaRPr lang="en-US"/>
        </a:p>
      </dgm:t>
    </dgm:pt>
    <dgm:pt modelId="{CA7F0151-5E77-4EE5-97DE-D49A2F99D954}" type="sibTrans" cxnId="{4938698D-42C8-4A1B-8505-3E83DE3F6420}">
      <dgm:prSet/>
      <dgm:spPr/>
      <dgm:t>
        <a:bodyPr/>
        <a:lstStyle/>
        <a:p>
          <a:endParaRPr lang="en-US"/>
        </a:p>
      </dgm:t>
    </dgm:pt>
    <dgm:pt modelId="{5B8AF958-C7C3-478C-A8C8-EA506B22230D}">
      <dgm:prSet custT="1"/>
      <dgm:spPr/>
      <dgm:t>
        <a:bodyPr/>
        <a:lstStyle/>
        <a:p>
          <a:r>
            <a:rPr lang="en-US" sz="2000" b="0" i="0" dirty="0" smtClean="0"/>
            <a:t>If you know a partial solution leads to a dead-end (or an eventual incorrect solution), then there is no need going further with the partial solution. It is simply discarded.</a:t>
          </a:r>
        </a:p>
      </dgm:t>
    </dgm:pt>
    <dgm:pt modelId="{3C4D0C40-E0FF-44E1-9DFA-30F630094A2C}" type="parTrans" cxnId="{2017C191-E05F-438F-8D3B-818358845304}">
      <dgm:prSet/>
      <dgm:spPr/>
      <dgm:t>
        <a:bodyPr/>
        <a:lstStyle/>
        <a:p>
          <a:endParaRPr lang="en-US"/>
        </a:p>
      </dgm:t>
    </dgm:pt>
    <dgm:pt modelId="{26560375-E0EC-4562-BAAF-F2CE8A577C95}" type="sibTrans" cxnId="{2017C191-E05F-438F-8D3B-818358845304}">
      <dgm:prSet/>
      <dgm:spPr/>
      <dgm:t>
        <a:bodyPr/>
        <a:lstStyle/>
        <a:p>
          <a:endParaRPr lang="en-US"/>
        </a:p>
      </dgm:t>
    </dgm:pt>
    <dgm:pt modelId="{B60D5D58-CB85-4623-90DE-70F3BF0C747E}" type="pres">
      <dgm:prSet presAssocID="{1F95C0F4-BB22-4EB0-B19A-AF1D8C796E6C}" presName="linear" presStyleCnt="0">
        <dgm:presLayoutVars>
          <dgm:animLvl val="lvl"/>
          <dgm:resizeHandles val="exact"/>
        </dgm:presLayoutVars>
      </dgm:prSet>
      <dgm:spPr/>
      <dgm:t>
        <a:bodyPr/>
        <a:lstStyle/>
        <a:p>
          <a:endParaRPr lang="en-US"/>
        </a:p>
      </dgm:t>
    </dgm:pt>
    <dgm:pt modelId="{795CD31C-3D70-4BC2-A3B8-D5284B8091DA}" type="pres">
      <dgm:prSet presAssocID="{4E843C35-A01B-4B0A-92FD-5267F31166C3}" presName="parentText" presStyleLbl="node1" presStyleIdx="0" presStyleCnt="3">
        <dgm:presLayoutVars>
          <dgm:chMax val="0"/>
          <dgm:bulletEnabled val="1"/>
        </dgm:presLayoutVars>
      </dgm:prSet>
      <dgm:spPr/>
      <dgm:t>
        <a:bodyPr/>
        <a:lstStyle/>
        <a:p>
          <a:endParaRPr lang="en-US"/>
        </a:p>
      </dgm:t>
    </dgm:pt>
    <dgm:pt modelId="{DC841EC6-7ECE-4C2F-9DC5-0A5A70E1F432}" type="pres">
      <dgm:prSet presAssocID="{744C0022-4C4F-44B4-B568-6419C97C6615}" presName="spacer" presStyleCnt="0"/>
      <dgm:spPr/>
    </dgm:pt>
    <dgm:pt modelId="{4E046783-D8B6-467D-B035-93C5F132129D}" type="pres">
      <dgm:prSet presAssocID="{8C6166B0-36CB-43CB-99ED-122780B2CCDF}" presName="parentText" presStyleLbl="node1" presStyleIdx="1" presStyleCnt="3" custScaleY="66157">
        <dgm:presLayoutVars>
          <dgm:chMax val="0"/>
          <dgm:bulletEnabled val="1"/>
        </dgm:presLayoutVars>
      </dgm:prSet>
      <dgm:spPr/>
      <dgm:t>
        <a:bodyPr/>
        <a:lstStyle/>
        <a:p>
          <a:endParaRPr lang="en-US"/>
        </a:p>
      </dgm:t>
    </dgm:pt>
    <dgm:pt modelId="{C38541BB-64BB-407A-8C16-B26FAC74DD6B}" type="pres">
      <dgm:prSet presAssocID="{530A21F2-0C4E-4A3C-8C13-19472DCA5732}" presName="spacer" presStyleCnt="0"/>
      <dgm:spPr/>
    </dgm:pt>
    <dgm:pt modelId="{786020B4-0CE0-41EF-9879-297DA018ED95}" type="pres">
      <dgm:prSet presAssocID="{4FD01165-C4AD-4156-9712-4F0F4A114CA7}" presName="parentText" presStyleLbl="node1" presStyleIdx="2" presStyleCnt="3" custScaleY="78745" custLinFactNeighborY="2057">
        <dgm:presLayoutVars>
          <dgm:chMax val="0"/>
          <dgm:bulletEnabled val="1"/>
        </dgm:presLayoutVars>
      </dgm:prSet>
      <dgm:spPr/>
      <dgm:t>
        <a:bodyPr/>
        <a:lstStyle/>
        <a:p>
          <a:endParaRPr lang="en-US"/>
        </a:p>
      </dgm:t>
    </dgm:pt>
    <dgm:pt modelId="{FA964B64-BCF9-4EC2-9105-C68CC050F256}" type="pres">
      <dgm:prSet presAssocID="{4FD01165-C4AD-4156-9712-4F0F4A114CA7}" presName="childText" presStyleLbl="revTx" presStyleIdx="0" presStyleCnt="1">
        <dgm:presLayoutVars>
          <dgm:bulletEnabled val="1"/>
        </dgm:presLayoutVars>
      </dgm:prSet>
      <dgm:spPr/>
      <dgm:t>
        <a:bodyPr/>
        <a:lstStyle/>
        <a:p>
          <a:endParaRPr lang="en-US"/>
        </a:p>
      </dgm:t>
    </dgm:pt>
  </dgm:ptLst>
  <dgm:cxnLst>
    <dgm:cxn modelId="{BB647F3C-12ED-4B78-9148-6EA0CC9B5850}" type="presOf" srcId="{5B8AF958-C7C3-478C-A8C8-EA506B22230D}" destId="{FA964B64-BCF9-4EC2-9105-C68CC050F256}" srcOrd="0" destOrd="0" presId="urn:microsoft.com/office/officeart/2005/8/layout/vList2"/>
    <dgm:cxn modelId="{4938698D-42C8-4A1B-8505-3E83DE3F6420}" srcId="{1F95C0F4-BB22-4EB0-B19A-AF1D8C796E6C}" destId="{4FD01165-C4AD-4156-9712-4F0F4A114CA7}" srcOrd="2" destOrd="0" parTransId="{53F2214B-8516-415E-A856-17B92EE1143F}" sibTransId="{CA7F0151-5E77-4EE5-97DE-D49A2F99D954}"/>
    <dgm:cxn modelId="{1B7D492F-49DA-405F-BD9C-6A25C7E27C90}" type="presOf" srcId="{4E843C35-A01B-4B0A-92FD-5267F31166C3}" destId="{795CD31C-3D70-4BC2-A3B8-D5284B8091DA}" srcOrd="0" destOrd="0" presId="urn:microsoft.com/office/officeart/2005/8/layout/vList2"/>
    <dgm:cxn modelId="{1F7C4F8A-22C4-4143-8793-614709D302B9}" type="presOf" srcId="{4FD01165-C4AD-4156-9712-4F0F4A114CA7}" destId="{786020B4-0CE0-41EF-9879-297DA018ED95}" srcOrd="0" destOrd="0" presId="urn:microsoft.com/office/officeart/2005/8/layout/vList2"/>
    <dgm:cxn modelId="{C3B0BC4F-4F37-45B1-B2F5-0D5B11902C5E}" srcId="{1F95C0F4-BB22-4EB0-B19A-AF1D8C796E6C}" destId="{4E843C35-A01B-4B0A-92FD-5267F31166C3}" srcOrd="0" destOrd="0" parTransId="{2FFB86F5-A0C0-4C5C-B45E-78CC2B8DF159}" sibTransId="{744C0022-4C4F-44B4-B568-6419C97C6615}"/>
    <dgm:cxn modelId="{C8D53748-0458-4AF8-9490-237514D4F434}" type="presOf" srcId="{8C6166B0-36CB-43CB-99ED-122780B2CCDF}" destId="{4E046783-D8B6-467D-B035-93C5F132129D}" srcOrd="0" destOrd="0" presId="urn:microsoft.com/office/officeart/2005/8/layout/vList2"/>
    <dgm:cxn modelId="{F5B53E7C-6711-4F04-9D9E-CB37FEC1C070}" type="presOf" srcId="{1F95C0F4-BB22-4EB0-B19A-AF1D8C796E6C}" destId="{B60D5D58-CB85-4623-90DE-70F3BF0C747E}" srcOrd="0" destOrd="0" presId="urn:microsoft.com/office/officeart/2005/8/layout/vList2"/>
    <dgm:cxn modelId="{2017C191-E05F-438F-8D3B-818358845304}" srcId="{4FD01165-C4AD-4156-9712-4F0F4A114CA7}" destId="{5B8AF958-C7C3-478C-A8C8-EA506B22230D}" srcOrd="0" destOrd="0" parTransId="{3C4D0C40-E0FF-44E1-9DFA-30F630094A2C}" sibTransId="{26560375-E0EC-4562-BAAF-F2CE8A577C95}"/>
    <dgm:cxn modelId="{C5C31D6C-4CC9-41BE-A024-669F1291FB1B}" srcId="{1F95C0F4-BB22-4EB0-B19A-AF1D8C796E6C}" destId="{8C6166B0-36CB-43CB-99ED-122780B2CCDF}" srcOrd="1" destOrd="0" parTransId="{30F4D2E7-963C-4650-AE91-EA19651A2552}" sibTransId="{530A21F2-0C4E-4A3C-8C13-19472DCA5732}"/>
    <dgm:cxn modelId="{11A97E2F-2D48-4E56-8EB2-64326A223D25}" type="presParOf" srcId="{B60D5D58-CB85-4623-90DE-70F3BF0C747E}" destId="{795CD31C-3D70-4BC2-A3B8-D5284B8091DA}" srcOrd="0" destOrd="0" presId="urn:microsoft.com/office/officeart/2005/8/layout/vList2"/>
    <dgm:cxn modelId="{C19B40D3-571D-4E1A-A07F-F7896FD9CBE6}" type="presParOf" srcId="{B60D5D58-CB85-4623-90DE-70F3BF0C747E}" destId="{DC841EC6-7ECE-4C2F-9DC5-0A5A70E1F432}" srcOrd="1" destOrd="0" presId="urn:microsoft.com/office/officeart/2005/8/layout/vList2"/>
    <dgm:cxn modelId="{DB7949AB-C65F-4962-8966-5DF16E7A2D50}" type="presParOf" srcId="{B60D5D58-CB85-4623-90DE-70F3BF0C747E}" destId="{4E046783-D8B6-467D-B035-93C5F132129D}" srcOrd="2" destOrd="0" presId="urn:microsoft.com/office/officeart/2005/8/layout/vList2"/>
    <dgm:cxn modelId="{D6272396-F232-4FC0-8A21-5148A7DA6770}" type="presParOf" srcId="{B60D5D58-CB85-4623-90DE-70F3BF0C747E}" destId="{C38541BB-64BB-407A-8C16-B26FAC74DD6B}" srcOrd="3" destOrd="0" presId="urn:microsoft.com/office/officeart/2005/8/layout/vList2"/>
    <dgm:cxn modelId="{1C0A1A43-031D-4A3E-A549-94879797D62F}" type="presParOf" srcId="{B60D5D58-CB85-4623-90DE-70F3BF0C747E}" destId="{786020B4-0CE0-41EF-9879-297DA018ED95}" srcOrd="4" destOrd="0" presId="urn:microsoft.com/office/officeart/2005/8/layout/vList2"/>
    <dgm:cxn modelId="{4A2EC575-EF83-43D9-B321-525238DBFEC5}" type="presParOf" srcId="{B60D5D58-CB85-4623-90DE-70F3BF0C747E}" destId="{FA964B64-BCF9-4EC2-9105-C68CC050F25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95C0F4-BB22-4EB0-B19A-AF1D8C796E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843C35-A01B-4B0A-92FD-5267F31166C3}">
      <dgm:prSet phldrT="[Text]"/>
      <dgm:spPr/>
      <dgm:t>
        <a:bodyPr/>
        <a:lstStyle/>
        <a:p>
          <a:r>
            <a:rPr lang="en-US" b="0" i="0" dirty="0" smtClean="0"/>
            <a:t>Greedy is an algorithmic paradigm that builds up a solution piece by piece, always choosing the next piece that offers the most obvious and immediate benefit. </a:t>
          </a:r>
          <a:endParaRPr lang="en-US" dirty="0"/>
        </a:p>
      </dgm:t>
    </dgm:pt>
    <dgm:pt modelId="{2FFB86F5-A0C0-4C5C-B45E-78CC2B8DF159}" type="parTrans" cxnId="{C3B0BC4F-4F37-45B1-B2F5-0D5B11902C5E}">
      <dgm:prSet/>
      <dgm:spPr/>
      <dgm:t>
        <a:bodyPr/>
        <a:lstStyle/>
        <a:p>
          <a:endParaRPr lang="en-US"/>
        </a:p>
      </dgm:t>
    </dgm:pt>
    <dgm:pt modelId="{744C0022-4C4F-44B4-B568-6419C97C6615}" type="sibTrans" cxnId="{C3B0BC4F-4F37-45B1-B2F5-0D5B11902C5E}">
      <dgm:prSet/>
      <dgm:spPr/>
      <dgm:t>
        <a:bodyPr/>
        <a:lstStyle/>
        <a:p>
          <a:endParaRPr lang="en-US"/>
        </a:p>
      </dgm:t>
    </dgm:pt>
    <dgm:pt modelId="{18F246C9-C4CA-401A-9CDF-0781087A1B28}">
      <dgm:prSet phldrT="[Text]"/>
      <dgm:spPr/>
      <dgm:t>
        <a:bodyPr/>
        <a:lstStyle/>
        <a:p>
          <a:r>
            <a:rPr lang="en-US" b="0" i="0" dirty="0" smtClean="0"/>
            <a:t>This approach never reconsiders the choices taken previously.</a:t>
          </a:r>
          <a:endParaRPr lang="en-US" dirty="0"/>
        </a:p>
      </dgm:t>
    </dgm:pt>
    <dgm:pt modelId="{20900CC3-9F54-4BF8-80CC-BC5C1A47E939}" type="parTrans" cxnId="{522696AE-1DE6-4055-ADBF-B1329487E155}">
      <dgm:prSet/>
      <dgm:spPr/>
      <dgm:t>
        <a:bodyPr/>
        <a:lstStyle/>
        <a:p>
          <a:endParaRPr lang="en-US"/>
        </a:p>
      </dgm:t>
    </dgm:pt>
    <dgm:pt modelId="{12EE69E1-2DD1-4E48-A7DF-997466F6776C}" type="sibTrans" cxnId="{522696AE-1DE6-4055-ADBF-B1329487E155}">
      <dgm:prSet/>
      <dgm:spPr/>
      <dgm:t>
        <a:bodyPr/>
        <a:lstStyle/>
        <a:p>
          <a:endParaRPr lang="en-US"/>
        </a:p>
      </dgm:t>
    </dgm:pt>
    <dgm:pt modelId="{B2545A7B-3121-41AA-BB9A-8F7132263937}">
      <dgm:prSet phldrT="[Text]"/>
      <dgm:spPr/>
      <dgm:t>
        <a:bodyPr/>
        <a:lstStyle/>
        <a:p>
          <a:r>
            <a:rPr lang="en-US" b="0" i="0" dirty="0" smtClean="0"/>
            <a:t>It is mainly used to solve optimization problems.</a:t>
          </a:r>
          <a:endParaRPr lang="en-US" dirty="0"/>
        </a:p>
      </dgm:t>
    </dgm:pt>
    <dgm:pt modelId="{0BBD4C65-4DA4-4AA4-8152-D930C24F35E0}" type="parTrans" cxnId="{AEBCC455-92CF-43E7-AF96-730E0525C9C0}">
      <dgm:prSet/>
      <dgm:spPr/>
      <dgm:t>
        <a:bodyPr/>
        <a:lstStyle/>
        <a:p>
          <a:endParaRPr lang="en-US"/>
        </a:p>
      </dgm:t>
    </dgm:pt>
    <dgm:pt modelId="{A22642ED-AD92-4E18-BBB9-7F7D839E39AD}" type="sibTrans" cxnId="{AEBCC455-92CF-43E7-AF96-730E0525C9C0}">
      <dgm:prSet/>
      <dgm:spPr/>
      <dgm:t>
        <a:bodyPr/>
        <a:lstStyle/>
        <a:p>
          <a:endParaRPr lang="en-US"/>
        </a:p>
      </dgm:t>
    </dgm:pt>
    <dgm:pt modelId="{2B746160-E95A-4401-8FDD-E7E7D6C93DE1}">
      <dgm:prSet phldrT="[Text]"/>
      <dgm:spPr/>
      <dgm:t>
        <a:bodyPr/>
        <a:lstStyle/>
        <a:p>
          <a:r>
            <a:rPr lang="en-US" b="0" i="0" smtClean="0"/>
            <a:t>Greedy algorithm is an algorithmic paradigm based on heuristic that follows local optimal choice at each step with the hope of finding global optimal solution.</a:t>
          </a:r>
          <a:endParaRPr lang="en-US" dirty="0"/>
        </a:p>
      </dgm:t>
    </dgm:pt>
    <dgm:pt modelId="{D1B37385-5624-4E92-A735-E598988241B0}" type="parTrans" cxnId="{9450EFC8-8457-452C-8FC2-3AA5F7C0870D}">
      <dgm:prSet/>
      <dgm:spPr/>
      <dgm:t>
        <a:bodyPr/>
        <a:lstStyle/>
        <a:p>
          <a:endParaRPr lang="en-US"/>
        </a:p>
      </dgm:t>
    </dgm:pt>
    <dgm:pt modelId="{B67469F2-BA86-43FF-91AE-A859E7288FB4}" type="sibTrans" cxnId="{9450EFC8-8457-452C-8FC2-3AA5F7C0870D}">
      <dgm:prSet/>
      <dgm:spPr/>
      <dgm:t>
        <a:bodyPr/>
        <a:lstStyle/>
        <a:p>
          <a:endParaRPr lang="en-US"/>
        </a:p>
      </dgm:t>
    </dgm:pt>
    <dgm:pt modelId="{B60D5D58-CB85-4623-90DE-70F3BF0C747E}" type="pres">
      <dgm:prSet presAssocID="{1F95C0F4-BB22-4EB0-B19A-AF1D8C796E6C}" presName="linear" presStyleCnt="0">
        <dgm:presLayoutVars>
          <dgm:animLvl val="lvl"/>
          <dgm:resizeHandles val="exact"/>
        </dgm:presLayoutVars>
      </dgm:prSet>
      <dgm:spPr/>
      <dgm:t>
        <a:bodyPr/>
        <a:lstStyle/>
        <a:p>
          <a:endParaRPr lang="en-US"/>
        </a:p>
      </dgm:t>
    </dgm:pt>
    <dgm:pt modelId="{795CD31C-3D70-4BC2-A3B8-D5284B8091DA}" type="pres">
      <dgm:prSet presAssocID="{4E843C35-A01B-4B0A-92FD-5267F31166C3}" presName="parentText" presStyleLbl="node1" presStyleIdx="0" presStyleCnt="4">
        <dgm:presLayoutVars>
          <dgm:chMax val="0"/>
          <dgm:bulletEnabled val="1"/>
        </dgm:presLayoutVars>
      </dgm:prSet>
      <dgm:spPr/>
      <dgm:t>
        <a:bodyPr/>
        <a:lstStyle/>
        <a:p>
          <a:endParaRPr lang="en-US"/>
        </a:p>
      </dgm:t>
    </dgm:pt>
    <dgm:pt modelId="{DC841EC6-7ECE-4C2F-9DC5-0A5A70E1F432}" type="pres">
      <dgm:prSet presAssocID="{744C0022-4C4F-44B4-B568-6419C97C6615}" presName="spacer" presStyleCnt="0"/>
      <dgm:spPr/>
    </dgm:pt>
    <dgm:pt modelId="{CA9506E3-30D9-42A2-AB2E-3F0754AD92CB}" type="pres">
      <dgm:prSet presAssocID="{18F246C9-C4CA-401A-9CDF-0781087A1B28}" presName="parentText" presStyleLbl="node1" presStyleIdx="1" presStyleCnt="4">
        <dgm:presLayoutVars>
          <dgm:chMax val="0"/>
          <dgm:bulletEnabled val="1"/>
        </dgm:presLayoutVars>
      </dgm:prSet>
      <dgm:spPr/>
      <dgm:t>
        <a:bodyPr/>
        <a:lstStyle/>
        <a:p>
          <a:endParaRPr lang="en-US"/>
        </a:p>
      </dgm:t>
    </dgm:pt>
    <dgm:pt modelId="{F1442CC0-13AF-4E87-99ED-C0AD0FBAE494}" type="pres">
      <dgm:prSet presAssocID="{12EE69E1-2DD1-4E48-A7DF-997466F6776C}" presName="spacer" presStyleCnt="0"/>
      <dgm:spPr/>
    </dgm:pt>
    <dgm:pt modelId="{42376BD2-D79E-4E72-AAAC-5E8A05EEFFEE}" type="pres">
      <dgm:prSet presAssocID="{B2545A7B-3121-41AA-BB9A-8F7132263937}" presName="parentText" presStyleLbl="node1" presStyleIdx="2" presStyleCnt="4">
        <dgm:presLayoutVars>
          <dgm:chMax val="0"/>
          <dgm:bulletEnabled val="1"/>
        </dgm:presLayoutVars>
      </dgm:prSet>
      <dgm:spPr/>
      <dgm:t>
        <a:bodyPr/>
        <a:lstStyle/>
        <a:p>
          <a:endParaRPr lang="en-US"/>
        </a:p>
      </dgm:t>
    </dgm:pt>
    <dgm:pt modelId="{B908D348-9E53-4D5A-A49A-B73F01DE3417}" type="pres">
      <dgm:prSet presAssocID="{A22642ED-AD92-4E18-BBB9-7F7D839E39AD}" presName="spacer" presStyleCnt="0"/>
      <dgm:spPr/>
    </dgm:pt>
    <dgm:pt modelId="{59E82FA8-C007-4827-9246-2DEF25F3B9CD}" type="pres">
      <dgm:prSet presAssocID="{2B746160-E95A-4401-8FDD-E7E7D6C93DE1}" presName="parentText" presStyleLbl="node1" presStyleIdx="3" presStyleCnt="4">
        <dgm:presLayoutVars>
          <dgm:chMax val="0"/>
          <dgm:bulletEnabled val="1"/>
        </dgm:presLayoutVars>
      </dgm:prSet>
      <dgm:spPr/>
      <dgm:t>
        <a:bodyPr/>
        <a:lstStyle/>
        <a:p>
          <a:endParaRPr lang="en-US"/>
        </a:p>
      </dgm:t>
    </dgm:pt>
  </dgm:ptLst>
  <dgm:cxnLst>
    <dgm:cxn modelId="{F3B89139-29ED-4320-887E-FBBF8525111E}" type="presOf" srcId="{2B746160-E95A-4401-8FDD-E7E7D6C93DE1}" destId="{59E82FA8-C007-4827-9246-2DEF25F3B9CD}" srcOrd="0" destOrd="0" presId="urn:microsoft.com/office/officeart/2005/8/layout/vList2"/>
    <dgm:cxn modelId="{AEBCC455-92CF-43E7-AF96-730E0525C9C0}" srcId="{1F95C0F4-BB22-4EB0-B19A-AF1D8C796E6C}" destId="{B2545A7B-3121-41AA-BB9A-8F7132263937}" srcOrd="2" destOrd="0" parTransId="{0BBD4C65-4DA4-4AA4-8152-D930C24F35E0}" sibTransId="{A22642ED-AD92-4E18-BBB9-7F7D839E39AD}"/>
    <dgm:cxn modelId="{56CF6D42-E5AB-4EA8-A91A-E7D3273956F8}" type="presOf" srcId="{B2545A7B-3121-41AA-BB9A-8F7132263937}" destId="{42376BD2-D79E-4E72-AAAC-5E8A05EEFFEE}" srcOrd="0" destOrd="0" presId="urn:microsoft.com/office/officeart/2005/8/layout/vList2"/>
    <dgm:cxn modelId="{1B7D492F-49DA-405F-BD9C-6A25C7E27C90}" type="presOf" srcId="{4E843C35-A01B-4B0A-92FD-5267F31166C3}" destId="{795CD31C-3D70-4BC2-A3B8-D5284B8091DA}" srcOrd="0" destOrd="0" presId="urn:microsoft.com/office/officeart/2005/8/layout/vList2"/>
    <dgm:cxn modelId="{522696AE-1DE6-4055-ADBF-B1329487E155}" srcId="{1F95C0F4-BB22-4EB0-B19A-AF1D8C796E6C}" destId="{18F246C9-C4CA-401A-9CDF-0781087A1B28}" srcOrd="1" destOrd="0" parTransId="{20900CC3-9F54-4BF8-80CC-BC5C1A47E939}" sibTransId="{12EE69E1-2DD1-4E48-A7DF-997466F6776C}"/>
    <dgm:cxn modelId="{C3B0BC4F-4F37-45B1-B2F5-0D5B11902C5E}" srcId="{1F95C0F4-BB22-4EB0-B19A-AF1D8C796E6C}" destId="{4E843C35-A01B-4B0A-92FD-5267F31166C3}" srcOrd="0" destOrd="0" parTransId="{2FFB86F5-A0C0-4C5C-B45E-78CC2B8DF159}" sibTransId="{744C0022-4C4F-44B4-B568-6419C97C6615}"/>
    <dgm:cxn modelId="{F43F5F44-C37C-4FF4-B08B-3967D90BEF18}" type="presOf" srcId="{18F246C9-C4CA-401A-9CDF-0781087A1B28}" destId="{CA9506E3-30D9-42A2-AB2E-3F0754AD92CB}" srcOrd="0" destOrd="0" presId="urn:microsoft.com/office/officeart/2005/8/layout/vList2"/>
    <dgm:cxn modelId="{F5B53E7C-6711-4F04-9D9E-CB37FEC1C070}" type="presOf" srcId="{1F95C0F4-BB22-4EB0-B19A-AF1D8C796E6C}" destId="{B60D5D58-CB85-4623-90DE-70F3BF0C747E}" srcOrd="0" destOrd="0" presId="urn:microsoft.com/office/officeart/2005/8/layout/vList2"/>
    <dgm:cxn modelId="{9450EFC8-8457-452C-8FC2-3AA5F7C0870D}" srcId="{1F95C0F4-BB22-4EB0-B19A-AF1D8C796E6C}" destId="{2B746160-E95A-4401-8FDD-E7E7D6C93DE1}" srcOrd="3" destOrd="0" parTransId="{D1B37385-5624-4E92-A735-E598988241B0}" sibTransId="{B67469F2-BA86-43FF-91AE-A859E7288FB4}"/>
    <dgm:cxn modelId="{11A97E2F-2D48-4E56-8EB2-64326A223D25}" type="presParOf" srcId="{B60D5D58-CB85-4623-90DE-70F3BF0C747E}" destId="{795CD31C-3D70-4BC2-A3B8-D5284B8091DA}" srcOrd="0" destOrd="0" presId="urn:microsoft.com/office/officeart/2005/8/layout/vList2"/>
    <dgm:cxn modelId="{34F6A458-2010-4449-A984-FF9E37F07FFA}" type="presParOf" srcId="{B60D5D58-CB85-4623-90DE-70F3BF0C747E}" destId="{DC841EC6-7ECE-4C2F-9DC5-0A5A70E1F432}" srcOrd="1" destOrd="0" presId="urn:microsoft.com/office/officeart/2005/8/layout/vList2"/>
    <dgm:cxn modelId="{7F49CF30-7F27-4442-9AA6-ED56F297C5AB}" type="presParOf" srcId="{B60D5D58-CB85-4623-90DE-70F3BF0C747E}" destId="{CA9506E3-30D9-42A2-AB2E-3F0754AD92CB}" srcOrd="2" destOrd="0" presId="urn:microsoft.com/office/officeart/2005/8/layout/vList2"/>
    <dgm:cxn modelId="{933212EB-E4C7-4837-866D-99C6BAA5E387}" type="presParOf" srcId="{B60D5D58-CB85-4623-90DE-70F3BF0C747E}" destId="{F1442CC0-13AF-4E87-99ED-C0AD0FBAE494}" srcOrd="3" destOrd="0" presId="urn:microsoft.com/office/officeart/2005/8/layout/vList2"/>
    <dgm:cxn modelId="{C0E0662B-95FA-414B-9D3C-74AEDBC1D300}" type="presParOf" srcId="{B60D5D58-CB85-4623-90DE-70F3BF0C747E}" destId="{42376BD2-D79E-4E72-AAAC-5E8A05EEFFEE}" srcOrd="4" destOrd="0" presId="urn:microsoft.com/office/officeart/2005/8/layout/vList2"/>
    <dgm:cxn modelId="{AA075E7E-1029-4D05-B2C5-F7677EFC41C5}" type="presParOf" srcId="{B60D5D58-CB85-4623-90DE-70F3BF0C747E}" destId="{B908D348-9E53-4D5A-A49A-B73F01DE3417}" srcOrd="5" destOrd="0" presId="urn:microsoft.com/office/officeart/2005/8/layout/vList2"/>
    <dgm:cxn modelId="{3EBE5692-F10E-44B6-AE89-1AF4F14BBF16}" type="presParOf" srcId="{B60D5D58-CB85-4623-90DE-70F3BF0C747E}" destId="{59E82FA8-C007-4827-9246-2DEF25F3B9C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B7A91-B8F6-42EA-AF72-E14D5FB10C66}">
      <dsp:nvSpPr>
        <dsp:cNvPr id="0" name=""/>
        <dsp:cNvSpPr/>
      </dsp:nvSpPr>
      <dsp:spPr>
        <a:xfrm rot="16200000">
          <a:off x="1322" y="558601"/>
          <a:ext cx="2946796" cy="2946796"/>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Algorithm</a:t>
          </a:r>
          <a:endParaRPr lang="en-US" sz="3500" kern="1200" dirty="0"/>
        </a:p>
      </dsp:txBody>
      <dsp:txXfrm rot="5400000">
        <a:off x="1323" y="1295299"/>
        <a:ext cx="2431107" cy="1473398"/>
      </dsp:txXfrm>
    </dsp:sp>
    <dsp:sp modelId="{C10BBDEA-B031-4E58-A08D-E7EB96D7399E}">
      <dsp:nvSpPr>
        <dsp:cNvPr id="0" name=""/>
        <dsp:cNvSpPr/>
      </dsp:nvSpPr>
      <dsp:spPr>
        <a:xfrm rot="5400000">
          <a:off x="3147880" y="558601"/>
          <a:ext cx="2946796" cy="2946796"/>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Strategy</a:t>
          </a:r>
          <a:endParaRPr lang="en-US" sz="3500" kern="1200" dirty="0"/>
        </a:p>
      </dsp:txBody>
      <dsp:txXfrm rot="-5400000">
        <a:off x="3663570" y="1295300"/>
        <a:ext cx="2431107" cy="14733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D31C-3D70-4BC2-A3B8-D5284B8091DA}">
      <dsp:nvSpPr>
        <dsp:cNvPr id="0" name=""/>
        <dsp:cNvSpPr/>
      </dsp:nvSpPr>
      <dsp:spPr>
        <a:xfrm>
          <a:off x="0" y="152049"/>
          <a:ext cx="8137158" cy="926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t>A </a:t>
          </a:r>
          <a:r>
            <a:rPr lang="en-US" sz="2400" b="1" i="0" kern="1200" dirty="0" smtClean="0"/>
            <a:t>divide and conquer algorithm</a:t>
          </a:r>
          <a:r>
            <a:rPr lang="en-US" sz="2400" b="0" i="0" kern="1200" dirty="0" smtClean="0"/>
            <a:t> is a strategy of solving a large problem by</a:t>
          </a:r>
          <a:endParaRPr lang="en-US" sz="2400" kern="1200" dirty="0"/>
        </a:p>
      </dsp:txBody>
      <dsp:txXfrm>
        <a:off x="45235" y="197284"/>
        <a:ext cx="8046688" cy="836169"/>
      </dsp:txXfrm>
    </dsp:sp>
    <dsp:sp modelId="{08A2B643-268F-4C08-93F2-D8149335F74E}">
      <dsp:nvSpPr>
        <dsp:cNvPr id="0" name=""/>
        <dsp:cNvSpPr/>
      </dsp:nvSpPr>
      <dsp:spPr>
        <a:xfrm>
          <a:off x="0" y="1078689"/>
          <a:ext cx="8137158"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5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dirty="0" smtClean="0"/>
            <a:t>breaking the problem into smaller sub-problems</a:t>
          </a:r>
          <a:endParaRPr lang="en-US" sz="1900" b="0" i="0" kern="1200" dirty="0"/>
        </a:p>
        <a:p>
          <a:pPr marL="171450" lvl="1" indent="-171450" algn="l" defTabSz="844550">
            <a:lnSpc>
              <a:spcPct val="90000"/>
            </a:lnSpc>
            <a:spcBef>
              <a:spcPct val="0"/>
            </a:spcBef>
            <a:spcAft>
              <a:spcPct val="20000"/>
            </a:spcAft>
            <a:buChar char="••"/>
          </a:pPr>
          <a:r>
            <a:rPr lang="en-US" sz="1900" b="0" i="0" kern="1200" dirty="0" smtClean="0"/>
            <a:t>solving the sub-problems, and</a:t>
          </a:r>
          <a:endParaRPr lang="en-US" sz="1900" b="0" i="0" kern="1200" dirty="0"/>
        </a:p>
        <a:p>
          <a:pPr marL="171450" lvl="1" indent="-171450" algn="l" defTabSz="844550">
            <a:lnSpc>
              <a:spcPct val="90000"/>
            </a:lnSpc>
            <a:spcBef>
              <a:spcPct val="0"/>
            </a:spcBef>
            <a:spcAft>
              <a:spcPct val="20000"/>
            </a:spcAft>
            <a:buChar char="••"/>
          </a:pPr>
          <a:r>
            <a:rPr lang="en-US" sz="1900" b="0" i="0" kern="1200" dirty="0" smtClean="0"/>
            <a:t>combining them to get the desired output.</a:t>
          </a:r>
          <a:endParaRPr lang="en-US" sz="1900" b="0" i="0" kern="1200" dirty="0"/>
        </a:p>
      </dsp:txBody>
      <dsp:txXfrm>
        <a:off x="0" y="1078689"/>
        <a:ext cx="8137158" cy="943920"/>
      </dsp:txXfrm>
    </dsp:sp>
    <dsp:sp modelId="{CA9506E3-30D9-42A2-AB2E-3F0754AD92CB}">
      <dsp:nvSpPr>
        <dsp:cNvPr id="0" name=""/>
        <dsp:cNvSpPr/>
      </dsp:nvSpPr>
      <dsp:spPr>
        <a:xfrm>
          <a:off x="0" y="2022609"/>
          <a:ext cx="8137158" cy="926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i="0" kern="1200" dirty="0" smtClean="0"/>
            <a:t>How Divide and Conquer Algorithms Work?</a:t>
          </a:r>
          <a:endParaRPr lang="en-US" sz="2400" kern="1200" dirty="0"/>
        </a:p>
      </dsp:txBody>
      <dsp:txXfrm>
        <a:off x="45235" y="2067844"/>
        <a:ext cx="8046688" cy="836169"/>
      </dsp:txXfrm>
    </dsp:sp>
    <dsp:sp modelId="{8F0F5457-EFE6-4A3F-B3B4-B14D44D04B5C}">
      <dsp:nvSpPr>
        <dsp:cNvPr id="0" name=""/>
        <dsp:cNvSpPr/>
      </dsp:nvSpPr>
      <dsp:spPr>
        <a:xfrm>
          <a:off x="0" y="2949249"/>
          <a:ext cx="8137158" cy="144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5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i="0" kern="1200" smtClean="0"/>
            <a:t>Divide</a:t>
          </a:r>
          <a:r>
            <a:rPr lang="en-US" sz="1900" b="0" i="0" kern="1200" smtClean="0"/>
            <a:t>: Divide the given problem into sub-problems using recursion.</a:t>
          </a:r>
          <a:endParaRPr lang="en-US" sz="1900" kern="1200" dirty="0"/>
        </a:p>
        <a:p>
          <a:pPr marL="171450" lvl="1" indent="-171450" algn="l" defTabSz="844550">
            <a:lnSpc>
              <a:spcPct val="90000"/>
            </a:lnSpc>
            <a:spcBef>
              <a:spcPct val="0"/>
            </a:spcBef>
            <a:spcAft>
              <a:spcPct val="20000"/>
            </a:spcAft>
            <a:buChar char="••"/>
          </a:pPr>
          <a:r>
            <a:rPr lang="en-US" sz="1900" b="1" i="0" kern="1200" smtClean="0"/>
            <a:t>Conquer</a:t>
          </a:r>
          <a:r>
            <a:rPr lang="en-US" sz="1900" b="0" i="0" kern="1200" smtClean="0"/>
            <a:t>: Solve the smaller sub-problems recursively. If the subproblem is small enough, then solve it directly.</a:t>
          </a:r>
          <a:endParaRPr lang="en-US" sz="1900" b="0" i="0" kern="1200"/>
        </a:p>
        <a:p>
          <a:pPr marL="171450" lvl="1" indent="-171450" algn="l" defTabSz="844550">
            <a:lnSpc>
              <a:spcPct val="90000"/>
            </a:lnSpc>
            <a:spcBef>
              <a:spcPct val="0"/>
            </a:spcBef>
            <a:spcAft>
              <a:spcPct val="20000"/>
            </a:spcAft>
            <a:buChar char="••"/>
          </a:pPr>
          <a:r>
            <a:rPr lang="en-US" sz="1900" b="1" i="0" kern="1200" smtClean="0"/>
            <a:t>Combine:</a:t>
          </a:r>
          <a:r>
            <a:rPr lang="en-US" sz="1900" b="0" i="0" kern="1200" smtClean="0"/>
            <a:t> Combine the solutions of the sub-problems that are part of the recursive process to solve the actual problem.</a:t>
          </a:r>
          <a:endParaRPr lang="en-US" sz="1900" b="0" i="0" kern="1200"/>
        </a:p>
      </dsp:txBody>
      <dsp:txXfrm>
        <a:off x="0" y="2949249"/>
        <a:ext cx="8137158" cy="1440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AC03F-075D-41A0-B68D-DFB1CB0486F4}">
      <dsp:nvSpPr>
        <dsp:cNvPr id="0" name=""/>
        <dsp:cNvSpPr/>
      </dsp:nvSpPr>
      <dsp:spPr>
        <a:xfrm>
          <a:off x="0" y="902926"/>
          <a:ext cx="7624916" cy="3118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150000"/>
            </a:lnSpc>
            <a:spcBef>
              <a:spcPct val="0"/>
            </a:spcBef>
            <a:spcAft>
              <a:spcPct val="35000"/>
            </a:spcAft>
          </a:pPr>
          <a:r>
            <a:rPr lang="en-US" sz="2000" kern="1200" dirty="0" smtClean="0"/>
            <a:t>You have been invited over by the University Management Council (UMC) of the University. The President of the Council has asked you to develop a python program to take as input the grades for all the subjects in Computer Science second semester CSC 201, CSC 205 and STA 205, and calculate the total, average and percentage.</a:t>
          </a:r>
          <a:endParaRPr lang="en-US" sz="2000" kern="1200" dirty="0"/>
        </a:p>
      </dsp:txBody>
      <dsp:txXfrm>
        <a:off x="152211" y="1055137"/>
        <a:ext cx="7320494" cy="28136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8F529-C9C6-4590-B50F-BAF3AB55595D}">
      <dsp:nvSpPr>
        <dsp:cNvPr id="0" name=""/>
        <dsp:cNvSpPr/>
      </dsp:nvSpPr>
      <dsp:spPr>
        <a:xfrm>
          <a:off x="0" y="1972"/>
          <a:ext cx="8067368" cy="941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Nigerian </a:t>
          </a:r>
          <a:r>
            <a:rPr lang="en-US" sz="2000" kern="1200" dirty="0" err="1" smtClean="0"/>
            <a:t>Foundaries</a:t>
          </a:r>
          <a:r>
            <a:rPr lang="en-US" sz="2000" kern="1200" dirty="0" smtClean="0"/>
            <a:t> Limited  has recently discovered a list file with the following details:</a:t>
          </a:r>
          <a:endParaRPr lang="en-US" sz="2000" kern="1200" dirty="0"/>
        </a:p>
      </dsp:txBody>
      <dsp:txXfrm>
        <a:off x="45969" y="47941"/>
        <a:ext cx="7975430" cy="849746"/>
      </dsp:txXfrm>
    </dsp:sp>
    <dsp:sp modelId="{E4C8E1A8-BC9C-4A0F-A3D0-DEB983B76B3C}">
      <dsp:nvSpPr>
        <dsp:cNvPr id="0" name=""/>
        <dsp:cNvSpPr/>
      </dsp:nvSpPr>
      <dsp:spPr>
        <a:xfrm>
          <a:off x="0" y="957705"/>
          <a:ext cx="8067368" cy="941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Name: </a:t>
          </a:r>
          <a:r>
            <a:rPr lang="en-US" sz="2000" kern="1200" dirty="0" err="1" smtClean="0"/>
            <a:t>Akanbi</a:t>
          </a:r>
          <a:r>
            <a:rPr lang="en-US" sz="2000" kern="1200" dirty="0" smtClean="0"/>
            <a:t> Joel, </a:t>
          </a:r>
          <a:r>
            <a:rPr lang="en-US" sz="2000" kern="1200" dirty="0" err="1" smtClean="0"/>
            <a:t>Delegiwa</a:t>
          </a:r>
          <a:r>
            <a:rPr lang="en-US" sz="2000" kern="1200" dirty="0" smtClean="0"/>
            <a:t> </a:t>
          </a:r>
          <a:r>
            <a:rPr lang="en-US" sz="2000" kern="1200" dirty="0" err="1" smtClean="0"/>
            <a:t>Olaye</a:t>
          </a:r>
          <a:r>
            <a:rPr lang="en-US" sz="2000" kern="1200" dirty="0" smtClean="0"/>
            <a:t>, Martha </a:t>
          </a:r>
          <a:r>
            <a:rPr lang="en-US" sz="2000" kern="1200" dirty="0" err="1" smtClean="0"/>
            <a:t>Ojeh</a:t>
          </a:r>
          <a:r>
            <a:rPr lang="en-US" sz="2000" kern="1200" dirty="0" smtClean="0"/>
            <a:t>, </a:t>
          </a:r>
          <a:r>
            <a:rPr lang="en-US" sz="2000" kern="1200" dirty="0" err="1" smtClean="0"/>
            <a:t>Fadiku</a:t>
          </a:r>
          <a:r>
            <a:rPr lang="en-US" sz="2000" kern="1200" dirty="0" smtClean="0"/>
            <a:t> </a:t>
          </a:r>
          <a:r>
            <a:rPr lang="en-US" sz="2000" kern="1200" dirty="0" err="1" smtClean="0"/>
            <a:t>Ojo</a:t>
          </a:r>
          <a:r>
            <a:rPr lang="en-US" sz="2000" kern="1200" dirty="0" smtClean="0"/>
            <a:t>, </a:t>
          </a:r>
          <a:r>
            <a:rPr lang="en-US" sz="2000" kern="1200" dirty="0" err="1" smtClean="0"/>
            <a:t>Olaye</a:t>
          </a:r>
          <a:r>
            <a:rPr lang="en-US" sz="2000" kern="1200" dirty="0" smtClean="0"/>
            <a:t> Tunde, Michal Jobs, </a:t>
          </a:r>
          <a:r>
            <a:rPr lang="en-US" sz="2000" kern="1200" dirty="0" err="1" smtClean="0"/>
            <a:t>Adegbesan</a:t>
          </a:r>
          <a:r>
            <a:rPr lang="en-US" sz="2000" kern="1200" dirty="0" smtClean="0"/>
            <a:t> Ani, Faith Moses, </a:t>
          </a:r>
          <a:r>
            <a:rPr lang="en-US" sz="2000" kern="1200" dirty="0" err="1" smtClean="0"/>
            <a:t>Juwon</a:t>
          </a:r>
          <a:r>
            <a:rPr lang="en-US" sz="2000" kern="1200" dirty="0" smtClean="0"/>
            <a:t> Ade, Edward </a:t>
          </a:r>
          <a:r>
            <a:rPr lang="en-US" sz="2000" kern="1200" dirty="0" err="1" smtClean="0"/>
            <a:t>Lawal</a:t>
          </a:r>
          <a:endParaRPr lang="en-US" sz="2000" kern="1200" dirty="0"/>
        </a:p>
      </dsp:txBody>
      <dsp:txXfrm>
        <a:off x="45969" y="1003674"/>
        <a:ext cx="7975430" cy="849746"/>
      </dsp:txXfrm>
    </dsp:sp>
    <dsp:sp modelId="{7ECBF437-B69D-48B8-AFEA-312DCA6F2B19}">
      <dsp:nvSpPr>
        <dsp:cNvPr id="0" name=""/>
        <dsp:cNvSpPr/>
      </dsp:nvSpPr>
      <dsp:spPr>
        <a:xfrm>
          <a:off x="0" y="1913437"/>
          <a:ext cx="8067368" cy="941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Years of Service: 16, 12, 20,15, 11,  30, 10, 22, 12, 9</a:t>
          </a:r>
          <a:endParaRPr lang="en-US" sz="2000" kern="1200" dirty="0"/>
        </a:p>
      </dsp:txBody>
      <dsp:txXfrm>
        <a:off x="45969" y="1959406"/>
        <a:ext cx="7975430" cy="849746"/>
      </dsp:txXfrm>
    </dsp:sp>
    <dsp:sp modelId="{0BDA01B2-6C0B-4035-B45C-92BF1C6DF51B}">
      <dsp:nvSpPr>
        <dsp:cNvPr id="0" name=""/>
        <dsp:cNvSpPr/>
      </dsp:nvSpPr>
      <dsp:spPr>
        <a:xfrm>
          <a:off x="0" y="2869170"/>
          <a:ext cx="8067368" cy="941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Accumulated Benefits (units): 300, 150, 100, 450, 200, 170, 250, 80, 120, 280</a:t>
          </a:r>
          <a:endParaRPr lang="en-US" sz="2000" kern="1200" dirty="0"/>
        </a:p>
      </dsp:txBody>
      <dsp:txXfrm>
        <a:off x="45969" y="2915139"/>
        <a:ext cx="7975430" cy="849746"/>
      </dsp:txXfrm>
    </dsp:sp>
    <dsp:sp modelId="{C20ACE3C-93E3-473E-821D-4021EEF28572}">
      <dsp:nvSpPr>
        <dsp:cNvPr id="0" name=""/>
        <dsp:cNvSpPr/>
      </dsp:nvSpPr>
      <dsp:spPr>
        <a:xfrm>
          <a:off x="0" y="3824903"/>
          <a:ext cx="8067368" cy="9416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Develop a python program that iterates the list of names, years of service and accumulated benefits, and calculate the corresponding accrued benefits (accumulated benefit * years of service) </a:t>
          </a:r>
          <a:endParaRPr lang="en-US" sz="2000" kern="1200" dirty="0"/>
        </a:p>
      </dsp:txBody>
      <dsp:txXfrm>
        <a:off x="45969" y="3870872"/>
        <a:ext cx="7975430" cy="849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B95A4-4FE9-47B3-8644-B484CABB7034}">
      <dsp:nvSpPr>
        <dsp:cNvPr id="0" name=""/>
        <dsp:cNvSpPr/>
      </dsp:nvSpPr>
      <dsp:spPr>
        <a:xfrm rot="5400000">
          <a:off x="741845" y="2041477"/>
          <a:ext cx="1620916" cy="140575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F3A728-937B-4F54-961E-7D4333D3A273}">
      <dsp:nvSpPr>
        <dsp:cNvPr id="0" name=""/>
        <dsp:cNvSpPr/>
      </dsp:nvSpPr>
      <dsp:spPr>
        <a:xfrm>
          <a:off x="2726" y="532328"/>
          <a:ext cx="2174439" cy="140190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71174" y="600776"/>
        <a:ext cx="2037543" cy="1265012"/>
      </dsp:txXfrm>
    </dsp:sp>
    <dsp:sp modelId="{DB3BA29D-B0A1-4076-ADB1-1ACD8465243C}">
      <dsp:nvSpPr>
        <dsp:cNvPr id="0" name=""/>
        <dsp:cNvSpPr/>
      </dsp:nvSpPr>
      <dsp:spPr>
        <a:xfrm>
          <a:off x="2182851" y="528628"/>
          <a:ext cx="5601132" cy="1556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An algorithm is a sequence of computational steps that transform the input to an output. </a:t>
          </a:r>
          <a:endParaRPr lang="en-US" sz="2000" kern="1200" dirty="0"/>
        </a:p>
      </dsp:txBody>
      <dsp:txXfrm>
        <a:off x="2182851" y="528628"/>
        <a:ext cx="5601132" cy="1556477"/>
      </dsp:txXfrm>
    </dsp:sp>
    <dsp:sp modelId="{69D923E1-25BB-4A1D-92E8-2667E46AFBF0}">
      <dsp:nvSpPr>
        <dsp:cNvPr id="0" name=""/>
        <dsp:cNvSpPr/>
      </dsp:nvSpPr>
      <dsp:spPr>
        <a:xfrm>
          <a:off x="2236817" y="2479267"/>
          <a:ext cx="2194386" cy="137467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Strategy</a:t>
          </a:r>
          <a:endParaRPr lang="en-US" sz="3300" kern="1200" dirty="0"/>
        </a:p>
      </dsp:txBody>
      <dsp:txXfrm>
        <a:off x="2303935" y="2546385"/>
        <a:ext cx="2060150" cy="1240442"/>
      </dsp:txXfrm>
    </dsp:sp>
    <dsp:sp modelId="{727185BB-2793-40A3-852A-546E9EBFC729}">
      <dsp:nvSpPr>
        <dsp:cNvPr id="0" name=""/>
        <dsp:cNvSpPr/>
      </dsp:nvSpPr>
      <dsp:spPr>
        <a:xfrm>
          <a:off x="4376410" y="2596222"/>
          <a:ext cx="4217947" cy="1556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A strategy is an approach (or a series of approaches) devised to solve a computational problem.</a:t>
          </a:r>
          <a:endParaRPr lang="en-US" sz="2000" kern="1200" dirty="0"/>
        </a:p>
      </dsp:txBody>
      <dsp:txXfrm>
        <a:off x="4376410" y="2596222"/>
        <a:ext cx="4217947" cy="1556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9421B-4E7B-4B04-A2AF-C4A0FAF8DBD2}">
      <dsp:nvSpPr>
        <dsp:cNvPr id="0" name=""/>
        <dsp:cNvSpPr/>
      </dsp:nvSpPr>
      <dsp:spPr>
        <a:xfrm>
          <a:off x="644576" y="0"/>
          <a:ext cx="7305204" cy="49838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2DED0-E00A-49D7-B0EC-0C2509B1AE42}">
      <dsp:nvSpPr>
        <dsp:cNvPr id="0" name=""/>
        <dsp:cNvSpPr/>
      </dsp:nvSpPr>
      <dsp:spPr>
        <a:xfrm>
          <a:off x="291234" y="1495159"/>
          <a:ext cx="2578307" cy="19935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smtClean="0"/>
            <a:t>A strategy might yield incorrect results, but a correct algorithm will always produce correct results.</a:t>
          </a:r>
          <a:endParaRPr lang="en-US" sz="2000" kern="1200" dirty="0"/>
        </a:p>
      </dsp:txBody>
      <dsp:txXfrm>
        <a:off x="388551" y="1592476"/>
        <a:ext cx="2383673" cy="1798912"/>
      </dsp:txXfrm>
    </dsp:sp>
    <dsp:sp modelId="{50B032C0-D877-4801-B729-137B8379277C}">
      <dsp:nvSpPr>
        <dsp:cNvPr id="0" name=""/>
        <dsp:cNvSpPr/>
      </dsp:nvSpPr>
      <dsp:spPr>
        <a:xfrm>
          <a:off x="3008025" y="1495159"/>
          <a:ext cx="2578307" cy="19935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smtClean="0"/>
            <a:t>Strategies are invented, algorithms are more or less tested and trusted standards</a:t>
          </a:r>
          <a:endParaRPr lang="en-US" sz="2000" b="0" i="0" kern="1200"/>
        </a:p>
      </dsp:txBody>
      <dsp:txXfrm>
        <a:off x="3105342" y="1592476"/>
        <a:ext cx="2383673" cy="1798912"/>
      </dsp:txXfrm>
    </dsp:sp>
    <dsp:sp modelId="{027FEB80-0527-4505-818F-C3DE982056F1}">
      <dsp:nvSpPr>
        <dsp:cNvPr id="0" name=""/>
        <dsp:cNvSpPr/>
      </dsp:nvSpPr>
      <dsp:spPr>
        <a:xfrm>
          <a:off x="5724816" y="1495159"/>
          <a:ext cx="2578307" cy="19935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smtClean="0"/>
            <a:t>Strategies are flexible, but algorithms are rigid i.e. they follow only one set of procedures</a:t>
          </a:r>
          <a:endParaRPr lang="en-US" sz="2000" b="0" i="0" kern="1200"/>
        </a:p>
      </dsp:txBody>
      <dsp:txXfrm>
        <a:off x="5822133" y="1592476"/>
        <a:ext cx="2383673" cy="1798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7AACC-E55E-4562-8C37-2AEBBD212423}">
      <dsp:nvSpPr>
        <dsp:cNvPr id="0" name=""/>
        <dsp:cNvSpPr/>
      </dsp:nvSpPr>
      <dsp:spPr>
        <a:xfrm>
          <a:off x="3028529" y="1594882"/>
          <a:ext cx="2027164" cy="1753579"/>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0" kern="1200" dirty="0" smtClean="0"/>
            <a:t>Strategies</a:t>
          </a:r>
          <a:endParaRPr lang="en-US" sz="1600" b="0" kern="1200" dirty="0"/>
        </a:p>
      </dsp:txBody>
      <dsp:txXfrm>
        <a:off x="3364459" y="1885475"/>
        <a:ext cx="1355304" cy="1172393"/>
      </dsp:txXfrm>
    </dsp:sp>
    <dsp:sp modelId="{10B30185-3B9D-4960-BF50-4AA738AEF80B}">
      <dsp:nvSpPr>
        <dsp:cNvPr id="0" name=""/>
        <dsp:cNvSpPr/>
      </dsp:nvSpPr>
      <dsp:spPr>
        <a:xfrm>
          <a:off x="4297924" y="755912"/>
          <a:ext cx="764843" cy="6590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7211F0-40EA-4782-9562-6BFF45317893}">
      <dsp:nvSpPr>
        <dsp:cNvPr id="0" name=""/>
        <dsp:cNvSpPr/>
      </dsp:nvSpPr>
      <dsp:spPr>
        <a:xfrm>
          <a:off x="3215260" y="0"/>
          <a:ext cx="1661247" cy="1437173"/>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0" kern="1200" dirty="0" smtClean="0"/>
            <a:t>Iteration</a:t>
          </a:r>
          <a:endParaRPr lang="en-US" sz="1600" b="0" kern="1200" dirty="0"/>
        </a:p>
      </dsp:txBody>
      <dsp:txXfrm>
        <a:off x="3490564" y="238170"/>
        <a:ext cx="1110639" cy="960833"/>
      </dsp:txXfrm>
    </dsp:sp>
    <dsp:sp modelId="{743C4045-1352-46D4-957A-682F082360DE}">
      <dsp:nvSpPr>
        <dsp:cNvPr id="0" name=""/>
        <dsp:cNvSpPr/>
      </dsp:nvSpPr>
      <dsp:spPr>
        <a:xfrm>
          <a:off x="5190555" y="1987917"/>
          <a:ext cx="764843" cy="6590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D4831-9367-4866-8302-31EB5FF85A8D}">
      <dsp:nvSpPr>
        <dsp:cNvPr id="0" name=""/>
        <dsp:cNvSpPr/>
      </dsp:nvSpPr>
      <dsp:spPr>
        <a:xfrm>
          <a:off x="4738817" y="883958"/>
          <a:ext cx="1661247" cy="1437173"/>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0" i="0" kern="1200" dirty="0" smtClean="0"/>
            <a:t>Recursion</a:t>
          </a:r>
          <a:endParaRPr lang="en-US" sz="1600" b="0" i="0" kern="1200" dirty="0"/>
        </a:p>
      </dsp:txBody>
      <dsp:txXfrm>
        <a:off x="5014121" y="1122128"/>
        <a:ext cx="1110639" cy="960833"/>
      </dsp:txXfrm>
    </dsp:sp>
    <dsp:sp modelId="{8A313E52-44F8-4777-80CD-B76E15AE21F2}">
      <dsp:nvSpPr>
        <dsp:cNvPr id="0" name=""/>
        <dsp:cNvSpPr/>
      </dsp:nvSpPr>
      <dsp:spPr>
        <a:xfrm>
          <a:off x="4570476" y="3378619"/>
          <a:ext cx="764843" cy="6590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1D133-F994-4762-B412-472AD89E7FCC}">
      <dsp:nvSpPr>
        <dsp:cNvPr id="0" name=""/>
        <dsp:cNvSpPr/>
      </dsp:nvSpPr>
      <dsp:spPr>
        <a:xfrm>
          <a:off x="4738817" y="2621717"/>
          <a:ext cx="1661247" cy="1437173"/>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0" i="0" kern="1200" dirty="0" smtClean="0"/>
            <a:t>Brute force</a:t>
          </a:r>
          <a:endParaRPr lang="en-US" sz="1600" b="0" i="0" kern="1200" dirty="0"/>
        </a:p>
      </dsp:txBody>
      <dsp:txXfrm>
        <a:off x="5014121" y="2859887"/>
        <a:ext cx="1110639" cy="960833"/>
      </dsp:txXfrm>
    </dsp:sp>
    <dsp:sp modelId="{61F8950E-92F2-4DFC-A411-C16A15757B98}">
      <dsp:nvSpPr>
        <dsp:cNvPr id="0" name=""/>
        <dsp:cNvSpPr/>
      </dsp:nvSpPr>
      <dsp:spPr>
        <a:xfrm>
          <a:off x="3032301" y="3522979"/>
          <a:ext cx="764843" cy="6590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EABEA-4150-4AF5-B7CB-3B0E6B220A5E}">
      <dsp:nvSpPr>
        <dsp:cNvPr id="0" name=""/>
        <dsp:cNvSpPr/>
      </dsp:nvSpPr>
      <dsp:spPr>
        <a:xfrm>
          <a:off x="3135022" y="3506665"/>
          <a:ext cx="1821723" cy="1437173"/>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0" i="0" kern="1200" dirty="0" smtClean="0"/>
            <a:t>Backtracking</a:t>
          </a:r>
          <a:endParaRPr lang="en-US" sz="1600" b="0" i="0" kern="1200" dirty="0"/>
        </a:p>
      </dsp:txBody>
      <dsp:txXfrm>
        <a:off x="3423699" y="3734405"/>
        <a:ext cx="1244369" cy="981693"/>
      </dsp:txXfrm>
    </dsp:sp>
    <dsp:sp modelId="{FE6913C8-5119-4F94-A333-FDE6A230B3E3}">
      <dsp:nvSpPr>
        <dsp:cNvPr id="0" name=""/>
        <dsp:cNvSpPr/>
      </dsp:nvSpPr>
      <dsp:spPr>
        <a:xfrm>
          <a:off x="2125052" y="2291469"/>
          <a:ext cx="764843" cy="6590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E5C7E-4759-4719-A8FA-AAA4E4B6810B}">
      <dsp:nvSpPr>
        <dsp:cNvPr id="0" name=""/>
        <dsp:cNvSpPr/>
      </dsp:nvSpPr>
      <dsp:spPr>
        <a:xfrm>
          <a:off x="1684630" y="2622706"/>
          <a:ext cx="1661247" cy="1437173"/>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0" i="0" kern="1200" dirty="0" smtClean="0"/>
            <a:t>Greedy Method (Heuristics)</a:t>
          </a:r>
          <a:endParaRPr lang="en-US" sz="1600" b="0" i="0" kern="1200" dirty="0"/>
        </a:p>
      </dsp:txBody>
      <dsp:txXfrm>
        <a:off x="1959934" y="2860876"/>
        <a:ext cx="1110639" cy="960833"/>
      </dsp:txXfrm>
    </dsp:sp>
    <dsp:sp modelId="{A0EF7A9E-5CD0-4DD4-ACF1-FA69452219DE}">
      <dsp:nvSpPr>
        <dsp:cNvPr id="0" name=""/>
        <dsp:cNvSpPr/>
      </dsp:nvSpPr>
      <dsp:spPr>
        <a:xfrm>
          <a:off x="1684630" y="881980"/>
          <a:ext cx="1661247" cy="1437173"/>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0" i="0" kern="1200" dirty="0" smtClean="0"/>
            <a:t>Divide and Conquer</a:t>
          </a:r>
          <a:endParaRPr lang="en-US" sz="1600" b="0" i="0" kern="1200" dirty="0"/>
        </a:p>
      </dsp:txBody>
      <dsp:txXfrm>
        <a:off x="1959934" y="1120150"/>
        <a:ext cx="1110639" cy="9608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D31C-3D70-4BC2-A3B8-D5284B8091DA}">
      <dsp:nvSpPr>
        <dsp:cNvPr id="0" name=""/>
        <dsp:cNvSpPr/>
      </dsp:nvSpPr>
      <dsp:spPr>
        <a:xfrm>
          <a:off x="0" y="43252"/>
          <a:ext cx="8137158" cy="1158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Iteration involves repeating a block of code until a condition is false. </a:t>
          </a:r>
          <a:endParaRPr lang="en-US" sz="2300" kern="1200" dirty="0"/>
        </a:p>
      </dsp:txBody>
      <dsp:txXfrm>
        <a:off x="56543" y="99795"/>
        <a:ext cx="8024072" cy="1045213"/>
      </dsp:txXfrm>
    </dsp:sp>
    <dsp:sp modelId="{5797637E-DC60-4B77-9876-9955026223C3}">
      <dsp:nvSpPr>
        <dsp:cNvPr id="0" name=""/>
        <dsp:cNvSpPr/>
      </dsp:nvSpPr>
      <dsp:spPr>
        <a:xfrm>
          <a:off x="0" y="1287952"/>
          <a:ext cx="8137158" cy="871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During iteration, the program makes multiple passes through a block of code.</a:t>
          </a:r>
          <a:endParaRPr lang="en-US" sz="2300" kern="1200" dirty="0"/>
        </a:p>
      </dsp:txBody>
      <dsp:txXfrm>
        <a:off x="42561" y="1330513"/>
        <a:ext cx="8052036" cy="786753"/>
      </dsp:txXfrm>
    </dsp:sp>
    <dsp:sp modelId="{31C75D28-FE36-48AF-BD03-EBE666FD4B67}">
      <dsp:nvSpPr>
        <dsp:cNvPr id="0" name=""/>
        <dsp:cNvSpPr/>
      </dsp:nvSpPr>
      <dsp:spPr>
        <a:xfrm>
          <a:off x="0" y="2246228"/>
          <a:ext cx="8137158" cy="1158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Iteration can be achieved using loops or recursion. The basic loop constructs are:</a:t>
          </a:r>
        </a:p>
      </dsp:txBody>
      <dsp:txXfrm>
        <a:off x="56543" y="2302771"/>
        <a:ext cx="8024072" cy="1045213"/>
      </dsp:txXfrm>
    </dsp:sp>
    <dsp:sp modelId="{9290E4A8-4A07-41FE-864A-D15146777EDE}">
      <dsp:nvSpPr>
        <dsp:cNvPr id="0" name=""/>
        <dsp:cNvSpPr/>
      </dsp:nvSpPr>
      <dsp:spPr>
        <a:xfrm>
          <a:off x="0" y="3404528"/>
          <a:ext cx="8137158"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5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smtClean="0"/>
            <a:t>The for loop</a:t>
          </a:r>
        </a:p>
        <a:p>
          <a:pPr marL="228600" lvl="1" indent="-228600" algn="l" defTabSz="889000">
            <a:lnSpc>
              <a:spcPct val="90000"/>
            </a:lnSpc>
            <a:spcBef>
              <a:spcPct val="0"/>
            </a:spcBef>
            <a:spcAft>
              <a:spcPct val="20000"/>
            </a:spcAft>
            <a:buChar char="••"/>
          </a:pPr>
          <a:r>
            <a:rPr lang="en-US" sz="2000" b="0" i="0" kern="1200" dirty="0" smtClean="0"/>
            <a:t>The for-each loop</a:t>
          </a:r>
        </a:p>
        <a:p>
          <a:pPr marL="228600" lvl="1" indent="-228600" algn="l" defTabSz="889000">
            <a:lnSpc>
              <a:spcPct val="90000"/>
            </a:lnSpc>
            <a:spcBef>
              <a:spcPct val="0"/>
            </a:spcBef>
            <a:spcAft>
              <a:spcPct val="20000"/>
            </a:spcAft>
            <a:buChar char="••"/>
          </a:pPr>
          <a:r>
            <a:rPr lang="en-US" sz="2000" b="0" i="0" kern="1200" dirty="0" smtClean="0"/>
            <a:t>The while loop</a:t>
          </a:r>
        </a:p>
        <a:p>
          <a:pPr marL="228600" lvl="1" indent="-228600" algn="l" defTabSz="889000">
            <a:lnSpc>
              <a:spcPct val="90000"/>
            </a:lnSpc>
            <a:spcBef>
              <a:spcPct val="0"/>
            </a:spcBef>
            <a:spcAft>
              <a:spcPct val="20000"/>
            </a:spcAft>
            <a:buChar char="••"/>
          </a:pPr>
          <a:r>
            <a:rPr lang="en-US" sz="2000" b="0" i="0" kern="1200" dirty="0" smtClean="0"/>
            <a:t>The do-while loop</a:t>
          </a:r>
        </a:p>
      </dsp:txBody>
      <dsp:txXfrm>
        <a:off x="0" y="3404528"/>
        <a:ext cx="8137158" cy="13041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D06FA-5B6D-454B-9157-C399E8810093}">
      <dsp:nvSpPr>
        <dsp:cNvPr id="0" name=""/>
        <dsp:cNvSpPr/>
      </dsp:nvSpPr>
      <dsp:spPr>
        <a:xfrm>
          <a:off x="401494" y="909"/>
          <a:ext cx="3492461" cy="20954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dirty="0" smtClean="0"/>
            <a:t>Recursion is repetition achieved through method calls. </a:t>
          </a:r>
          <a:endParaRPr lang="en-US" sz="2400" kern="1200" dirty="0"/>
        </a:p>
      </dsp:txBody>
      <dsp:txXfrm>
        <a:off x="401494" y="909"/>
        <a:ext cx="3492461" cy="2095477"/>
      </dsp:txXfrm>
    </dsp:sp>
    <dsp:sp modelId="{26B9915D-C127-41E1-A382-D90EA362AA7B}">
      <dsp:nvSpPr>
        <dsp:cNvPr id="0" name=""/>
        <dsp:cNvSpPr/>
      </dsp:nvSpPr>
      <dsp:spPr>
        <a:xfrm>
          <a:off x="4243202" y="909"/>
          <a:ext cx="3492461" cy="20954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smtClean="0"/>
            <a:t>A </a:t>
          </a:r>
          <a:r>
            <a:rPr lang="en-US" sz="2400" b="0" i="0" kern="1200" dirty="0" smtClean="0"/>
            <a:t>recursive method makes repeated calls to itself before returning a result. A result is returned if and only if a base case exists.</a:t>
          </a:r>
          <a:endParaRPr lang="en-US" sz="2400" kern="1200" dirty="0"/>
        </a:p>
      </dsp:txBody>
      <dsp:txXfrm>
        <a:off x="4243202" y="909"/>
        <a:ext cx="3492461" cy="2095477"/>
      </dsp:txXfrm>
    </dsp:sp>
    <dsp:sp modelId="{2F330615-66F9-453A-9EF1-B5152EED90A2}">
      <dsp:nvSpPr>
        <dsp:cNvPr id="0" name=""/>
        <dsp:cNvSpPr/>
      </dsp:nvSpPr>
      <dsp:spPr>
        <a:xfrm>
          <a:off x="401494" y="2445632"/>
          <a:ext cx="3492461" cy="20954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dirty="0" smtClean="0"/>
            <a:t>This base case ensures that the solution converges otherwise an infinite recursion occurs which in turn leads to a Stack Overflow.</a:t>
          </a:r>
        </a:p>
      </dsp:txBody>
      <dsp:txXfrm>
        <a:off x="401494" y="2445632"/>
        <a:ext cx="3492461" cy="2095477"/>
      </dsp:txXfrm>
    </dsp:sp>
    <dsp:sp modelId="{C132C08C-FECA-4B08-998A-7FAD54DE1E3E}">
      <dsp:nvSpPr>
        <dsp:cNvPr id="0" name=""/>
        <dsp:cNvSpPr/>
      </dsp:nvSpPr>
      <dsp:spPr>
        <a:xfrm>
          <a:off x="4243202" y="2445632"/>
          <a:ext cx="3492461" cy="20954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dirty="0" smtClean="0"/>
            <a:t>Recursion is intuitive because each new method call works on clones of the original problem leading to a final result.</a:t>
          </a:r>
        </a:p>
      </dsp:txBody>
      <dsp:txXfrm>
        <a:off x="4243202" y="2445632"/>
        <a:ext cx="3492461" cy="20954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EDCEF-DA80-4FCF-BFEF-AA62FA9B6B9F}">
      <dsp:nvSpPr>
        <dsp:cNvPr id="0" name=""/>
        <dsp:cNvSpPr/>
      </dsp:nvSpPr>
      <dsp:spPr>
        <a:xfrm>
          <a:off x="0" y="0"/>
          <a:ext cx="8137158" cy="10556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A brute force approach is an approach that finds all the possible solutions to find a satisfactory solution to a given problem. </a:t>
          </a:r>
          <a:endParaRPr lang="en-US" sz="2000" kern="1200" dirty="0"/>
        </a:p>
      </dsp:txBody>
      <dsp:txXfrm>
        <a:off x="1732998" y="0"/>
        <a:ext cx="6404159" cy="1055664"/>
      </dsp:txXfrm>
    </dsp:sp>
    <dsp:sp modelId="{62DC3720-CD67-47D5-80F3-B6273223469C}">
      <dsp:nvSpPr>
        <dsp:cNvPr id="0" name=""/>
        <dsp:cNvSpPr/>
      </dsp:nvSpPr>
      <dsp:spPr>
        <a:xfrm>
          <a:off x="119082" y="105566"/>
          <a:ext cx="1360581" cy="84453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E90722-E9E7-489E-AF89-FF2D351D6D12}">
      <dsp:nvSpPr>
        <dsp:cNvPr id="0" name=""/>
        <dsp:cNvSpPr/>
      </dsp:nvSpPr>
      <dsp:spPr>
        <a:xfrm>
          <a:off x="0" y="1161231"/>
          <a:ext cx="8137158" cy="10556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The brute force algorithm tries out all the possibilities till a satisfactory solution is not found.</a:t>
          </a:r>
          <a:endParaRPr lang="en-US" sz="2000" kern="1200" dirty="0"/>
        </a:p>
      </dsp:txBody>
      <dsp:txXfrm>
        <a:off x="1732998" y="1161231"/>
        <a:ext cx="6404159" cy="1055664"/>
      </dsp:txXfrm>
    </dsp:sp>
    <dsp:sp modelId="{32E9FD92-DC64-4CD9-81CE-1D9CBC4D6363}">
      <dsp:nvSpPr>
        <dsp:cNvPr id="0" name=""/>
        <dsp:cNvSpPr/>
      </dsp:nvSpPr>
      <dsp:spPr>
        <a:xfrm>
          <a:off x="119082" y="1266797"/>
          <a:ext cx="1360581" cy="84453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8C9DE4-3204-431D-A61C-7A77FC114E4C}">
      <dsp:nvSpPr>
        <dsp:cNvPr id="0" name=""/>
        <dsp:cNvSpPr/>
      </dsp:nvSpPr>
      <dsp:spPr>
        <a:xfrm>
          <a:off x="0" y="2322462"/>
          <a:ext cx="8137158" cy="10556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smtClean="0"/>
            <a:t>It is an intuitive, direct, and straightforward technique of problem-solving in which all the possible ways or all the possible solutions to a given problem are enumerated.</a:t>
          </a:r>
          <a:endParaRPr lang="en-US" sz="2000" kern="1200" dirty="0"/>
        </a:p>
      </dsp:txBody>
      <dsp:txXfrm>
        <a:off x="1732998" y="2322462"/>
        <a:ext cx="6404159" cy="1055664"/>
      </dsp:txXfrm>
    </dsp:sp>
    <dsp:sp modelId="{953140C6-92D2-4176-AFC2-0E3B1DC970B6}">
      <dsp:nvSpPr>
        <dsp:cNvPr id="0" name=""/>
        <dsp:cNvSpPr/>
      </dsp:nvSpPr>
      <dsp:spPr>
        <a:xfrm>
          <a:off x="119082" y="2428028"/>
          <a:ext cx="1360581" cy="84453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80631-F15A-4BA3-B23B-56388502722D}">
      <dsp:nvSpPr>
        <dsp:cNvPr id="0" name=""/>
        <dsp:cNvSpPr/>
      </dsp:nvSpPr>
      <dsp:spPr>
        <a:xfrm>
          <a:off x="0" y="3483693"/>
          <a:ext cx="8137158" cy="10556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Many problems solved in day-to-day life use the brute force strategy, for example exploring all the paths to a nearby market to find the minimum shortest path.</a:t>
          </a:r>
          <a:endParaRPr lang="en-US" sz="2000" kern="1200" dirty="0"/>
        </a:p>
      </dsp:txBody>
      <dsp:txXfrm>
        <a:off x="1732998" y="3483693"/>
        <a:ext cx="6404159" cy="1055664"/>
      </dsp:txXfrm>
    </dsp:sp>
    <dsp:sp modelId="{8D5D826A-2371-4FC7-BD51-435EFF4FD68F}">
      <dsp:nvSpPr>
        <dsp:cNvPr id="0" name=""/>
        <dsp:cNvSpPr/>
      </dsp:nvSpPr>
      <dsp:spPr>
        <a:xfrm>
          <a:off x="119082" y="3589259"/>
          <a:ext cx="1360581" cy="84453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D31C-3D70-4BC2-A3B8-D5284B8091DA}">
      <dsp:nvSpPr>
        <dsp:cNvPr id="0" name=""/>
        <dsp:cNvSpPr/>
      </dsp:nvSpPr>
      <dsp:spPr>
        <a:xfrm>
          <a:off x="0" y="160310"/>
          <a:ext cx="8137158" cy="1316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This strategy solves computational problems by considering only viable solutions and discarding partial solutions that will prove to be incorrect later on.</a:t>
          </a:r>
          <a:endParaRPr lang="en-US" sz="2300" kern="1200" dirty="0"/>
        </a:p>
      </dsp:txBody>
      <dsp:txXfrm>
        <a:off x="64254" y="224564"/>
        <a:ext cx="8008650" cy="1187742"/>
      </dsp:txXfrm>
    </dsp:sp>
    <dsp:sp modelId="{4E046783-D8B6-467D-B035-93C5F132129D}">
      <dsp:nvSpPr>
        <dsp:cNvPr id="0" name=""/>
        <dsp:cNvSpPr/>
      </dsp:nvSpPr>
      <dsp:spPr>
        <a:xfrm>
          <a:off x="0" y="1548560"/>
          <a:ext cx="8137158" cy="8707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Backtracking adds “intelligence” to the brute force strategy. </a:t>
          </a:r>
        </a:p>
      </dsp:txBody>
      <dsp:txXfrm>
        <a:off x="42509" y="1591069"/>
        <a:ext cx="8052140" cy="785773"/>
      </dsp:txXfrm>
    </dsp:sp>
    <dsp:sp modelId="{786020B4-0CE0-41EF-9879-297DA018ED95}">
      <dsp:nvSpPr>
        <dsp:cNvPr id="0" name=""/>
        <dsp:cNvSpPr/>
      </dsp:nvSpPr>
      <dsp:spPr>
        <a:xfrm>
          <a:off x="0" y="2508916"/>
          <a:ext cx="8137158" cy="10364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Why the need for intelligence? </a:t>
          </a:r>
        </a:p>
      </dsp:txBody>
      <dsp:txXfrm>
        <a:off x="50597" y="2559513"/>
        <a:ext cx="8035964" cy="935287"/>
      </dsp:txXfrm>
    </dsp:sp>
    <dsp:sp modelId="{FA964B64-BCF9-4EC2-9105-C68CC050F256}">
      <dsp:nvSpPr>
        <dsp:cNvPr id="0" name=""/>
        <dsp:cNvSpPr/>
      </dsp:nvSpPr>
      <dsp:spPr>
        <a:xfrm>
          <a:off x="0" y="3527833"/>
          <a:ext cx="8137158" cy="85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5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smtClean="0"/>
            <a:t>If you know a partial solution leads to a dead-end (or an eventual incorrect solution), then there is no need going further with the partial solution. It is simply discarded.</a:t>
          </a:r>
        </a:p>
      </dsp:txBody>
      <dsp:txXfrm>
        <a:off x="0" y="3527833"/>
        <a:ext cx="8137158" cy="8538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D31C-3D70-4BC2-A3B8-D5284B8091DA}">
      <dsp:nvSpPr>
        <dsp:cNvPr id="0" name=""/>
        <dsp:cNvSpPr/>
      </dsp:nvSpPr>
      <dsp:spPr>
        <a:xfrm>
          <a:off x="0" y="78609"/>
          <a:ext cx="8137158"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Greedy is an algorithmic paradigm that builds up a solution piece by piece, always choosing the next piece that offers the most obvious and immediate benefit. </a:t>
          </a:r>
          <a:endParaRPr lang="en-US" sz="2000" kern="1200" dirty="0"/>
        </a:p>
      </dsp:txBody>
      <dsp:txXfrm>
        <a:off x="51403" y="130012"/>
        <a:ext cx="8034352" cy="950194"/>
      </dsp:txXfrm>
    </dsp:sp>
    <dsp:sp modelId="{CA9506E3-30D9-42A2-AB2E-3F0754AD92CB}">
      <dsp:nvSpPr>
        <dsp:cNvPr id="0" name=""/>
        <dsp:cNvSpPr/>
      </dsp:nvSpPr>
      <dsp:spPr>
        <a:xfrm>
          <a:off x="0" y="1189209"/>
          <a:ext cx="8137158"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This approach never reconsiders the choices taken previously.</a:t>
          </a:r>
          <a:endParaRPr lang="en-US" sz="2000" kern="1200" dirty="0"/>
        </a:p>
      </dsp:txBody>
      <dsp:txXfrm>
        <a:off x="51403" y="1240612"/>
        <a:ext cx="8034352" cy="950194"/>
      </dsp:txXfrm>
    </dsp:sp>
    <dsp:sp modelId="{42376BD2-D79E-4E72-AAAC-5E8A05EEFFEE}">
      <dsp:nvSpPr>
        <dsp:cNvPr id="0" name=""/>
        <dsp:cNvSpPr/>
      </dsp:nvSpPr>
      <dsp:spPr>
        <a:xfrm>
          <a:off x="0" y="2299809"/>
          <a:ext cx="8137158"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It is mainly used to solve optimization problems.</a:t>
          </a:r>
          <a:endParaRPr lang="en-US" sz="2000" kern="1200" dirty="0"/>
        </a:p>
      </dsp:txBody>
      <dsp:txXfrm>
        <a:off x="51403" y="2351212"/>
        <a:ext cx="8034352" cy="950194"/>
      </dsp:txXfrm>
    </dsp:sp>
    <dsp:sp modelId="{59E82FA8-C007-4827-9246-2DEF25F3B9CD}">
      <dsp:nvSpPr>
        <dsp:cNvPr id="0" name=""/>
        <dsp:cNvSpPr/>
      </dsp:nvSpPr>
      <dsp:spPr>
        <a:xfrm>
          <a:off x="0" y="3410409"/>
          <a:ext cx="8137158"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smtClean="0"/>
            <a:t>Greedy algorithm is an algorithmic paradigm based on heuristic that follows local optimal choice at each step with the hope of finding global optimal solution.</a:t>
          </a:r>
          <a:endParaRPr lang="en-US" sz="2000" kern="1200" dirty="0"/>
        </a:p>
      </dsp:txBody>
      <dsp:txXfrm>
        <a:off x="51403" y="3461812"/>
        <a:ext cx="8034352" cy="95019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79330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495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4478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7" name="Google Shape;17;p2"/>
          <p:cNvSpPr txBox="1">
            <a:spLocks noGrp="1"/>
          </p:cNvSpPr>
          <p:nvPr>
            <p:ph type="subTitle" idx="1"/>
          </p:nvPr>
        </p:nvSpPr>
        <p:spPr>
          <a:xfrm>
            <a:off x="1371600" y="3203575"/>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A9C"/>
              </a:buClr>
              <a:buSzPts val="3200"/>
              <a:buNone/>
              <a:defRPr>
                <a:solidFill>
                  <a:srgbClr val="888A9C"/>
                </a:solidFill>
              </a:defRPr>
            </a:lvl1pPr>
            <a:lvl2pPr lvl="1" algn="ctr">
              <a:spcBef>
                <a:spcPts val="560"/>
              </a:spcBef>
              <a:spcAft>
                <a:spcPts val="0"/>
              </a:spcAft>
              <a:buClr>
                <a:srgbClr val="888A9C"/>
              </a:buClr>
              <a:buSzPts val="2800"/>
              <a:buNone/>
              <a:defRPr>
                <a:solidFill>
                  <a:srgbClr val="888A9C"/>
                </a:solidFill>
              </a:defRPr>
            </a:lvl2pPr>
            <a:lvl3pPr lvl="2" algn="ctr">
              <a:spcBef>
                <a:spcPts val="480"/>
              </a:spcBef>
              <a:spcAft>
                <a:spcPts val="0"/>
              </a:spcAft>
              <a:buClr>
                <a:srgbClr val="888A9C"/>
              </a:buClr>
              <a:buSzPts val="2400"/>
              <a:buNone/>
              <a:defRPr>
                <a:solidFill>
                  <a:srgbClr val="888A9C"/>
                </a:solidFill>
              </a:defRPr>
            </a:lvl3pPr>
            <a:lvl4pPr lvl="3" algn="ctr">
              <a:spcBef>
                <a:spcPts val="400"/>
              </a:spcBef>
              <a:spcAft>
                <a:spcPts val="0"/>
              </a:spcAft>
              <a:buClr>
                <a:srgbClr val="888A9C"/>
              </a:buClr>
              <a:buSzPts val="2000"/>
              <a:buNone/>
              <a:defRPr>
                <a:solidFill>
                  <a:srgbClr val="888A9C"/>
                </a:solidFill>
              </a:defRPr>
            </a:lvl4pPr>
            <a:lvl5pPr lvl="4" algn="ctr">
              <a:spcBef>
                <a:spcPts val="400"/>
              </a:spcBef>
              <a:spcAft>
                <a:spcPts val="0"/>
              </a:spcAft>
              <a:buClr>
                <a:srgbClr val="888A9C"/>
              </a:buClr>
              <a:buSzPts val="2000"/>
              <a:buNone/>
              <a:defRPr>
                <a:solidFill>
                  <a:srgbClr val="888A9C"/>
                </a:solidFill>
              </a:defRPr>
            </a:lvl5pPr>
            <a:lvl6pPr lvl="5" algn="ctr">
              <a:spcBef>
                <a:spcPts val="400"/>
              </a:spcBef>
              <a:spcAft>
                <a:spcPts val="0"/>
              </a:spcAft>
              <a:buClr>
                <a:srgbClr val="888A9C"/>
              </a:buClr>
              <a:buSzPts val="2000"/>
              <a:buNone/>
              <a:defRPr>
                <a:solidFill>
                  <a:srgbClr val="888A9C"/>
                </a:solidFill>
              </a:defRPr>
            </a:lvl6pPr>
            <a:lvl7pPr lvl="6" algn="ctr">
              <a:spcBef>
                <a:spcPts val="400"/>
              </a:spcBef>
              <a:spcAft>
                <a:spcPts val="0"/>
              </a:spcAft>
              <a:buClr>
                <a:srgbClr val="888A9C"/>
              </a:buClr>
              <a:buSzPts val="2000"/>
              <a:buNone/>
              <a:defRPr>
                <a:solidFill>
                  <a:srgbClr val="888A9C"/>
                </a:solidFill>
              </a:defRPr>
            </a:lvl7pPr>
            <a:lvl8pPr lvl="7" algn="ctr">
              <a:spcBef>
                <a:spcPts val="400"/>
              </a:spcBef>
              <a:spcAft>
                <a:spcPts val="0"/>
              </a:spcAft>
              <a:buClr>
                <a:srgbClr val="888A9C"/>
              </a:buClr>
              <a:buSzPts val="2000"/>
              <a:buNone/>
              <a:defRPr>
                <a:solidFill>
                  <a:srgbClr val="888A9C"/>
                </a:solidFill>
              </a:defRPr>
            </a:lvl8pPr>
            <a:lvl9pPr lvl="8" algn="ctr">
              <a:spcBef>
                <a:spcPts val="400"/>
              </a:spcBef>
              <a:spcAft>
                <a:spcPts val="0"/>
              </a:spcAft>
              <a:buClr>
                <a:srgbClr val="888A9C"/>
              </a:buClr>
              <a:buSzPts val="2000"/>
              <a:buNone/>
              <a:defRPr>
                <a:solidFill>
                  <a:srgbClr val="888A9C"/>
                </a:solidFill>
              </a:defRPr>
            </a:lvl9pPr>
          </a:lstStyle>
          <a:p>
            <a:r>
              <a:rPr lang="en-US" smtClean="0"/>
              <a:t>Click to edit Master subtitle style</a:t>
            </a:r>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21" name="Google Shape;21;p2"/>
          <p:cNvSpPr/>
          <p:nvPr/>
        </p:nvSpPr>
        <p:spPr>
          <a:xfrm>
            <a:off x="0" y="4604544"/>
            <a:ext cx="9144000" cy="2253455"/>
          </a:xfrm>
          <a:prstGeom prst="rect">
            <a:avLst/>
          </a:prstGeom>
          <a:solidFill>
            <a:srgbClr val="000F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743200" y="5111328"/>
            <a:ext cx="2741469" cy="1089076"/>
          </a:xfrm>
          <a:prstGeom prst="rect">
            <a:avLst/>
          </a:prstGeom>
          <a:noFill/>
          <a:ln>
            <a:noFill/>
          </a:ln>
          <a:effectLst>
            <a:outerShdw blurRad="50800" dist="38100" dir="2700000" algn="tl" rotWithShape="0">
              <a:srgbClr val="000000">
                <a:alpha val="40000"/>
              </a:srgbClr>
            </a:outerShdw>
          </a:effectLst>
        </p:spPr>
      </p:pic>
      <p:sp>
        <p:nvSpPr>
          <p:cNvPr id="23" name="Google Shape;23;p2"/>
          <p:cNvSpPr/>
          <p:nvPr/>
        </p:nvSpPr>
        <p:spPr>
          <a:xfrm>
            <a:off x="0" y="0"/>
            <a:ext cx="9144000" cy="609599"/>
          </a:xfrm>
          <a:prstGeom prst="rect">
            <a:avLst/>
          </a:prstGeom>
          <a:solidFill>
            <a:srgbClr val="000F2E"/>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a:off x="0" y="6596855"/>
            <a:ext cx="9144000" cy="261144"/>
          </a:xfrm>
          <a:prstGeom prst="rect">
            <a:avLst/>
          </a:prstGeom>
          <a:gradFill>
            <a:gsLst>
              <a:gs pos="0">
                <a:srgbClr val="000F2E"/>
              </a:gs>
              <a:gs pos="3000">
                <a:srgbClr val="000F2E"/>
              </a:gs>
              <a:gs pos="50000">
                <a:srgbClr val="97BA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0" y="0"/>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66562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91" name="Google Shape;9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92" name="Google Shape;9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3" name="Google Shape;9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4" name="Google Shape;9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593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
          <p:cNvSpPr/>
          <p:nvPr/>
        </p:nvSpPr>
        <p:spPr>
          <a:xfrm>
            <a:off x="0" y="6444456"/>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a:off x="-3464" y="1142254"/>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F2E"/>
              </a:buClr>
              <a:buSzPts val="4400"/>
              <a:buFont typeface="Calibri"/>
              <a:buNone/>
              <a:defRPr b="1">
                <a:solidFill>
                  <a:srgbClr val="000F2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0" name="Google Shape;3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1" name="Google Shape;3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pic>
        <p:nvPicPr>
          <p:cNvPr id="32" name="Google Shape;32;p3"/>
          <p:cNvPicPr preferRelativeResize="0"/>
          <p:nvPr/>
        </p:nvPicPr>
        <p:blipFill rotWithShape="1">
          <a:blip r:embed="rId2">
            <a:alphaModFix/>
          </a:blip>
          <a:srcRect/>
          <a:stretch/>
        </p:blipFill>
        <p:spPr>
          <a:xfrm>
            <a:off x="4389120" y="1066800"/>
            <a:ext cx="365760" cy="405070"/>
          </a:xfrm>
          <a:prstGeom prst="rect">
            <a:avLst/>
          </a:prstGeom>
          <a:noFill/>
          <a:ln>
            <a:noFill/>
          </a:ln>
        </p:spPr>
      </p:pic>
      <p:pic>
        <p:nvPicPr>
          <p:cNvPr id="33" name="Google Shape;33;p3"/>
          <p:cNvPicPr preferRelativeResize="0"/>
          <p:nvPr/>
        </p:nvPicPr>
        <p:blipFill rotWithShape="1">
          <a:blip r:embed="rId3">
            <a:alphaModFix/>
          </a:blip>
          <a:srcRect/>
          <a:stretch/>
        </p:blipFill>
        <p:spPr>
          <a:xfrm>
            <a:off x="4449248" y="1132175"/>
            <a:ext cx="245505" cy="274320"/>
          </a:xfrm>
          <a:prstGeom prst="rect">
            <a:avLst/>
          </a:prstGeom>
          <a:noFill/>
          <a:ln>
            <a:noFill/>
          </a:ln>
        </p:spPr>
      </p:pic>
      <p:sp>
        <p:nvSpPr>
          <p:cNvPr id="34" name="Google Shape;34;p3"/>
          <p:cNvSpPr txBox="1">
            <a:spLocks noGrp="1"/>
          </p:cNvSpPr>
          <p:nvPr>
            <p:ph type="sldNum" idx="12"/>
          </p:nvPr>
        </p:nvSpPr>
        <p:spPr>
          <a:xfrm>
            <a:off x="4381500" y="1066800"/>
            <a:ext cx="381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100" b="1" i="0" u="none" strike="noStrike" cap="none">
                <a:solidFill>
                  <a:schemeClr val="lt1"/>
                </a:solidFill>
                <a:latin typeface="Calibri"/>
                <a:ea typeface="Calibri"/>
                <a:cs typeface="Calibri"/>
                <a:sym typeface="Calibri"/>
              </a:defRPr>
            </a:lvl1pPr>
            <a:lvl2pPr marL="0" lvl="1" indent="0" algn="ctr">
              <a:spcBef>
                <a:spcPts val="0"/>
              </a:spcBef>
              <a:buNone/>
              <a:defRPr sz="1100" b="1" i="0" u="none" strike="noStrike" cap="none">
                <a:solidFill>
                  <a:schemeClr val="lt1"/>
                </a:solidFill>
                <a:latin typeface="Calibri"/>
                <a:ea typeface="Calibri"/>
                <a:cs typeface="Calibri"/>
                <a:sym typeface="Calibri"/>
              </a:defRPr>
            </a:lvl2pPr>
            <a:lvl3pPr marL="0" lvl="2" indent="0" algn="ctr">
              <a:spcBef>
                <a:spcPts val="0"/>
              </a:spcBef>
              <a:buNone/>
              <a:defRPr sz="1100" b="1" i="0" u="none" strike="noStrike" cap="none">
                <a:solidFill>
                  <a:schemeClr val="lt1"/>
                </a:solidFill>
                <a:latin typeface="Calibri"/>
                <a:ea typeface="Calibri"/>
                <a:cs typeface="Calibri"/>
                <a:sym typeface="Calibri"/>
              </a:defRPr>
            </a:lvl3pPr>
            <a:lvl4pPr marL="0" lvl="3" indent="0" algn="ctr">
              <a:spcBef>
                <a:spcPts val="0"/>
              </a:spcBef>
              <a:buNone/>
              <a:defRPr sz="1100" b="1" i="0" u="none" strike="noStrike" cap="none">
                <a:solidFill>
                  <a:schemeClr val="lt1"/>
                </a:solidFill>
                <a:latin typeface="Calibri"/>
                <a:ea typeface="Calibri"/>
                <a:cs typeface="Calibri"/>
                <a:sym typeface="Calibri"/>
              </a:defRPr>
            </a:lvl4pPr>
            <a:lvl5pPr marL="0" lvl="4" indent="0" algn="ctr">
              <a:spcBef>
                <a:spcPts val="0"/>
              </a:spcBef>
              <a:buNone/>
              <a:defRPr sz="1100" b="1" i="0" u="none" strike="noStrike" cap="none">
                <a:solidFill>
                  <a:schemeClr val="lt1"/>
                </a:solidFill>
                <a:latin typeface="Calibri"/>
                <a:ea typeface="Calibri"/>
                <a:cs typeface="Calibri"/>
                <a:sym typeface="Calibri"/>
              </a:defRPr>
            </a:lvl5pPr>
            <a:lvl6pPr marL="0" lvl="5" indent="0" algn="ctr">
              <a:spcBef>
                <a:spcPts val="0"/>
              </a:spcBef>
              <a:buNone/>
              <a:defRPr sz="1100" b="1" i="0" u="none" strike="noStrike" cap="none">
                <a:solidFill>
                  <a:schemeClr val="lt1"/>
                </a:solidFill>
                <a:latin typeface="Calibri"/>
                <a:ea typeface="Calibri"/>
                <a:cs typeface="Calibri"/>
                <a:sym typeface="Calibri"/>
              </a:defRPr>
            </a:lvl6pPr>
            <a:lvl7pPr marL="0" lvl="6" indent="0" algn="ctr">
              <a:spcBef>
                <a:spcPts val="0"/>
              </a:spcBef>
              <a:buNone/>
              <a:defRPr sz="1100" b="1" i="0" u="none" strike="noStrike" cap="none">
                <a:solidFill>
                  <a:schemeClr val="lt1"/>
                </a:solidFill>
                <a:latin typeface="Calibri"/>
                <a:ea typeface="Calibri"/>
                <a:cs typeface="Calibri"/>
                <a:sym typeface="Calibri"/>
              </a:defRPr>
            </a:lvl7pPr>
            <a:lvl8pPr marL="0" lvl="7" indent="0" algn="ctr">
              <a:spcBef>
                <a:spcPts val="0"/>
              </a:spcBef>
              <a:buNone/>
              <a:defRPr sz="1100" b="1" i="0" u="none" strike="noStrike" cap="none">
                <a:solidFill>
                  <a:schemeClr val="lt1"/>
                </a:solidFill>
                <a:latin typeface="Calibri"/>
                <a:ea typeface="Calibri"/>
                <a:cs typeface="Calibri"/>
                <a:sym typeface="Calibri"/>
              </a:defRPr>
            </a:lvl8pPr>
            <a:lvl9pPr marL="0" lvl="8" indent="0" algn="ctr">
              <a:spcBef>
                <a:spcPts val="0"/>
              </a:spcBef>
              <a:buNone/>
              <a:defRPr sz="1100" b="1"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smtClean="0"/>
              <a:t>‹#›</a:t>
            </a:fld>
            <a:endParaRPr lang="en-US"/>
          </a:p>
        </p:txBody>
      </p:sp>
      <p:sp>
        <p:nvSpPr>
          <p:cNvPr id="35" name="Google Shape;35;p3"/>
          <p:cNvSpPr txBox="1">
            <a:spLocks noGrp="1"/>
          </p:cNvSpPr>
          <p:nvPr>
            <p:ph type="body" idx="1"/>
          </p:nvPr>
        </p:nvSpPr>
        <p:spPr>
          <a:xfrm>
            <a:off x="457200" y="1547325"/>
            <a:ext cx="8229600" cy="4793150"/>
          </a:xfrm>
          <a:prstGeom prst="rect">
            <a:avLst/>
          </a:prstGeom>
          <a:noFill/>
          <a:ln>
            <a:noFill/>
          </a:ln>
        </p:spPr>
        <p:txBody>
          <a:bodyPr spcFirstLastPara="1" wrap="square" lIns="91425" tIns="45700" rIns="91425" bIns="45700" anchor="t" anchorCtr="0">
            <a:noAutofit/>
          </a:bodyPr>
          <a:lstStyle>
            <a:lvl1pPr marL="457200" lvl="0" indent="-342900" algn="l">
              <a:spcBef>
                <a:spcPts val="1800"/>
              </a:spcBef>
              <a:spcAft>
                <a:spcPts val="0"/>
              </a:spcAft>
              <a:buClr>
                <a:srgbClr val="000F2E"/>
              </a:buClr>
              <a:buSzPts val="1800"/>
              <a:buFont typeface="Calibri"/>
              <a:buChar char="•"/>
              <a:defRPr sz="3000">
                <a:solidFill>
                  <a:srgbClr val="000F2E"/>
                </a:solidFill>
              </a:defRPr>
            </a:lvl1pPr>
            <a:lvl2pPr marL="914400" lvl="1" indent="-406400" algn="l">
              <a:spcBef>
                <a:spcPts val="1800"/>
              </a:spcBef>
              <a:spcAft>
                <a:spcPts val="0"/>
              </a:spcAft>
              <a:buClr>
                <a:schemeClr val="dk1"/>
              </a:buClr>
              <a:buSzPts val="2800"/>
              <a:buChar char="–"/>
              <a:defRPr/>
            </a:lvl2pPr>
            <a:lvl3pPr marL="1371600" lvl="2" indent="-381000" algn="l">
              <a:spcBef>
                <a:spcPts val="1800"/>
              </a:spcBef>
              <a:spcAft>
                <a:spcPts val="0"/>
              </a:spcAft>
              <a:buClr>
                <a:schemeClr val="dk1"/>
              </a:buClr>
              <a:buSzPts val="2400"/>
              <a:buChar char="•"/>
              <a:defRPr/>
            </a:lvl3pPr>
            <a:lvl4pPr marL="1828800" lvl="3" indent="-355600" algn="l">
              <a:spcBef>
                <a:spcPts val="1800"/>
              </a:spcBef>
              <a:spcAft>
                <a:spcPts val="0"/>
              </a:spcAft>
              <a:buClr>
                <a:schemeClr val="dk1"/>
              </a:buClr>
              <a:buSzPts val="2000"/>
              <a:buChar char="–"/>
              <a:defRPr/>
            </a:lvl4pPr>
            <a:lvl5pPr marL="2286000" lvl="4" indent="-355600" algn="l">
              <a:spcBef>
                <a:spcPts val="18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pic>
        <p:nvPicPr>
          <p:cNvPr id="11" name="Picture 10"/>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sharpenSoften amount="50000"/>
                    </a14:imgEffect>
                    <a14:imgEffect>
                      <a14:saturation sat="0"/>
                    </a14:imgEffect>
                  </a14:imgLayer>
                </a14:imgProps>
              </a:ext>
              <a:ext uri="{28A0092B-C50C-407E-A947-70E740481C1C}">
                <a14:useLocalDpi xmlns:a14="http://schemas.microsoft.com/office/drawing/2010/main" val="0"/>
              </a:ext>
            </a:extLst>
          </a:blip>
          <a:srcRect r="49506"/>
          <a:stretch/>
        </p:blipFill>
        <p:spPr>
          <a:xfrm>
            <a:off x="6325070" y="1156393"/>
            <a:ext cx="2818930" cy="5513742"/>
          </a:xfrm>
          <a:prstGeom prst="rect">
            <a:avLst/>
          </a:prstGeom>
        </p:spPr>
      </p:pic>
    </p:spTree>
    <p:extLst>
      <p:ext uri="{BB962C8B-B14F-4D97-AF65-F5344CB8AC3E}">
        <p14:creationId xmlns:p14="http://schemas.microsoft.com/office/powerpoint/2010/main" val="382414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46" name="Google Shape;46;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7" name="Google Shape;47;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8" name="Google Shape;4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49" name="Google Shape;4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0" name="Google Shape;5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716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53" name="Google Shape;5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4" name="Google Shape;5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5" name="Google Shape;5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6" name="Google Shape;5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7" name="Google Shape;5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8" name="Google Shape;5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9" name="Google Shape;5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49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62" name="Google Shape;6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3" name="Google Shape;6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4" name="Google Shape;6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508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7" name="Google Shape;6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8" name="Google Shape;6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32056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1" name="Google Shape;7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smtClean="0"/>
              <a:t>Edit Master text styles</a:t>
            </a:r>
          </a:p>
        </p:txBody>
      </p:sp>
      <p:sp>
        <p:nvSpPr>
          <p:cNvPr id="72" name="Google Shape;7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73" name="Google Shape;7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4" name="Google Shape;7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5" name="Google Shape;7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896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8" name="Google Shape;7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9" name="Google Shape;7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80" name="Google Shape;8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1" name="Google Shape;8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2" name="Google Shape;8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5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85" name="Google Shape;8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86" name="Google Shape;8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7" name="Google Shape;8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8" name="Google Shape;8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00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A9C"/>
                </a:solidFill>
                <a:latin typeface="Calibri"/>
                <a:ea typeface="Calibri"/>
                <a:cs typeface="Calibri"/>
                <a:sym typeface="Calibri"/>
              </a:defRPr>
            </a:lvl1pPr>
            <a:lvl2pPr marL="0" marR="0" lvl="1" indent="0" algn="r" rtl="0">
              <a:spcBef>
                <a:spcPts val="0"/>
              </a:spcBef>
              <a:buNone/>
              <a:defRPr sz="1200" b="0" i="0" u="none" strike="noStrike" cap="none">
                <a:solidFill>
                  <a:srgbClr val="888A9C"/>
                </a:solidFill>
                <a:latin typeface="Calibri"/>
                <a:ea typeface="Calibri"/>
                <a:cs typeface="Calibri"/>
                <a:sym typeface="Calibri"/>
              </a:defRPr>
            </a:lvl2pPr>
            <a:lvl3pPr marL="0" marR="0" lvl="2" indent="0" algn="r" rtl="0">
              <a:spcBef>
                <a:spcPts val="0"/>
              </a:spcBef>
              <a:buNone/>
              <a:defRPr sz="1200" b="0" i="0" u="none" strike="noStrike" cap="none">
                <a:solidFill>
                  <a:srgbClr val="888A9C"/>
                </a:solidFill>
                <a:latin typeface="Calibri"/>
                <a:ea typeface="Calibri"/>
                <a:cs typeface="Calibri"/>
                <a:sym typeface="Calibri"/>
              </a:defRPr>
            </a:lvl3pPr>
            <a:lvl4pPr marL="0" marR="0" lvl="3" indent="0" algn="r" rtl="0">
              <a:spcBef>
                <a:spcPts val="0"/>
              </a:spcBef>
              <a:buNone/>
              <a:defRPr sz="1200" b="0" i="0" u="none" strike="noStrike" cap="none">
                <a:solidFill>
                  <a:srgbClr val="888A9C"/>
                </a:solidFill>
                <a:latin typeface="Calibri"/>
                <a:ea typeface="Calibri"/>
                <a:cs typeface="Calibri"/>
                <a:sym typeface="Calibri"/>
              </a:defRPr>
            </a:lvl4pPr>
            <a:lvl5pPr marL="0" marR="0" lvl="4" indent="0" algn="r" rtl="0">
              <a:spcBef>
                <a:spcPts val="0"/>
              </a:spcBef>
              <a:buNone/>
              <a:defRPr sz="1200" b="0" i="0" u="none" strike="noStrike" cap="none">
                <a:solidFill>
                  <a:srgbClr val="888A9C"/>
                </a:solidFill>
                <a:latin typeface="Calibri"/>
                <a:ea typeface="Calibri"/>
                <a:cs typeface="Calibri"/>
                <a:sym typeface="Calibri"/>
              </a:defRPr>
            </a:lvl5pPr>
            <a:lvl6pPr marL="0" marR="0" lvl="5" indent="0" algn="r" rtl="0">
              <a:spcBef>
                <a:spcPts val="0"/>
              </a:spcBef>
              <a:buNone/>
              <a:defRPr sz="1200" b="0" i="0" u="none" strike="noStrike" cap="none">
                <a:solidFill>
                  <a:srgbClr val="888A9C"/>
                </a:solidFill>
                <a:latin typeface="Calibri"/>
                <a:ea typeface="Calibri"/>
                <a:cs typeface="Calibri"/>
                <a:sym typeface="Calibri"/>
              </a:defRPr>
            </a:lvl6pPr>
            <a:lvl7pPr marL="0" marR="0" lvl="6" indent="0" algn="r" rtl="0">
              <a:spcBef>
                <a:spcPts val="0"/>
              </a:spcBef>
              <a:buNone/>
              <a:defRPr sz="1200" b="0" i="0" u="none" strike="noStrike" cap="none">
                <a:solidFill>
                  <a:srgbClr val="888A9C"/>
                </a:solidFill>
                <a:latin typeface="Calibri"/>
                <a:ea typeface="Calibri"/>
                <a:cs typeface="Calibri"/>
                <a:sym typeface="Calibri"/>
              </a:defRPr>
            </a:lvl7pPr>
            <a:lvl8pPr marL="0" marR="0" lvl="7" indent="0" algn="r" rtl="0">
              <a:spcBef>
                <a:spcPts val="0"/>
              </a:spcBef>
              <a:buNone/>
              <a:defRPr sz="1200" b="0" i="0" u="none" strike="noStrike" cap="none">
                <a:solidFill>
                  <a:srgbClr val="888A9C"/>
                </a:solidFill>
                <a:latin typeface="Calibri"/>
                <a:ea typeface="Calibri"/>
                <a:cs typeface="Calibri"/>
                <a:sym typeface="Calibri"/>
              </a:defRPr>
            </a:lvl8pPr>
            <a:lvl9pPr marL="0" marR="0" lvl="8" indent="0" algn="r" rtl="0">
              <a:spcBef>
                <a:spcPts val="0"/>
              </a:spcBef>
              <a:buNone/>
              <a:defRPr sz="1200" b="0" i="0" u="none" strike="noStrike" cap="none">
                <a:solidFill>
                  <a:srgbClr val="888A9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19255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ctrTitle"/>
          </p:nvPr>
        </p:nvSpPr>
        <p:spPr>
          <a:xfrm>
            <a:off x="0" y="1124078"/>
            <a:ext cx="9144001" cy="1470025"/>
          </a:xfrm>
          <a:prstGeom prst="rect">
            <a:avLst/>
          </a:prstGeom>
          <a:noFill/>
          <a:ln>
            <a:noFill/>
          </a:ln>
        </p:spPr>
        <p:txBody>
          <a:bodyPr spcFirstLastPara="1" wrap="square" lIns="91425" tIns="45700" rIns="91425" bIns="45700" anchor="ctr" anchorCtr="0">
            <a:noAutofit/>
          </a:bodyPr>
          <a:lstStyle/>
          <a:p>
            <a:pPr>
              <a:buSzPts val="4400"/>
            </a:pPr>
            <a:r>
              <a:rPr lang="en-US" b="1" dirty="0" smtClean="0"/>
              <a:t>Strategies in Algorithm Design</a:t>
            </a:r>
            <a:endParaRPr sz="4000" dirty="0"/>
          </a:p>
        </p:txBody>
      </p:sp>
      <p:sp>
        <p:nvSpPr>
          <p:cNvPr id="100" name="Google Shape;100;p13"/>
          <p:cNvSpPr txBox="1">
            <a:spLocks noGrp="1"/>
          </p:cNvSpPr>
          <p:nvPr>
            <p:ph type="subTitle" idx="1"/>
          </p:nvPr>
        </p:nvSpPr>
        <p:spPr>
          <a:xfrm>
            <a:off x="1467135" y="3600219"/>
            <a:ext cx="6400800" cy="1216025"/>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b="1" i="1" dirty="0"/>
              <a:t>B.Sc. Computer Science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Method</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graphicFrame>
        <p:nvGraphicFramePr>
          <p:cNvPr id="5" name="Diagram 4"/>
          <p:cNvGraphicFramePr/>
          <p:nvPr>
            <p:extLst>
              <p:ext uri="{D42A27DB-BD31-4B8C-83A1-F6EECF244321}">
                <p14:modId xmlns:p14="http://schemas.microsoft.com/office/powerpoint/2010/main" val="4098446143"/>
              </p:ext>
            </p:extLst>
          </p:nvPr>
        </p:nvGraphicFramePr>
        <p:xfrm>
          <a:off x="693921" y="1484755"/>
          <a:ext cx="8137158" cy="4542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815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graphicFrame>
        <p:nvGraphicFramePr>
          <p:cNvPr id="5" name="Diagram 4"/>
          <p:cNvGraphicFramePr/>
          <p:nvPr>
            <p:extLst>
              <p:ext uri="{D42A27DB-BD31-4B8C-83A1-F6EECF244321}">
                <p14:modId xmlns:p14="http://schemas.microsoft.com/office/powerpoint/2010/main" val="2057678299"/>
              </p:ext>
            </p:extLst>
          </p:nvPr>
        </p:nvGraphicFramePr>
        <p:xfrm>
          <a:off x="693921" y="1558497"/>
          <a:ext cx="8137158" cy="4542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2072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Exercises &amp; Projects</a:t>
            </a:r>
            <a:endParaRPr lang="en-US" dirty="0"/>
          </a:p>
        </p:txBody>
      </p:sp>
    </p:spTree>
    <p:extLst>
      <p:ext uri="{BB962C8B-B14F-4D97-AF65-F5344CB8AC3E}">
        <p14:creationId xmlns:p14="http://schemas.microsoft.com/office/powerpoint/2010/main" val="407324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I</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graphicFrame>
        <p:nvGraphicFramePr>
          <p:cNvPr id="5" name="Diagram 4"/>
          <p:cNvGraphicFramePr/>
          <p:nvPr>
            <p:extLst>
              <p:ext uri="{D42A27DB-BD31-4B8C-83A1-F6EECF244321}">
                <p14:modId xmlns:p14="http://schemas.microsoft.com/office/powerpoint/2010/main" val="1520600411"/>
              </p:ext>
            </p:extLst>
          </p:nvPr>
        </p:nvGraphicFramePr>
        <p:xfrm>
          <a:off x="1061884" y="1219200"/>
          <a:ext cx="7624916" cy="4923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876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II</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graphicFrame>
        <p:nvGraphicFramePr>
          <p:cNvPr id="5" name="Diagram 4"/>
          <p:cNvGraphicFramePr/>
          <p:nvPr>
            <p:extLst>
              <p:ext uri="{D42A27DB-BD31-4B8C-83A1-F6EECF244321}">
                <p14:modId xmlns:p14="http://schemas.microsoft.com/office/powerpoint/2010/main" val="3886859975"/>
              </p:ext>
            </p:extLst>
          </p:nvPr>
        </p:nvGraphicFramePr>
        <p:xfrm>
          <a:off x="619432" y="1462753"/>
          <a:ext cx="8067368" cy="4768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41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334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Devising a Good Strategy</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graphicFrame>
        <p:nvGraphicFramePr>
          <p:cNvPr id="5" name="Diagram 4"/>
          <p:cNvGraphicFramePr/>
          <p:nvPr>
            <p:extLst>
              <p:ext uri="{D42A27DB-BD31-4B8C-83A1-F6EECF244321}">
                <p14:modId xmlns:p14="http://schemas.microsoft.com/office/powerpoint/2010/main" val="2930999350"/>
              </p:ext>
            </p:extLst>
          </p:nvPr>
        </p:nvGraphicFramePr>
        <p:xfrm>
          <a:off x="399740" y="163684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1421" y="1573135"/>
            <a:ext cx="3904573" cy="3904573"/>
          </a:xfrm>
          <a:prstGeom prst="rect">
            <a:avLst/>
          </a:prstGeom>
        </p:spPr>
      </p:pic>
    </p:spTree>
    <p:extLst>
      <p:ext uri="{BB962C8B-B14F-4D97-AF65-F5344CB8AC3E}">
        <p14:creationId xmlns:p14="http://schemas.microsoft.com/office/powerpoint/2010/main" val="305225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vs Strategy</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graphicFrame>
        <p:nvGraphicFramePr>
          <p:cNvPr id="5" name="Diagram 4"/>
          <p:cNvGraphicFramePr/>
          <p:nvPr>
            <p:extLst>
              <p:ext uri="{D42A27DB-BD31-4B8C-83A1-F6EECF244321}">
                <p14:modId xmlns:p14="http://schemas.microsoft.com/office/powerpoint/2010/main" val="244698352"/>
              </p:ext>
            </p:extLst>
          </p:nvPr>
        </p:nvGraphicFramePr>
        <p:xfrm>
          <a:off x="549642" y="1431925"/>
          <a:ext cx="8594358" cy="4644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928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they different?</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graphicFrame>
        <p:nvGraphicFramePr>
          <p:cNvPr id="5" name="Diagram 4"/>
          <p:cNvGraphicFramePr/>
          <p:nvPr>
            <p:extLst>
              <p:ext uri="{D42A27DB-BD31-4B8C-83A1-F6EECF244321}">
                <p14:modId xmlns:p14="http://schemas.microsoft.com/office/powerpoint/2010/main" val="1252031085"/>
              </p:ext>
            </p:extLst>
          </p:nvPr>
        </p:nvGraphicFramePr>
        <p:xfrm>
          <a:off x="549642" y="1431924"/>
          <a:ext cx="8594358" cy="4983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657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for </a:t>
            </a:r>
            <a:r>
              <a:rPr lang="en-US" dirty="0" smtClean="0"/>
              <a:t>Algorithm Design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graphicFrame>
        <p:nvGraphicFramePr>
          <p:cNvPr id="4" name="Diagram 3"/>
          <p:cNvGraphicFramePr/>
          <p:nvPr>
            <p:extLst>
              <p:ext uri="{D42A27DB-BD31-4B8C-83A1-F6EECF244321}">
                <p14:modId xmlns:p14="http://schemas.microsoft.com/office/powerpoint/2010/main" val="1057328156"/>
              </p:ext>
            </p:extLst>
          </p:nvPr>
        </p:nvGraphicFramePr>
        <p:xfrm>
          <a:off x="529652" y="1484756"/>
          <a:ext cx="8084695" cy="4943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273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graphicFrame>
        <p:nvGraphicFramePr>
          <p:cNvPr id="5" name="Diagram 4"/>
          <p:cNvGraphicFramePr/>
          <p:nvPr>
            <p:extLst>
              <p:ext uri="{D42A27DB-BD31-4B8C-83A1-F6EECF244321}">
                <p14:modId xmlns:p14="http://schemas.microsoft.com/office/powerpoint/2010/main" val="1718753078"/>
              </p:ext>
            </p:extLst>
          </p:nvPr>
        </p:nvGraphicFramePr>
        <p:xfrm>
          <a:off x="549642" y="1603948"/>
          <a:ext cx="8137158" cy="4751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44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graphicFrame>
        <p:nvGraphicFramePr>
          <p:cNvPr id="5" name="Diagram 4"/>
          <p:cNvGraphicFramePr/>
          <p:nvPr>
            <p:extLst>
              <p:ext uri="{D42A27DB-BD31-4B8C-83A1-F6EECF244321}">
                <p14:modId xmlns:p14="http://schemas.microsoft.com/office/powerpoint/2010/main" val="3943697097"/>
              </p:ext>
            </p:extLst>
          </p:nvPr>
        </p:nvGraphicFramePr>
        <p:xfrm>
          <a:off x="693921" y="1558978"/>
          <a:ext cx="8137158" cy="4542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477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graphicFrame>
        <p:nvGraphicFramePr>
          <p:cNvPr id="5" name="Diagram 4"/>
          <p:cNvGraphicFramePr/>
          <p:nvPr>
            <p:extLst>
              <p:ext uri="{D42A27DB-BD31-4B8C-83A1-F6EECF244321}">
                <p14:modId xmlns:p14="http://schemas.microsoft.com/office/powerpoint/2010/main" val="1379173085"/>
              </p:ext>
            </p:extLst>
          </p:nvPr>
        </p:nvGraphicFramePr>
        <p:xfrm>
          <a:off x="693921" y="1558978"/>
          <a:ext cx="8137158" cy="4542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579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Backtracking</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graphicFrame>
        <p:nvGraphicFramePr>
          <p:cNvPr id="5" name="Diagram 4"/>
          <p:cNvGraphicFramePr/>
          <p:nvPr>
            <p:extLst>
              <p:ext uri="{D42A27DB-BD31-4B8C-83A1-F6EECF244321}">
                <p14:modId xmlns:p14="http://schemas.microsoft.com/office/powerpoint/2010/main" val="3112191495"/>
              </p:ext>
            </p:extLst>
          </p:nvPr>
        </p:nvGraphicFramePr>
        <p:xfrm>
          <a:off x="693921" y="1431925"/>
          <a:ext cx="8137158" cy="4542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396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ST-Theme2">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ST-Theme2" id="{A5EEBF5F-EB86-421F-A61D-266EA075503E}" vid="{0B89D03A-1374-4FB6-A64A-21C46AA2A42B}"/>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SST-Theme2</Template>
  <TotalTime>3237</TotalTime>
  <Words>775</Words>
  <Application>Microsoft Office PowerPoint</Application>
  <PresentationFormat>On-screen Show (4:3)</PresentationFormat>
  <Paragraphs>80</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SST-Theme2</vt:lpstr>
      <vt:lpstr>Strategies in Algorithm Design</vt:lpstr>
      <vt:lpstr>Devising a Good Strategy</vt:lpstr>
      <vt:lpstr>Algorithm vs Strategy</vt:lpstr>
      <vt:lpstr>How are they different?</vt:lpstr>
      <vt:lpstr>Strategies for Algorithm Design</vt:lpstr>
      <vt:lpstr>Iteration </vt:lpstr>
      <vt:lpstr>Recursion</vt:lpstr>
      <vt:lpstr>Brute Force</vt:lpstr>
      <vt:lpstr>Backtracking</vt:lpstr>
      <vt:lpstr>Greedy Method</vt:lpstr>
      <vt:lpstr>Divide and Conquer</vt:lpstr>
      <vt:lpstr>Class Exercises &amp; Projects</vt:lpstr>
      <vt:lpstr>Project I</vt:lpstr>
      <vt:lpstr>Project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Moruson</dc:creator>
  <cp:lastModifiedBy>Moruson</cp:lastModifiedBy>
  <cp:revision>215</cp:revision>
  <dcterms:modified xsi:type="dcterms:W3CDTF">2022-06-23T11:10:10Z</dcterms:modified>
</cp:coreProperties>
</file>