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1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D2A1-2DE3-4826-9DC0-4620C5E4E8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E3B4-6E2E-40CB-A597-B79DAFF9D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0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D2A1-2DE3-4826-9DC0-4620C5E4E8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E3B4-6E2E-40CB-A597-B79DAFF9D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7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D2A1-2DE3-4826-9DC0-4620C5E4E8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E3B4-6E2E-40CB-A597-B79DAFF9D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4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D2A1-2DE3-4826-9DC0-4620C5E4E8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E3B4-6E2E-40CB-A597-B79DAFF9D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3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D2A1-2DE3-4826-9DC0-4620C5E4E8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E3B4-6E2E-40CB-A597-B79DAFF9D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0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D2A1-2DE3-4826-9DC0-4620C5E4E8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E3B4-6E2E-40CB-A597-B79DAFF9D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0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D2A1-2DE3-4826-9DC0-4620C5E4E8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E3B4-6E2E-40CB-A597-B79DAFF9D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6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D2A1-2DE3-4826-9DC0-4620C5E4E8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E3B4-6E2E-40CB-A597-B79DAFF9D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4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D2A1-2DE3-4826-9DC0-4620C5E4E8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E3B4-6E2E-40CB-A597-B79DAFF9D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8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D2A1-2DE3-4826-9DC0-4620C5E4E8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E3B4-6E2E-40CB-A597-B79DAFF9D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4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D2A1-2DE3-4826-9DC0-4620C5E4E8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E3B4-6E2E-40CB-A597-B79DAFF9D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2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9D2A1-2DE3-4826-9DC0-4620C5E4E8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5E3B4-6E2E-40CB-A597-B79DAFF9D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0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0" y="215900"/>
            <a:ext cx="51181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u="sng" dirty="0" smtClean="0"/>
              <a:t>ADMISSION STATUS CHECKER</a:t>
            </a:r>
            <a:endParaRPr lang="en-US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721888"/>
            <a:ext cx="10477500" cy="61020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44600" y="711200"/>
            <a:ext cx="19177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u="sng" dirty="0" smtClean="0"/>
              <a:t>Flowchart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15862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OBIEKE</dc:creator>
  <cp:lastModifiedBy>CLEMENT OBIEKE</cp:lastModifiedBy>
  <cp:revision>3</cp:revision>
  <dcterms:created xsi:type="dcterms:W3CDTF">2022-03-31T16:23:37Z</dcterms:created>
  <dcterms:modified xsi:type="dcterms:W3CDTF">2022-03-31T16:27:37Z</dcterms:modified>
</cp:coreProperties>
</file>