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7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7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0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1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9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3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2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854E-3838-47D7-8079-A27B9F45756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8A2A-2707-4C08-B609-740F7C8E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0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155700"/>
            <a:ext cx="9271000" cy="554244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558800" y="114300"/>
            <a:ext cx="4724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smtClean="0"/>
              <a:t>BOY AND GIRL FLOWER TRANSPORT MISSION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98500" y="635000"/>
            <a:ext cx="12573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0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OBIEKE</dc:creator>
  <cp:lastModifiedBy>CLEMENT OBIEKE</cp:lastModifiedBy>
  <cp:revision>2</cp:revision>
  <dcterms:created xsi:type="dcterms:W3CDTF">2022-03-31T16:53:05Z</dcterms:created>
  <dcterms:modified xsi:type="dcterms:W3CDTF">2022-03-31T16:55:03Z</dcterms:modified>
</cp:coreProperties>
</file>