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E154-6DE7-4FCE-94F0-B8E7B4A2F0D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227"/>
            <a:ext cx="12192000" cy="3963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166255"/>
            <a:ext cx="78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AMINAT FLOWER PICKER ALGORATHIM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080655" y="724395"/>
            <a:ext cx="30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233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888" y="382380"/>
            <a:ext cx="13781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u="sng" dirty="0" smtClean="0"/>
              <a:t>Pseudo code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54889" y="902525"/>
            <a:ext cx="392587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BEGIN</a:t>
            </a:r>
          </a:p>
          <a:p>
            <a:r>
              <a:rPr lang="en-GB" dirty="0" smtClean="0"/>
              <a:t>INPUT flower</a:t>
            </a:r>
          </a:p>
          <a:p>
            <a:r>
              <a:rPr lang="en-GB" dirty="0" smtClean="0"/>
              <a:t>INPUT </a:t>
            </a:r>
            <a:r>
              <a:rPr lang="en-GB" dirty="0" err="1" smtClean="0"/>
              <a:t>Aminat</a:t>
            </a:r>
            <a:endParaRPr lang="en-GB" dirty="0" smtClean="0"/>
          </a:p>
          <a:p>
            <a:r>
              <a:rPr lang="en-GB" dirty="0" smtClean="0"/>
              <a:t>CREATE 4 by 4 matrix</a:t>
            </a:r>
          </a:p>
          <a:p>
            <a:r>
              <a:rPr lang="en-GB" dirty="0"/>
              <a:t>SET </a:t>
            </a:r>
            <a:r>
              <a:rPr lang="en-GB" dirty="0" err="1"/>
              <a:t>Aminat</a:t>
            </a:r>
            <a:r>
              <a:rPr lang="en-GB" dirty="0"/>
              <a:t> position (0,0)</a:t>
            </a:r>
          </a:p>
          <a:p>
            <a:r>
              <a:rPr lang="en-GB" dirty="0"/>
              <a:t>SET </a:t>
            </a:r>
            <a:r>
              <a:rPr lang="en-GB" dirty="0" smtClean="0"/>
              <a:t>flower </a:t>
            </a:r>
            <a:r>
              <a:rPr lang="en-GB" dirty="0"/>
              <a:t>position </a:t>
            </a:r>
            <a:r>
              <a:rPr lang="en-GB" dirty="0" smtClean="0"/>
              <a:t>(3,0</a:t>
            </a:r>
            <a:r>
              <a:rPr lang="en-GB" dirty="0"/>
              <a:t>)</a:t>
            </a:r>
          </a:p>
          <a:p>
            <a:r>
              <a:rPr lang="en-GB" dirty="0" smtClean="0"/>
              <a:t>MOVE </a:t>
            </a:r>
            <a:r>
              <a:rPr lang="en-GB" dirty="0" err="1" smtClean="0"/>
              <a:t>Aminat</a:t>
            </a:r>
            <a:r>
              <a:rPr lang="en-GB" dirty="0" smtClean="0"/>
              <a:t> three spaces to the right</a:t>
            </a:r>
          </a:p>
          <a:p>
            <a:r>
              <a:rPr lang="en-GB" dirty="0" smtClean="0"/>
              <a:t>PICK flower from ground</a:t>
            </a:r>
          </a:p>
          <a:p>
            <a:r>
              <a:rPr lang="en-GB" dirty="0"/>
              <a:t>MOVE </a:t>
            </a:r>
            <a:r>
              <a:rPr lang="en-GB" dirty="0" err="1"/>
              <a:t>Aminat</a:t>
            </a:r>
            <a:r>
              <a:rPr lang="en-GB" dirty="0"/>
              <a:t> </a:t>
            </a:r>
            <a:r>
              <a:rPr lang="en-GB" dirty="0" smtClean="0"/>
              <a:t>two </a:t>
            </a:r>
            <a:r>
              <a:rPr lang="en-GB" dirty="0"/>
              <a:t>spaces </a:t>
            </a:r>
            <a:r>
              <a:rPr lang="en-GB" dirty="0" smtClean="0"/>
              <a:t>down</a:t>
            </a:r>
          </a:p>
          <a:p>
            <a:r>
              <a:rPr lang="en-GB" dirty="0" smtClean="0"/>
              <a:t>PLACE flower on ground</a:t>
            </a:r>
            <a:endParaRPr lang="en-GB" dirty="0"/>
          </a:p>
          <a:p>
            <a:r>
              <a:rPr lang="en-GB" dirty="0" smtClean="0"/>
              <a:t>PRINT “Flower has been placed”</a:t>
            </a:r>
          </a:p>
          <a:p>
            <a:r>
              <a:rPr lang="en-GB" dirty="0"/>
              <a:t>MOVE </a:t>
            </a:r>
            <a:r>
              <a:rPr lang="en-GB" dirty="0" err="1"/>
              <a:t>Aminat</a:t>
            </a:r>
            <a:r>
              <a:rPr lang="en-GB" dirty="0"/>
              <a:t> </a:t>
            </a:r>
            <a:r>
              <a:rPr lang="en-GB" dirty="0" smtClean="0"/>
              <a:t>one </a:t>
            </a:r>
            <a:r>
              <a:rPr lang="en-GB" dirty="0"/>
              <a:t>spaces to the right</a:t>
            </a:r>
            <a:endParaRPr lang="en-GB" dirty="0" smtClean="0"/>
          </a:p>
          <a:p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6</cp:revision>
  <dcterms:created xsi:type="dcterms:W3CDTF">2022-03-31T14:56:13Z</dcterms:created>
  <dcterms:modified xsi:type="dcterms:W3CDTF">2022-04-01T19:20:43Z</dcterms:modified>
</cp:coreProperties>
</file>