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1700" y="177800"/>
            <a:ext cx="4229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EMPLOYEE CHECKER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842962"/>
            <a:ext cx="2438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547132"/>
            <a:ext cx="12192000" cy="57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66700"/>
            <a:ext cx="1409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Pseudo code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03300"/>
            <a:ext cx="681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BEGIN</a:t>
            </a:r>
          </a:p>
          <a:p>
            <a:r>
              <a:rPr lang="en-GB" dirty="0" smtClean="0"/>
              <a:t>INPUT Username</a:t>
            </a:r>
          </a:p>
          <a:p>
            <a:r>
              <a:rPr lang="en-GB" dirty="0" smtClean="0"/>
              <a:t>GET employee list</a:t>
            </a:r>
          </a:p>
          <a:p>
            <a:r>
              <a:rPr lang="en-GB" dirty="0" smtClean="0"/>
              <a:t>CHECK employee list for Username</a:t>
            </a:r>
          </a:p>
          <a:p>
            <a:r>
              <a:rPr lang="en-GB" dirty="0" smtClean="0"/>
              <a:t>IF Username in employee list</a:t>
            </a:r>
          </a:p>
          <a:p>
            <a:r>
              <a:rPr lang="en-GB" dirty="0"/>
              <a:t>	</a:t>
            </a:r>
            <a:r>
              <a:rPr lang="en-GB" dirty="0" smtClean="0"/>
              <a:t>THEN PRINT “Welcome valued employee”</a:t>
            </a:r>
          </a:p>
          <a:p>
            <a:r>
              <a:rPr lang="en-GB" dirty="0" smtClean="0"/>
              <a:t>ELSE PRINT “You are not a member of this business”</a:t>
            </a:r>
          </a:p>
          <a:p>
            <a:r>
              <a:rPr lang="en-GB" dirty="0"/>
              <a:t>	</a:t>
            </a:r>
            <a:r>
              <a:rPr lang="en-GB" dirty="0" smtClean="0"/>
              <a:t>PRINT “Please LEAVE”</a:t>
            </a:r>
          </a:p>
          <a:p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2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6</cp:revision>
  <dcterms:created xsi:type="dcterms:W3CDTF">2022-03-31T15:03:36Z</dcterms:created>
  <dcterms:modified xsi:type="dcterms:W3CDTF">2022-04-01T19:20:32Z</dcterms:modified>
</cp:coreProperties>
</file>