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7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  <a:ln>
            <a:noFill/>
          </a:ln>
          <a:effectLst>
            <a:glow rad="12700">
              <a:schemeClr val="tx1">
                <a:alpha val="12000"/>
              </a:schemeClr>
            </a:glow>
            <a:softEdge rad="0"/>
          </a:effectLst>
        </p:spPr>
      </p:pic>
      <p:sp>
        <p:nvSpPr>
          <p:cNvPr id="6" name="TextBox 5"/>
          <p:cNvSpPr txBox="1"/>
          <p:nvPr/>
        </p:nvSpPr>
        <p:spPr>
          <a:xfrm>
            <a:off x="2298700" y="469900"/>
            <a:ext cx="3403600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CLEMENT’S DELIVERY SERVICE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298700" y="1257300"/>
            <a:ext cx="127000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Flowchart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6695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900" y="279400"/>
            <a:ext cx="24257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Pseudo code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5900" y="671691"/>
            <a:ext cx="104775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BEGIN</a:t>
            </a:r>
          </a:p>
          <a:p>
            <a:r>
              <a:rPr lang="en-GB" dirty="0" smtClean="0"/>
              <a:t>GET price list</a:t>
            </a:r>
          </a:p>
          <a:p>
            <a:r>
              <a:rPr lang="en-GB" dirty="0" smtClean="0"/>
              <a:t>Price list</a:t>
            </a:r>
          </a:p>
          <a:p>
            <a:r>
              <a:rPr lang="en-GB" dirty="0" smtClean="0"/>
              <a:t>INPUT location</a:t>
            </a:r>
          </a:p>
          <a:p>
            <a:r>
              <a:rPr lang="en-GB" dirty="0" smtClean="0"/>
              <a:t>CHECK price list for location</a:t>
            </a:r>
          </a:p>
          <a:p>
            <a:r>
              <a:rPr lang="en-GB" dirty="0" smtClean="0"/>
              <a:t>IF location is equal to PAU</a:t>
            </a:r>
          </a:p>
          <a:p>
            <a:r>
              <a:rPr lang="en-GB" dirty="0"/>
              <a:t>	</a:t>
            </a:r>
            <a:r>
              <a:rPr lang="en-GB" dirty="0" smtClean="0"/>
              <a:t>THEN INPUT Weight</a:t>
            </a:r>
          </a:p>
          <a:p>
            <a:r>
              <a:rPr lang="en-GB" dirty="0"/>
              <a:t>	</a:t>
            </a:r>
            <a:r>
              <a:rPr lang="en-GB" dirty="0" smtClean="0"/>
              <a:t>IF Weight  is above 10kg</a:t>
            </a:r>
          </a:p>
          <a:p>
            <a:r>
              <a:rPr lang="en-GB" dirty="0"/>
              <a:t>		</a:t>
            </a:r>
            <a:r>
              <a:rPr lang="en-GB" dirty="0" smtClean="0"/>
              <a:t>THEN PRINT “Total price #2000”</a:t>
            </a:r>
          </a:p>
          <a:p>
            <a:r>
              <a:rPr lang="en-GB" dirty="0"/>
              <a:t>	</a:t>
            </a:r>
            <a:r>
              <a:rPr lang="en-GB" dirty="0" smtClean="0"/>
              <a:t>ELSE PRINT “Total price is #1500” </a:t>
            </a:r>
          </a:p>
          <a:p>
            <a:r>
              <a:rPr lang="en-GB" dirty="0"/>
              <a:t>	</a:t>
            </a:r>
            <a:r>
              <a:rPr lang="en-GB" dirty="0" smtClean="0"/>
              <a:t>ENDIF</a:t>
            </a:r>
          </a:p>
          <a:p>
            <a:r>
              <a:rPr lang="en-GB" dirty="0" smtClean="0"/>
              <a:t>ELSE </a:t>
            </a:r>
            <a:r>
              <a:rPr lang="en-GB" dirty="0" smtClean="0"/>
              <a:t>IF location is equal to EPE</a:t>
            </a:r>
          </a:p>
          <a:p>
            <a:r>
              <a:rPr lang="en-GB" dirty="0" smtClean="0"/>
              <a:t>	THEN INPUT Weight</a:t>
            </a:r>
          </a:p>
          <a:p>
            <a:r>
              <a:rPr lang="en-GB" dirty="0" smtClean="0"/>
              <a:t>	IF Weight  is above 10kg</a:t>
            </a:r>
          </a:p>
          <a:p>
            <a:r>
              <a:rPr lang="en-GB" dirty="0" smtClean="0"/>
              <a:t>		THEN PRINT “Total price #5000”</a:t>
            </a:r>
          </a:p>
          <a:p>
            <a:r>
              <a:rPr lang="en-GB" dirty="0" smtClean="0"/>
              <a:t>	ELSE PRINT “Total price is #4000” </a:t>
            </a:r>
          </a:p>
          <a:p>
            <a:r>
              <a:rPr lang="en-GB" dirty="0" smtClean="0"/>
              <a:t>	ENDIF</a:t>
            </a:r>
          </a:p>
          <a:p>
            <a:r>
              <a:rPr lang="en-GB" dirty="0"/>
              <a:t> </a:t>
            </a:r>
            <a:r>
              <a:rPr lang="en-GB" dirty="0" smtClean="0"/>
              <a:t>          ELSE PRINT “PRINT Location is not available”</a:t>
            </a:r>
          </a:p>
          <a:p>
            <a:r>
              <a:rPr lang="en-GB" dirty="0"/>
              <a:t> </a:t>
            </a:r>
            <a:r>
              <a:rPr lang="en-GB" dirty="0" smtClean="0"/>
              <a:t>          </a:t>
            </a:r>
            <a:r>
              <a:rPr lang="en-GB" dirty="0" smtClean="0"/>
              <a:t>ENDIF</a:t>
            </a:r>
          </a:p>
          <a:p>
            <a:r>
              <a:rPr lang="en-GB" dirty="0" smtClean="0"/>
              <a:t>ENDIF</a:t>
            </a:r>
            <a:br>
              <a:rPr lang="en-GB" dirty="0" smtClean="0"/>
            </a:br>
            <a:r>
              <a:rPr lang="en-GB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1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25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OBIEKE</dc:creator>
  <cp:lastModifiedBy>CLEMENT OBIEKE</cp:lastModifiedBy>
  <cp:revision>6</cp:revision>
  <dcterms:created xsi:type="dcterms:W3CDTF">2022-03-31T15:49:43Z</dcterms:created>
  <dcterms:modified xsi:type="dcterms:W3CDTF">2022-04-01T19:20:24Z</dcterms:modified>
</cp:coreProperties>
</file>