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3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15900"/>
            <a:ext cx="5118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ADMISSION STATUS CHECKER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721888"/>
            <a:ext cx="10477500" cy="6102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600" y="711200"/>
            <a:ext cx="19177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Flowchart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86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33" y="312234"/>
            <a:ext cx="15388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Pseudo code 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89933" y="838200"/>
            <a:ext cx="11051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BEGIN</a:t>
            </a:r>
          </a:p>
          <a:p>
            <a:r>
              <a:rPr lang="en-GB" dirty="0" smtClean="0"/>
              <a:t>INITIALIZE Admission status = FALSE</a:t>
            </a:r>
          </a:p>
          <a:p>
            <a:r>
              <a:rPr lang="en-GB" dirty="0" smtClean="0"/>
              <a:t>INPUT JAMB Score</a:t>
            </a:r>
          </a:p>
          <a:p>
            <a:r>
              <a:rPr lang="en-GB" dirty="0" smtClean="0"/>
              <a:t>INPUT Number of credits passed </a:t>
            </a:r>
          </a:p>
          <a:p>
            <a:r>
              <a:rPr lang="en-GB" dirty="0" smtClean="0"/>
              <a:t>INPUT Interview Status (PASS/FAIL)</a:t>
            </a:r>
          </a:p>
          <a:p>
            <a:r>
              <a:rPr lang="en-GB" dirty="0" smtClean="0"/>
              <a:t>IF JAMB Score is greater than 230</a:t>
            </a:r>
          </a:p>
          <a:p>
            <a:r>
              <a:rPr lang="en-GB" dirty="0"/>
              <a:t>	</a:t>
            </a:r>
            <a:r>
              <a:rPr lang="en-GB" dirty="0" smtClean="0"/>
              <a:t>THEN IF Number of credits passed in computer science related subjects is at least 5</a:t>
            </a:r>
          </a:p>
          <a:p>
            <a:r>
              <a:rPr lang="en-GB" dirty="0"/>
              <a:t>	 </a:t>
            </a:r>
            <a:r>
              <a:rPr lang="en-GB" dirty="0" smtClean="0"/>
              <a:t>          THEN IF Interview Status is PASS</a:t>
            </a:r>
          </a:p>
          <a:p>
            <a:r>
              <a:rPr lang="en-GB" dirty="0"/>
              <a:t>		</a:t>
            </a:r>
            <a:r>
              <a:rPr lang="en-GB" dirty="0" smtClean="0"/>
              <a:t>     THEN Admission status is equal to TRUE</a:t>
            </a:r>
          </a:p>
          <a:p>
            <a:r>
              <a:rPr lang="en-GB" dirty="0"/>
              <a:t>	</a:t>
            </a:r>
            <a:r>
              <a:rPr lang="en-GB" dirty="0" smtClean="0"/>
              <a:t>	     ELSE </a:t>
            </a:r>
            <a:r>
              <a:rPr lang="en-GB" dirty="0" smtClean="0"/>
              <a:t> Admission status is equal to FALSE</a:t>
            </a:r>
          </a:p>
          <a:p>
            <a:r>
              <a:rPr lang="en-GB" dirty="0"/>
              <a:t>	</a:t>
            </a:r>
            <a:r>
              <a:rPr lang="en-GB" dirty="0" smtClean="0"/>
              <a:t>	     ENDIF</a:t>
            </a:r>
          </a:p>
          <a:p>
            <a:r>
              <a:rPr lang="en-GB" dirty="0" smtClean="0"/>
              <a:t>	           ELSE </a:t>
            </a:r>
            <a:r>
              <a:rPr lang="en-GB" dirty="0" smtClean="0"/>
              <a:t>Admission status is equal to FALSE</a:t>
            </a:r>
          </a:p>
          <a:p>
            <a:r>
              <a:rPr lang="en-GB" dirty="0"/>
              <a:t>	 </a:t>
            </a:r>
            <a:r>
              <a:rPr lang="en-GB" dirty="0" smtClean="0"/>
              <a:t>          ENDIF</a:t>
            </a:r>
            <a:endParaRPr lang="en-GB" dirty="0" smtClean="0"/>
          </a:p>
          <a:p>
            <a:r>
              <a:rPr lang="en-GB" dirty="0" smtClean="0"/>
              <a:t> ELSE Admission status is equal to FALSE</a:t>
            </a:r>
          </a:p>
          <a:p>
            <a:r>
              <a:rPr lang="en-GB" dirty="0" smtClean="0"/>
              <a:t>ENDIF</a:t>
            </a:r>
          </a:p>
          <a:p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2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33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6</cp:revision>
  <dcterms:created xsi:type="dcterms:W3CDTF">2022-03-31T16:23:37Z</dcterms:created>
  <dcterms:modified xsi:type="dcterms:W3CDTF">2022-04-01T19:20:07Z</dcterms:modified>
</cp:coreProperties>
</file>