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54E-3838-47D7-8079-A27B9F45756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A2A-2707-4C08-B609-740F7C8E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7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54E-3838-47D7-8079-A27B9F45756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A2A-2707-4C08-B609-740F7C8E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54E-3838-47D7-8079-A27B9F45756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A2A-2707-4C08-B609-740F7C8E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7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54E-3838-47D7-8079-A27B9F45756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A2A-2707-4C08-B609-740F7C8E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54E-3838-47D7-8079-A27B9F45756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A2A-2707-4C08-B609-740F7C8E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0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54E-3838-47D7-8079-A27B9F45756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A2A-2707-4C08-B609-740F7C8E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1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54E-3838-47D7-8079-A27B9F45756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A2A-2707-4C08-B609-740F7C8E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54E-3838-47D7-8079-A27B9F45756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A2A-2707-4C08-B609-740F7C8E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9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54E-3838-47D7-8079-A27B9F45756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A2A-2707-4C08-B609-740F7C8E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3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54E-3838-47D7-8079-A27B9F45756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A2A-2707-4C08-B609-740F7C8E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54E-3838-47D7-8079-A27B9F45756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A2A-2707-4C08-B609-740F7C8E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2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854E-3838-47D7-8079-A27B9F45756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A8A2A-2707-4C08-B609-740F7C8E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0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155700"/>
            <a:ext cx="9271000" cy="554244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558800" y="114300"/>
            <a:ext cx="4724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u="sng" dirty="0" smtClean="0"/>
              <a:t>BOY AND GIRL FLOWER TRANSPORT MISSION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98500" y="635000"/>
            <a:ext cx="12573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Flowchart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0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165100"/>
            <a:ext cx="1346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u="sng" dirty="0" err="1" smtClean="0"/>
              <a:t>Pseudocode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54000" y="825500"/>
            <a:ext cx="9931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BEGIN</a:t>
            </a:r>
          </a:p>
          <a:p>
            <a:r>
              <a:rPr lang="en-GB" dirty="0" smtClean="0"/>
              <a:t>INPUT Vase</a:t>
            </a:r>
            <a:br>
              <a:rPr lang="en-GB" dirty="0" smtClean="0"/>
            </a:br>
            <a:r>
              <a:rPr lang="en-GB" dirty="0" smtClean="0"/>
              <a:t>INPUT Girl</a:t>
            </a:r>
            <a:br>
              <a:rPr lang="en-GB" dirty="0" smtClean="0"/>
            </a:br>
            <a:r>
              <a:rPr lang="en-GB" dirty="0" smtClean="0"/>
              <a:t>INPUT Boy</a:t>
            </a:r>
          </a:p>
          <a:p>
            <a:r>
              <a:rPr lang="en-GB" dirty="0" smtClean="0"/>
              <a:t>FACE Girl west</a:t>
            </a:r>
          </a:p>
          <a:p>
            <a:r>
              <a:rPr lang="en-GB" dirty="0" smtClean="0"/>
              <a:t>FACE Bot east</a:t>
            </a:r>
          </a:p>
          <a:p>
            <a:r>
              <a:rPr lang="en-GB" dirty="0" smtClean="0"/>
              <a:t>CREATE 4 by 4 matrix</a:t>
            </a:r>
          </a:p>
          <a:p>
            <a:r>
              <a:rPr lang="en-GB" dirty="0" smtClean="0"/>
              <a:t>SET Boy position (0,0)</a:t>
            </a:r>
            <a:br>
              <a:rPr lang="en-GB" dirty="0" smtClean="0"/>
            </a:br>
            <a:r>
              <a:rPr lang="en-GB" dirty="0" smtClean="0"/>
              <a:t>SET Girl position (0,2)</a:t>
            </a:r>
            <a:br>
              <a:rPr lang="en-GB" dirty="0" smtClean="0"/>
            </a:br>
            <a:r>
              <a:rPr lang="en-GB" dirty="0" smtClean="0"/>
              <a:t>SET Vase position(3,2)</a:t>
            </a:r>
          </a:p>
          <a:p>
            <a:r>
              <a:rPr lang="en-GB" dirty="0" smtClean="0"/>
              <a:t>PRINT ”Loading complete”</a:t>
            </a:r>
          </a:p>
          <a:p>
            <a:r>
              <a:rPr lang="en-GB" dirty="0" smtClean="0"/>
              <a:t>FACE Boy south</a:t>
            </a:r>
          </a:p>
          <a:p>
            <a:r>
              <a:rPr lang="en-GB" dirty="0" smtClean="0"/>
              <a:t>MOVE Boy two steps south</a:t>
            </a:r>
          </a:p>
          <a:p>
            <a:r>
              <a:rPr lang="en-GB" dirty="0" smtClean="0"/>
              <a:t>GIVE flower from Boy to Girl</a:t>
            </a:r>
          </a:p>
          <a:p>
            <a:r>
              <a:rPr lang="en-GB" dirty="0" smtClean="0"/>
              <a:t>FACE Girl east</a:t>
            </a:r>
          </a:p>
          <a:p>
            <a:r>
              <a:rPr lang="en-GB" dirty="0" smtClean="0"/>
              <a:t>MOVE Girl three steps east</a:t>
            </a:r>
          </a:p>
          <a:p>
            <a:r>
              <a:rPr lang="en-GB" dirty="0" smtClean="0"/>
              <a:t>PLACE Flower in vase from Girl</a:t>
            </a:r>
          </a:p>
          <a:p>
            <a:r>
              <a:rPr lang="en-GB" dirty="0" smtClean="0"/>
              <a:t>FACE Girl south</a:t>
            </a:r>
          </a:p>
          <a:p>
            <a:r>
              <a:rPr lang="en-GB" dirty="0" smtClean="0"/>
              <a:t>MOVE Girl one step south</a:t>
            </a:r>
          </a:p>
          <a:p>
            <a:r>
              <a:rPr lang="en-GB" dirty="0" smtClean="0"/>
              <a:t>PRINT “Flower has been placed”</a:t>
            </a:r>
            <a:endParaRPr lang="en-GB" dirty="0"/>
          </a:p>
          <a:p>
            <a:r>
              <a:rPr lang="en-GB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11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OBIEKE</dc:creator>
  <cp:lastModifiedBy>CLEMENT OBIEKE</cp:lastModifiedBy>
  <cp:revision>4</cp:revision>
  <dcterms:created xsi:type="dcterms:W3CDTF">2022-03-31T16:53:05Z</dcterms:created>
  <dcterms:modified xsi:type="dcterms:W3CDTF">2022-04-01T19:20:13Z</dcterms:modified>
</cp:coreProperties>
</file>