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E154-6DE7-4FCE-94F0-B8E7B4A2F0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0B83-42D3-460B-86D6-5B50E513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227"/>
            <a:ext cx="12192000" cy="3963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166255"/>
            <a:ext cx="78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AMINAT FLOWER PICKER ALGORATHIM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080655" y="724395"/>
            <a:ext cx="30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Flowchart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233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3</cp:revision>
  <dcterms:created xsi:type="dcterms:W3CDTF">2022-03-31T14:56:13Z</dcterms:created>
  <dcterms:modified xsi:type="dcterms:W3CDTF">2022-03-31T15:01:12Z</dcterms:modified>
</cp:coreProperties>
</file>