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AEEF-6693-43E9-A41F-D3548FE8CC7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EB3-DC11-4DFF-91EB-EFABAC84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8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AEEF-6693-43E9-A41F-D3548FE8CC7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EB3-DC11-4DFF-91EB-EFABAC84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0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AEEF-6693-43E9-A41F-D3548FE8CC7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EB3-DC11-4DFF-91EB-EFABAC84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7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AEEF-6693-43E9-A41F-D3548FE8CC7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EB3-DC11-4DFF-91EB-EFABAC84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1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AEEF-6693-43E9-A41F-D3548FE8CC7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EB3-DC11-4DFF-91EB-EFABAC84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6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AEEF-6693-43E9-A41F-D3548FE8CC7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EB3-DC11-4DFF-91EB-EFABAC84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0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AEEF-6693-43E9-A41F-D3548FE8CC7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EB3-DC11-4DFF-91EB-EFABAC84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2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AEEF-6693-43E9-A41F-D3548FE8CC7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EB3-DC11-4DFF-91EB-EFABAC84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6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AEEF-6693-43E9-A41F-D3548FE8CC7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EB3-DC11-4DFF-91EB-EFABAC84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0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AEEF-6693-43E9-A41F-D3548FE8CC7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EB3-DC11-4DFF-91EB-EFABAC84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7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AEEF-6693-43E9-A41F-D3548FE8CC7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8EB3-DC11-4DFF-91EB-EFABAC84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6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CAEEF-6693-43E9-A41F-D3548FE8CC7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48EB3-DC11-4DFF-91EB-EFABAC84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9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842962"/>
            <a:ext cx="10477500" cy="6238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1700" y="177800"/>
            <a:ext cx="42291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u="sng" dirty="0" smtClean="0"/>
              <a:t>EMPLOYEE CHECKER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397000" y="842962"/>
            <a:ext cx="2438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u="sng" dirty="0" smtClean="0"/>
              <a:t>Flowchart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0308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OBIEKE</dc:creator>
  <cp:lastModifiedBy>CLEMENT OBIEKE</cp:lastModifiedBy>
  <cp:revision>3</cp:revision>
  <dcterms:created xsi:type="dcterms:W3CDTF">2022-03-31T15:03:36Z</dcterms:created>
  <dcterms:modified xsi:type="dcterms:W3CDTF">2022-03-31T16:08:49Z</dcterms:modified>
</cp:coreProperties>
</file>