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C082-FCDD-4DFD-B2F4-331A6D66163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2B06-150B-4580-9E54-CCED7FA2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ln>
            <a:noFill/>
          </a:ln>
          <a:effectLst>
            <a:glow rad="12700">
              <a:schemeClr val="tx1">
                <a:alpha val="12000"/>
              </a:schemeClr>
            </a:glow>
            <a:softEdge rad="0"/>
          </a:effectLst>
        </p:spPr>
      </p:pic>
      <p:sp>
        <p:nvSpPr>
          <p:cNvPr id="6" name="TextBox 5"/>
          <p:cNvSpPr txBox="1"/>
          <p:nvPr/>
        </p:nvSpPr>
        <p:spPr>
          <a:xfrm>
            <a:off x="2298700" y="469900"/>
            <a:ext cx="3403600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CLEMENT’S DELIVERY SERVICE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1257300"/>
            <a:ext cx="12700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669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3</cp:revision>
  <dcterms:created xsi:type="dcterms:W3CDTF">2022-03-31T15:49:43Z</dcterms:created>
  <dcterms:modified xsi:type="dcterms:W3CDTF">2022-03-31T16:09:02Z</dcterms:modified>
</cp:coreProperties>
</file>