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2" r:id="rId7"/>
    <p:sldId id="266" r:id="rId8"/>
    <p:sldId id="279" r:id="rId9"/>
    <p:sldId id="281" r:id="rId10"/>
    <p:sldId id="278" r:id="rId11"/>
    <p:sldId id="275" r:id="rId12"/>
    <p:sldId id="276" r:id="rId13"/>
    <p:sldId id="282" r:id="rId14"/>
    <p:sldId id="283" r:id="rId15"/>
    <p:sldId id="284" r:id="rId16"/>
    <p:sldId id="285" r:id="rId17"/>
    <p:sldId id="271" r:id="rId18"/>
    <p:sldId id="272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BC37B6"/>
    <a:srgbClr val="FA49F1"/>
    <a:srgbClr val="353535"/>
    <a:srgbClr val="616161"/>
    <a:srgbClr val="FFFFFF"/>
    <a:srgbClr val="303030"/>
    <a:srgbClr val="F2F2F2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0" autoAdjust="0"/>
    <p:restoredTop sz="79855" autoAdjust="0"/>
  </p:normalViewPr>
  <p:slideViewPr>
    <p:cSldViewPr snapToGrid="0" snapToObjects="1">
      <p:cViewPr varScale="1">
        <p:scale>
          <a:sx n="92" d="100"/>
          <a:sy n="92" d="100"/>
        </p:scale>
        <p:origin x="-16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6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5B0AE-73B9-8140-998F-83D0D371EB76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E1DE027A-02E4-9649-88B5-D7E9D3F77AD9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Fonctionnel / </a:t>
          </a:r>
          <a:r>
            <a:rPr lang="fr-FR" dirty="0" err="1" smtClean="0">
              <a:solidFill>
                <a:schemeClr val="tx1"/>
              </a:solidFill>
            </a:rPr>
            <a:t>Acceptance</a:t>
          </a:r>
          <a:r>
            <a:rPr lang="fr-FR" dirty="0" smtClean="0">
              <a:solidFill>
                <a:schemeClr val="tx1"/>
              </a:solidFill>
            </a:rPr>
            <a:t>	</a:t>
          </a:r>
          <a:endParaRPr lang="fr-FR" dirty="0">
            <a:solidFill>
              <a:schemeClr val="tx1"/>
            </a:solidFill>
          </a:endParaRPr>
        </a:p>
      </dgm:t>
    </dgm:pt>
    <dgm:pt modelId="{F132DE9F-2B57-A44C-9F7B-11A3F3CE1875}" type="parTrans" cxnId="{F9655FBE-A119-A64F-BF67-5B0B2E8BCB40}">
      <dgm:prSet/>
      <dgm:spPr/>
      <dgm:t>
        <a:bodyPr/>
        <a:lstStyle/>
        <a:p>
          <a:endParaRPr lang="fr-FR"/>
        </a:p>
      </dgm:t>
    </dgm:pt>
    <dgm:pt modelId="{38D529E6-25DF-D140-8429-29FE2E1CCF4D}" type="sibTrans" cxnId="{F9655FBE-A119-A64F-BF67-5B0B2E8BCB40}">
      <dgm:prSet/>
      <dgm:spPr/>
      <dgm:t>
        <a:bodyPr/>
        <a:lstStyle/>
        <a:p>
          <a:endParaRPr lang="fr-FR"/>
        </a:p>
      </dgm:t>
    </dgm:pt>
    <dgm:pt modelId="{1D1B7E01-9EC7-6348-81D3-AC6FB2DBBDCB}">
      <dgm:prSet phldrT="[Texte]"/>
      <dgm:spPr/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Intégration</a:t>
          </a:r>
          <a:endParaRPr lang="fr-FR" dirty="0">
            <a:solidFill>
              <a:srgbClr val="000000"/>
            </a:solidFill>
          </a:endParaRPr>
        </a:p>
      </dgm:t>
    </dgm:pt>
    <dgm:pt modelId="{212702C6-AFBE-2442-9790-3D4140869EB9}" type="parTrans" cxnId="{FC2C5555-D19C-E742-9C0D-560F52D3BF7D}">
      <dgm:prSet/>
      <dgm:spPr/>
      <dgm:t>
        <a:bodyPr/>
        <a:lstStyle/>
        <a:p>
          <a:endParaRPr lang="fr-FR"/>
        </a:p>
      </dgm:t>
    </dgm:pt>
    <dgm:pt modelId="{5B777D0A-1227-684F-9521-0AC7FCDA7E52}" type="sibTrans" cxnId="{FC2C5555-D19C-E742-9C0D-560F52D3BF7D}">
      <dgm:prSet/>
      <dgm:spPr/>
      <dgm:t>
        <a:bodyPr/>
        <a:lstStyle/>
        <a:p>
          <a:endParaRPr lang="fr-FR"/>
        </a:p>
      </dgm:t>
    </dgm:pt>
    <dgm:pt modelId="{72B689EE-B63E-9841-8D01-4E961431A6D7}">
      <dgm:prSet phldrT="[Texte]"/>
      <dgm:spPr/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Unitaire</a:t>
          </a:r>
          <a:endParaRPr lang="fr-FR" dirty="0">
            <a:solidFill>
              <a:srgbClr val="000000"/>
            </a:solidFill>
          </a:endParaRPr>
        </a:p>
      </dgm:t>
    </dgm:pt>
    <dgm:pt modelId="{E0751DB5-1F00-7F42-A5BB-2685CE6B9CDC}" type="parTrans" cxnId="{0B6AD04E-50ED-3046-90B2-813D64A7D999}">
      <dgm:prSet/>
      <dgm:spPr/>
      <dgm:t>
        <a:bodyPr/>
        <a:lstStyle/>
        <a:p>
          <a:endParaRPr lang="fr-FR"/>
        </a:p>
      </dgm:t>
    </dgm:pt>
    <dgm:pt modelId="{ED18C68A-F6C8-2447-9FB7-5BD2F7D27B57}" type="sibTrans" cxnId="{0B6AD04E-50ED-3046-90B2-813D64A7D999}">
      <dgm:prSet/>
      <dgm:spPr/>
      <dgm:t>
        <a:bodyPr/>
        <a:lstStyle/>
        <a:p>
          <a:endParaRPr lang="fr-FR"/>
        </a:p>
      </dgm:t>
    </dgm:pt>
    <dgm:pt modelId="{9C03A040-6A90-E143-BE30-8B9048B5D873}" type="pres">
      <dgm:prSet presAssocID="{2DA5B0AE-73B9-8140-998F-83D0D371EB76}" presName="linearFlow" presStyleCnt="0">
        <dgm:presLayoutVars>
          <dgm:dir/>
          <dgm:resizeHandles val="exact"/>
        </dgm:presLayoutVars>
      </dgm:prSet>
      <dgm:spPr/>
    </dgm:pt>
    <dgm:pt modelId="{F3707F9F-8F65-8E48-BB97-89ABA753FFD5}" type="pres">
      <dgm:prSet presAssocID="{E1DE027A-02E4-9649-88B5-D7E9D3F77AD9}" presName="composite" presStyleCnt="0"/>
      <dgm:spPr/>
    </dgm:pt>
    <dgm:pt modelId="{29345325-87A0-7541-8F16-4D35B08B87D9}" type="pres">
      <dgm:prSet presAssocID="{E1DE027A-02E4-9649-88B5-D7E9D3F77AD9}" presName="imgShp" presStyleLbl="fgImgPlace1" presStyleIdx="0" presStyleCnt="3"/>
      <dgm:spPr/>
    </dgm:pt>
    <dgm:pt modelId="{4CE9C8BE-9460-224B-8634-E2AF6F33BFD9}" type="pres">
      <dgm:prSet presAssocID="{E1DE027A-02E4-9649-88B5-D7E9D3F77AD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4217BE-D787-964E-96D7-886923756118}" type="pres">
      <dgm:prSet presAssocID="{38D529E6-25DF-D140-8429-29FE2E1CCF4D}" presName="spacing" presStyleCnt="0"/>
      <dgm:spPr/>
    </dgm:pt>
    <dgm:pt modelId="{2C0F68DA-7886-4A48-8A15-E47CC7366156}" type="pres">
      <dgm:prSet presAssocID="{1D1B7E01-9EC7-6348-81D3-AC6FB2DBBDCB}" presName="composite" presStyleCnt="0"/>
      <dgm:spPr/>
    </dgm:pt>
    <dgm:pt modelId="{3FE346AB-A1F0-8D4D-8E35-8EEFD4780A40}" type="pres">
      <dgm:prSet presAssocID="{1D1B7E01-9EC7-6348-81D3-AC6FB2DBBDCB}" presName="imgShp" presStyleLbl="fgImgPlace1" presStyleIdx="1" presStyleCnt="3"/>
      <dgm:spPr/>
    </dgm:pt>
    <dgm:pt modelId="{6E408534-A1AD-7E46-A652-2BE60FA4428F}" type="pres">
      <dgm:prSet presAssocID="{1D1B7E01-9EC7-6348-81D3-AC6FB2DBBDC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064B67-BC00-C743-90B1-C8E896E043E1}" type="pres">
      <dgm:prSet presAssocID="{5B777D0A-1227-684F-9521-0AC7FCDA7E52}" presName="spacing" presStyleCnt="0"/>
      <dgm:spPr/>
    </dgm:pt>
    <dgm:pt modelId="{226BE198-8FED-C442-B449-691E22C34996}" type="pres">
      <dgm:prSet presAssocID="{72B689EE-B63E-9841-8D01-4E961431A6D7}" presName="composite" presStyleCnt="0"/>
      <dgm:spPr/>
    </dgm:pt>
    <dgm:pt modelId="{ACC3EC23-2CAB-3349-93D8-9D47B5524DEF}" type="pres">
      <dgm:prSet presAssocID="{72B689EE-B63E-9841-8D01-4E961431A6D7}" presName="imgShp" presStyleLbl="fgImgPlace1" presStyleIdx="2" presStyleCnt="3"/>
      <dgm:spPr/>
    </dgm:pt>
    <dgm:pt modelId="{64224346-AE2A-A549-AD85-4BDCB59352A6}" type="pres">
      <dgm:prSet presAssocID="{72B689EE-B63E-9841-8D01-4E961431A6D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8253DF-4C95-8148-A2C3-B2BA6C875CAB}" type="presOf" srcId="{1D1B7E01-9EC7-6348-81D3-AC6FB2DBBDCB}" destId="{6E408534-A1AD-7E46-A652-2BE60FA4428F}" srcOrd="0" destOrd="0" presId="urn:microsoft.com/office/officeart/2005/8/layout/vList3"/>
    <dgm:cxn modelId="{F9655FBE-A119-A64F-BF67-5B0B2E8BCB40}" srcId="{2DA5B0AE-73B9-8140-998F-83D0D371EB76}" destId="{E1DE027A-02E4-9649-88B5-D7E9D3F77AD9}" srcOrd="0" destOrd="0" parTransId="{F132DE9F-2B57-A44C-9F7B-11A3F3CE1875}" sibTransId="{38D529E6-25DF-D140-8429-29FE2E1CCF4D}"/>
    <dgm:cxn modelId="{FC2C5555-D19C-E742-9C0D-560F52D3BF7D}" srcId="{2DA5B0AE-73B9-8140-998F-83D0D371EB76}" destId="{1D1B7E01-9EC7-6348-81D3-AC6FB2DBBDCB}" srcOrd="1" destOrd="0" parTransId="{212702C6-AFBE-2442-9790-3D4140869EB9}" sibTransId="{5B777D0A-1227-684F-9521-0AC7FCDA7E52}"/>
    <dgm:cxn modelId="{11C60288-DCD9-7E48-A02D-A3BF2D6EA036}" type="presOf" srcId="{E1DE027A-02E4-9649-88B5-D7E9D3F77AD9}" destId="{4CE9C8BE-9460-224B-8634-E2AF6F33BFD9}" srcOrd="0" destOrd="0" presId="urn:microsoft.com/office/officeart/2005/8/layout/vList3"/>
    <dgm:cxn modelId="{14680197-4165-2744-854F-4EAE34825A41}" type="presOf" srcId="{2DA5B0AE-73B9-8140-998F-83D0D371EB76}" destId="{9C03A040-6A90-E143-BE30-8B9048B5D873}" srcOrd="0" destOrd="0" presId="urn:microsoft.com/office/officeart/2005/8/layout/vList3"/>
    <dgm:cxn modelId="{5A3B7104-7997-1C47-B2FA-AFC931BBB66B}" type="presOf" srcId="{72B689EE-B63E-9841-8D01-4E961431A6D7}" destId="{64224346-AE2A-A549-AD85-4BDCB59352A6}" srcOrd="0" destOrd="0" presId="urn:microsoft.com/office/officeart/2005/8/layout/vList3"/>
    <dgm:cxn modelId="{0B6AD04E-50ED-3046-90B2-813D64A7D999}" srcId="{2DA5B0AE-73B9-8140-998F-83D0D371EB76}" destId="{72B689EE-B63E-9841-8D01-4E961431A6D7}" srcOrd="2" destOrd="0" parTransId="{E0751DB5-1F00-7F42-A5BB-2685CE6B9CDC}" sibTransId="{ED18C68A-F6C8-2447-9FB7-5BD2F7D27B57}"/>
    <dgm:cxn modelId="{CA35DFF6-EF37-4E45-95FF-130472DC47D5}" type="presParOf" srcId="{9C03A040-6A90-E143-BE30-8B9048B5D873}" destId="{F3707F9F-8F65-8E48-BB97-89ABA753FFD5}" srcOrd="0" destOrd="0" presId="urn:microsoft.com/office/officeart/2005/8/layout/vList3"/>
    <dgm:cxn modelId="{0D0C7F4B-16F8-CD4B-A1A6-65ACAF83F2B0}" type="presParOf" srcId="{F3707F9F-8F65-8E48-BB97-89ABA753FFD5}" destId="{29345325-87A0-7541-8F16-4D35B08B87D9}" srcOrd="0" destOrd="0" presId="urn:microsoft.com/office/officeart/2005/8/layout/vList3"/>
    <dgm:cxn modelId="{1AC40774-9F62-2640-9EB6-255BD55B480D}" type="presParOf" srcId="{F3707F9F-8F65-8E48-BB97-89ABA753FFD5}" destId="{4CE9C8BE-9460-224B-8634-E2AF6F33BFD9}" srcOrd="1" destOrd="0" presId="urn:microsoft.com/office/officeart/2005/8/layout/vList3"/>
    <dgm:cxn modelId="{2DB655A9-F04D-B840-83EE-F8527037D6F1}" type="presParOf" srcId="{9C03A040-6A90-E143-BE30-8B9048B5D873}" destId="{234217BE-D787-964E-96D7-886923756118}" srcOrd="1" destOrd="0" presId="urn:microsoft.com/office/officeart/2005/8/layout/vList3"/>
    <dgm:cxn modelId="{D4F00159-0067-E04D-8EC3-308D43814E12}" type="presParOf" srcId="{9C03A040-6A90-E143-BE30-8B9048B5D873}" destId="{2C0F68DA-7886-4A48-8A15-E47CC7366156}" srcOrd="2" destOrd="0" presId="urn:microsoft.com/office/officeart/2005/8/layout/vList3"/>
    <dgm:cxn modelId="{B20C57D7-0260-E041-B7A9-4A33897CC67C}" type="presParOf" srcId="{2C0F68DA-7886-4A48-8A15-E47CC7366156}" destId="{3FE346AB-A1F0-8D4D-8E35-8EEFD4780A40}" srcOrd="0" destOrd="0" presId="urn:microsoft.com/office/officeart/2005/8/layout/vList3"/>
    <dgm:cxn modelId="{E382BC03-8CEE-7E4E-A683-69CB52AAE0EA}" type="presParOf" srcId="{2C0F68DA-7886-4A48-8A15-E47CC7366156}" destId="{6E408534-A1AD-7E46-A652-2BE60FA4428F}" srcOrd="1" destOrd="0" presId="urn:microsoft.com/office/officeart/2005/8/layout/vList3"/>
    <dgm:cxn modelId="{C79F9212-C6C8-9847-9AA1-1DFC56BFFD80}" type="presParOf" srcId="{9C03A040-6A90-E143-BE30-8B9048B5D873}" destId="{62064B67-BC00-C743-90B1-C8E896E043E1}" srcOrd="3" destOrd="0" presId="urn:microsoft.com/office/officeart/2005/8/layout/vList3"/>
    <dgm:cxn modelId="{D82066A1-9B4F-9142-B3A7-D2C5B320B011}" type="presParOf" srcId="{9C03A040-6A90-E143-BE30-8B9048B5D873}" destId="{226BE198-8FED-C442-B449-691E22C34996}" srcOrd="4" destOrd="0" presId="urn:microsoft.com/office/officeart/2005/8/layout/vList3"/>
    <dgm:cxn modelId="{A96CB1D8-AF32-8F48-A3CC-2AAFBD26CA0F}" type="presParOf" srcId="{226BE198-8FED-C442-B449-691E22C34996}" destId="{ACC3EC23-2CAB-3349-93D8-9D47B5524DEF}" srcOrd="0" destOrd="0" presId="urn:microsoft.com/office/officeart/2005/8/layout/vList3"/>
    <dgm:cxn modelId="{5FB80468-50E9-1F4B-B281-F32C8C15AD15}" type="presParOf" srcId="{226BE198-8FED-C442-B449-691E22C34996}" destId="{64224346-AE2A-A549-AD85-4BDCB59352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A5B0AE-73B9-8140-998F-83D0D371EB76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E1DE027A-02E4-9649-88B5-D7E9D3F77AD9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Fonctionnel / </a:t>
          </a:r>
          <a:r>
            <a:rPr lang="fr-FR" dirty="0" err="1" smtClean="0">
              <a:solidFill>
                <a:schemeClr val="tx1"/>
              </a:solidFill>
            </a:rPr>
            <a:t>Acceptance</a:t>
          </a:r>
          <a:r>
            <a:rPr lang="fr-FR" dirty="0" smtClean="0">
              <a:solidFill>
                <a:schemeClr val="tx1"/>
              </a:solidFill>
            </a:rPr>
            <a:t>	</a:t>
          </a:r>
          <a:endParaRPr lang="fr-FR" dirty="0">
            <a:solidFill>
              <a:schemeClr val="tx1"/>
            </a:solidFill>
          </a:endParaRPr>
        </a:p>
      </dgm:t>
    </dgm:pt>
    <dgm:pt modelId="{F132DE9F-2B57-A44C-9F7B-11A3F3CE1875}" type="parTrans" cxnId="{F9655FBE-A119-A64F-BF67-5B0B2E8BCB40}">
      <dgm:prSet/>
      <dgm:spPr/>
      <dgm:t>
        <a:bodyPr/>
        <a:lstStyle/>
        <a:p>
          <a:endParaRPr lang="fr-FR"/>
        </a:p>
      </dgm:t>
    </dgm:pt>
    <dgm:pt modelId="{38D529E6-25DF-D140-8429-29FE2E1CCF4D}" type="sibTrans" cxnId="{F9655FBE-A119-A64F-BF67-5B0B2E8BCB40}">
      <dgm:prSet/>
      <dgm:spPr/>
      <dgm:t>
        <a:bodyPr/>
        <a:lstStyle/>
        <a:p>
          <a:endParaRPr lang="fr-FR"/>
        </a:p>
      </dgm:t>
    </dgm:pt>
    <dgm:pt modelId="{1D1B7E01-9EC7-6348-81D3-AC6FB2DBBDCB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Intégration</a:t>
          </a:r>
          <a:endParaRPr lang="fr-FR" dirty="0">
            <a:solidFill>
              <a:srgbClr val="000000"/>
            </a:solidFill>
          </a:endParaRPr>
        </a:p>
      </dgm:t>
    </dgm:pt>
    <dgm:pt modelId="{212702C6-AFBE-2442-9790-3D4140869EB9}" type="parTrans" cxnId="{FC2C5555-D19C-E742-9C0D-560F52D3BF7D}">
      <dgm:prSet/>
      <dgm:spPr/>
      <dgm:t>
        <a:bodyPr/>
        <a:lstStyle/>
        <a:p>
          <a:endParaRPr lang="fr-FR"/>
        </a:p>
      </dgm:t>
    </dgm:pt>
    <dgm:pt modelId="{5B777D0A-1227-684F-9521-0AC7FCDA7E52}" type="sibTrans" cxnId="{FC2C5555-D19C-E742-9C0D-560F52D3BF7D}">
      <dgm:prSet/>
      <dgm:spPr/>
      <dgm:t>
        <a:bodyPr/>
        <a:lstStyle/>
        <a:p>
          <a:endParaRPr lang="fr-FR"/>
        </a:p>
      </dgm:t>
    </dgm:pt>
    <dgm:pt modelId="{72B689EE-B63E-9841-8D01-4E961431A6D7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Unitaire</a:t>
          </a:r>
          <a:endParaRPr lang="fr-FR" dirty="0">
            <a:solidFill>
              <a:srgbClr val="000000"/>
            </a:solidFill>
          </a:endParaRPr>
        </a:p>
      </dgm:t>
    </dgm:pt>
    <dgm:pt modelId="{E0751DB5-1F00-7F42-A5BB-2685CE6B9CDC}" type="parTrans" cxnId="{0B6AD04E-50ED-3046-90B2-813D64A7D999}">
      <dgm:prSet/>
      <dgm:spPr/>
      <dgm:t>
        <a:bodyPr/>
        <a:lstStyle/>
        <a:p>
          <a:endParaRPr lang="fr-FR"/>
        </a:p>
      </dgm:t>
    </dgm:pt>
    <dgm:pt modelId="{ED18C68A-F6C8-2447-9FB7-5BD2F7D27B57}" type="sibTrans" cxnId="{0B6AD04E-50ED-3046-90B2-813D64A7D999}">
      <dgm:prSet/>
      <dgm:spPr/>
      <dgm:t>
        <a:bodyPr/>
        <a:lstStyle/>
        <a:p>
          <a:endParaRPr lang="fr-FR"/>
        </a:p>
      </dgm:t>
    </dgm:pt>
    <dgm:pt modelId="{9C03A040-6A90-E143-BE30-8B9048B5D873}" type="pres">
      <dgm:prSet presAssocID="{2DA5B0AE-73B9-8140-998F-83D0D371EB76}" presName="linearFlow" presStyleCnt="0">
        <dgm:presLayoutVars>
          <dgm:dir/>
          <dgm:resizeHandles val="exact"/>
        </dgm:presLayoutVars>
      </dgm:prSet>
      <dgm:spPr/>
    </dgm:pt>
    <dgm:pt modelId="{F3707F9F-8F65-8E48-BB97-89ABA753FFD5}" type="pres">
      <dgm:prSet presAssocID="{E1DE027A-02E4-9649-88B5-D7E9D3F77AD9}" presName="composite" presStyleCnt="0"/>
      <dgm:spPr/>
    </dgm:pt>
    <dgm:pt modelId="{29345325-87A0-7541-8F16-4D35B08B87D9}" type="pres">
      <dgm:prSet presAssocID="{E1DE027A-02E4-9649-88B5-D7E9D3F77AD9}" presName="imgShp" presStyleLbl="fgImgPlace1" presStyleIdx="0" presStyleCnt="3"/>
      <dgm:spPr>
        <a:solidFill>
          <a:schemeClr val="accent6">
            <a:lumMod val="75000"/>
          </a:schemeClr>
        </a:solidFill>
      </dgm:spPr>
    </dgm:pt>
    <dgm:pt modelId="{4CE9C8BE-9460-224B-8634-E2AF6F33BFD9}" type="pres">
      <dgm:prSet presAssocID="{E1DE027A-02E4-9649-88B5-D7E9D3F77AD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4217BE-D787-964E-96D7-886923756118}" type="pres">
      <dgm:prSet presAssocID="{38D529E6-25DF-D140-8429-29FE2E1CCF4D}" presName="spacing" presStyleCnt="0"/>
      <dgm:spPr/>
    </dgm:pt>
    <dgm:pt modelId="{2C0F68DA-7886-4A48-8A15-E47CC7366156}" type="pres">
      <dgm:prSet presAssocID="{1D1B7E01-9EC7-6348-81D3-AC6FB2DBBDCB}" presName="composite" presStyleCnt="0"/>
      <dgm:spPr/>
    </dgm:pt>
    <dgm:pt modelId="{3FE346AB-A1F0-8D4D-8E35-8EEFD4780A40}" type="pres">
      <dgm:prSet presAssocID="{1D1B7E01-9EC7-6348-81D3-AC6FB2DBBDCB}" presName="imgShp" presStyleLbl="fgImgPlace1" presStyleIdx="1" presStyleCnt="3"/>
      <dgm:spPr>
        <a:solidFill>
          <a:schemeClr val="bg1">
            <a:lumMod val="85000"/>
          </a:schemeClr>
        </a:solidFill>
      </dgm:spPr>
    </dgm:pt>
    <dgm:pt modelId="{6E408534-A1AD-7E46-A652-2BE60FA4428F}" type="pres">
      <dgm:prSet presAssocID="{1D1B7E01-9EC7-6348-81D3-AC6FB2DBBDC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064B67-BC00-C743-90B1-C8E896E043E1}" type="pres">
      <dgm:prSet presAssocID="{5B777D0A-1227-684F-9521-0AC7FCDA7E52}" presName="spacing" presStyleCnt="0"/>
      <dgm:spPr/>
    </dgm:pt>
    <dgm:pt modelId="{226BE198-8FED-C442-B449-691E22C34996}" type="pres">
      <dgm:prSet presAssocID="{72B689EE-B63E-9841-8D01-4E961431A6D7}" presName="composite" presStyleCnt="0"/>
      <dgm:spPr/>
    </dgm:pt>
    <dgm:pt modelId="{ACC3EC23-2CAB-3349-93D8-9D47B5524DEF}" type="pres">
      <dgm:prSet presAssocID="{72B689EE-B63E-9841-8D01-4E961431A6D7}" presName="imgShp" presStyleLbl="fgImgPlace1" presStyleIdx="2" presStyleCnt="3"/>
      <dgm:spPr>
        <a:solidFill>
          <a:schemeClr val="bg1">
            <a:lumMod val="85000"/>
          </a:schemeClr>
        </a:solidFill>
      </dgm:spPr>
    </dgm:pt>
    <dgm:pt modelId="{64224346-AE2A-A549-AD85-4BDCB59352A6}" type="pres">
      <dgm:prSet presAssocID="{72B689EE-B63E-9841-8D01-4E961431A6D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655FBE-A119-A64F-BF67-5B0B2E8BCB40}" srcId="{2DA5B0AE-73B9-8140-998F-83D0D371EB76}" destId="{E1DE027A-02E4-9649-88B5-D7E9D3F77AD9}" srcOrd="0" destOrd="0" parTransId="{F132DE9F-2B57-A44C-9F7B-11A3F3CE1875}" sibTransId="{38D529E6-25DF-D140-8429-29FE2E1CCF4D}"/>
    <dgm:cxn modelId="{BA99844A-7743-274C-A031-3AFE5774D67B}" type="presOf" srcId="{72B689EE-B63E-9841-8D01-4E961431A6D7}" destId="{64224346-AE2A-A549-AD85-4BDCB59352A6}" srcOrd="0" destOrd="0" presId="urn:microsoft.com/office/officeart/2005/8/layout/vList3"/>
    <dgm:cxn modelId="{FC2C5555-D19C-E742-9C0D-560F52D3BF7D}" srcId="{2DA5B0AE-73B9-8140-998F-83D0D371EB76}" destId="{1D1B7E01-9EC7-6348-81D3-AC6FB2DBBDCB}" srcOrd="1" destOrd="0" parTransId="{212702C6-AFBE-2442-9790-3D4140869EB9}" sibTransId="{5B777D0A-1227-684F-9521-0AC7FCDA7E52}"/>
    <dgm:cxn modelId="{9A3EE527-0C6F-574D-95DA-DF26E0B11657}" type="presOf" srcId="{2DA5B0AE-73B9-8140-998F-83D0D371EB76}" destId="{9C03A040-6A90-E143-BE30-8B9048B5D873}" srcOrd="0" destOrd="0" presId="urn:microsoft.com/office/officeart/2005/8/layout/vList3"/>
    <dgm:cxn modelId="{5219889E-F257-7444-8BDA-B6873D51D907}" type="presOf" srcId="{1D1B7E01-9EC7-6348-81D3-AC6FB2DBBDCB}" destId="{6E408534-A1AD-7E46-A652-2BE60FA4428F}" srcOrd="0" destOrd="0" presId="urn:microsoft.com/office/officeart/2005/8/layout/vList3"/>
    <dgm:cxn modelId="{680B5077-9476-9448-916B-D324E9F397E2}" type="presOf" srcId="{E1DE027A-02E4-9649-88B5-D7E9D3F77AD9}" destId="{4CE9C8BE-9460-224B-8634-E2AF6F33BFD9}" srcOrd="0" destOrd="0" presId="urn:microsoft.com/office/officeart/2005/8/layout/vList3"/>
    <dgm:cxn modelId="{0B6AD04E-50ED-3046-90B2-813D64A7D999}" srcId="{2DA5B0AE-73B9-8140-998F-83D0D371EB76}" destId="{72B689EE-B63E-9841-8D01-4E961431A6D7}" srcOrd="2" destOrd="0" parTransId="{E0751DB5-1F00-7F42-A5BB-2685CE6B9CDC}" sibTransId="{ED18C68A-F6C8-2447-9FB7-5BD2F7D27B57}"/>
    <dgm:cxn modelId="{16CA10EE-595C-3B40-94E3-48F4C2ADF356}" type="presParOf" srcId="{9C03A040-6A90-E143-BE30-8B9048B5D873}" destId="{F3707F9F-8F65-8E48-BB97-89ABA753FFD5}" srcOrd="0" destOrd="0" presId="urn:microsoft.com/office/officeart/2005/8/layout/vList3"/>
    <dgm:cxn modelId="{3EC9CE76-7A18-1744-82A4-FDE2884FA54D}" type="presParOf" srcId="{F3707F9F-8F65-8E48-BB97-89ABA753FFD5}" destId="{29345325-87A0-7541-8F16-4D35B08B87D9}" srcOrd="0" destOrd="0" presId="urn:microsoft.com/office/officeart/2005/8/layout/vList3"/>
    <dgm:cxn modelId="{8AD52C93-40A6-EB4E-B4FF-DBE638EC8D98}" type="presParOf" srcId="{F3707F9F-8F65-8E48-BB97-89ABA753FFD5}" destId="{4CE9C8BE-9460-224B-8634-E2AF6F33BFD9}" srcOrd="1" destOrd="0" presId="urn:microsoft.com/office/officeart/2005/8/layout/vList3"/>
    <dgm:cxn modelId="{41F7756A-1E2F-3041-8AF5-B3F576344D11}" type="presParOf" srcId="{9C03A040-6A90-E143-BE30-8B9048B5D873}" destId="{234217BE-D787-964E-96D7-886923756118}" srcOrd="1" destOrd="0" presId="urn:microsoft.com/office/officeart/2005/8/layout/vList3"/>
    <dgm:cxn modelId="{FD79967D-0405-824F-80D2-A22C692EB9B7}" type="presParOf" srcId="{9C03A040-6A90-E143-BE30-8B9048B5D873}" destId="{2C0F68DA-7886-4A48-8A15-E47CC7366156}" srcOrd="2" destOrd="0" presId="urn:microsoft.com/office/officeart/2005/8/layout/vList3"/>
    <dgm:cxn modelId="{66CD325D-1E80-1C48-AFBD-07AFF2636423}" type="presParOf" srcId="{2C0F68DA-7886-4A48-8A15-E47CC7366156}" destId="{3FE346AB-A1F0-8D4D-8E35-8EEFD4780A40}" srcOrd="0" destOrd="0" presId="urn:microsoft.com/office/officeart/2005/8/layout/vList3"/>
    <dgm:cxn modelId="{8A341596-017F-CF41-975D-72EF451AEF77}" type="presParOf" srcId="{2C0F68DA-7886-4A48-8A15-E47CC7366156}" destId="{6E408534-A1AD-7E46-A652-2BE60FA4428F}" srcOrd="1" destOrd="0" presId="urn:microsoft.com/office/officeart/2005/8/layout/vList3"/>
    <dgm:cxn modelId="{485BEE90-FD4C-904D-ADDB-EB93D81019CB}" type="presParOf" srcId="{9C03A040-6A90-E143-BE30-8B9048B5D873}" destId="{62064B67-BC00-C743-90B1-C8E896E043E1}" srcOrd="3" destOrd="0" presId="urn:microsoft.com/office/officeart/2005/8/layout/vList3"/>
    <dgm:cxn modelId="{CFAFE615-17A4-B646-9DF2-AD6C3A93AE66}" type="presParOf" srcId="{9C03A040-6A90-E143-BE30-8B9048B5D873}" destId="{226BE198-8FED-C442-B449-691E22C34996}" srcOrd="4" destOrd="0" presId="urn:microsoft.com/office/officeart/2005/8/layout/vList3"/>
    <dgm:cxn modelId="{34ED67DA-B245-2C4C-8A19-AC55E52B0702}" type="presParOf" srcId="{226BE198-8FED-C442-B449-691E22C34996}" destId="{ACC3EC23-2CAB-3349-93D8-9D47B5524DEF}" srcOrd="0" destOrd="0" presId="urn:microsoft.com/office/officeart/2005/8/layout/vList3"/>
    <dgm:cxn modelId="{594C97C3-69BA-0A4A-A9DC-7FBD2A7A7F3D}" type="presParOf" srcId="{226BE198-8FED-C442-B449-691E22C34996}" destId="{64224346-AE2A-A549-AD85-4BDCB59352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5C8F9-35C6-2749-897D-6F430D4CBCCB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4E02169-22F6-794F-AC49-95F72D9D1497}">
      <dgm:prSet phldrT="[Texte]" custT="1"/>
      <dgm:spPr>
        <a:solidFill>
          <a:srgbClr val="BC37B6"/>
        </a:solidFill>
      </dgm:spPr>
      <dgm:t>
        <a:bodyPr/>
        <a:lstStyle/>
        <a:p>
          <a:r>
            <a:rPr lang="fr-FR" sz="4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PHP</a:t>
          </a:r>
          <a:endParaRPr lang="fr-FR" sz="3700" spc="100" dirty="0" smtClean="0">
            <a:ln w="3175" cap="rnd" cmpd="sng">
              <a:solidFill>
                <a:schemeClr val="bg1"/>
              </a:solidFill>
              <a:prstDash val="solid"/>
              <a:miter lim="800000"/>
            </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62000">
                  <a:srgbClr val="F2F2F2"/>
                </a:gs>
              </a:gsLst>
              <a:lin ang="16200000" scaled="0"/>
              <a:tileRect/>
            </a:gradFill>
            <a:effectLst>
              <a:outerShdw blurRad="82550" dist="38100" dir="5400000" algn="t" rotWithShape="0">
                <a:prstClr val="black">
                  <a:alpha val="29000"/>
                </a:prstClr>
              </a:outerShdw>
            </a:effectLst>
            <a:latin typeface="Caecilia LT Std Heavy"/>
            <a:cs typeface="Caecilia LT Std Heavy"/>
          </a:endParaRPr>
        </a:p>
        <a:p>
          <a:r>
            <a:rPr lang="fr-FR" sz="2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(Ou Java, Ruby, Python…)</a:t>
          </a:r>
          <a:endParaRPr lang="fr-FR" sz="2400" dirty="0"/>
        </a:p>
      </dgm:t>
    </dgm:pt>
    <dgm:pt modelId="{E4B70EB5-C083-F64A-986A-E1DA0666AC62}" type="parTrans" cxnId="{807EB183-7801-4A43-BDCC-EEB7757ADA88}">
      <dgm:prSet/>
      <dgm:spPr/>
      <dgm:t>
        <a:bodyPr/>
        <a:lstStyle/>
        <a:p>
          <a:endParaRPr lang="fr-FR"/>
        </a:p>
      </dgm:t>
    </dgm:pt>
    <dgm:pt modelId="{BD9DEBC4-5002-374E-8DE2-39F1687363EA}" type="sibTrans" cxnId="{807EB183-7801-4A43-BDCC-EEB7757ADA88}">
      <dgm:prSet/>
      <dgm:spPr/>
      <dgm:t>
        <a:bodyPr/>
        <a:lstStyle/>
        <a:p>
          <a:endParaRPr lang="fr-FR" dirty="0"/>
        </a:p>
      </dgm:t>
    </dgm:pt>
    <dgm:pt modelId="{E80B787D-12C2-F144-BF17-5FEF38774D6A}">
      <dgm:prSet phldrT="[Texte]" custT="1"/>
      <dgm:spPr>
        <a:solidFill>
          <a:srgbClr val="BC37B6"/>
        </a:solidFill>
      </dgm:spPr>
      <dgm:t>
        <a:bodyPr/>
        <a:lstStyle/>
        <a:p>
          <a:r>
            <a:rPr lang="fr-FR" sz="4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Browser</a:t>
          </a:r>
          <a:endParaRPr lang="fr-FR" sz="3800" spc="100" dirty="0" smtClean="0">
            <a:ln w="3175" cap="rnd" cmpd="sng">
              <a:solidFill>
                <a:schemeClr val="bg1"/>
              </a:solidFill>
              <a:prstDash val="solid"/>
              <a:miter lim="800000"/>
            </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62000">
                  <a:srgbClr val="F2F2F2"/>
                </a:gs>
              </a:gsLst>
              <a:lin ang="16200000" scaled="0"/>
              <a:tileRect/>
            </a:gradFill>
            <a:effectLst>
              <a:outerShdw blurRad="82550" dist="38100" dir="5400000" algn="t" rotWithShape="0">
                <a:prstClr val="black">
                  <a:alpha val="29000"/>
                </a:prstClr>
              </a:outerShdw>
            </a:effectLst>
            <a:latin typeface="Caecilia LT Std Heavy"/>
            <a:cs typeface="Caecilia LT Std Heavy"/>
          </a:endParaRPr>
        </a:p>
        <a:p>
          <a:r>
            <a:rPr lang="fr-FR" sz="2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(Firefox, </a:t>
          </a:r>
          <a:br>
            <a:rPr lang="fr-FR" sz="2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</a:br>
          <a:r>
            <a:rPr lang="fr-FR" sz="2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Chrome, IE)</a:t>
          </a:r>
          <a:endParaRPr lang="fr-FR" sz="3800" dirty="0"/>
        </a:p>
      </dgm:t>
    </dgm:pt>
    <dgm:pt modelId="{785AF3DC-EE61-034F-872C-F0C5FCCCC7A5}" type="parTrans" cxnId="{40FB065A-7E3E-E047-8F9B-97F77D666D79}">
      <dgm:prSet/>
      <dgm:spPr/>
      <dgm:t>
        <a:bodyPr/>
        <a:lstStyle/>
        <a:p>
          <a:endParaRPr lang="fr-FR"/>
        </a:p>
      </dgm:t>
    </dgm:pt>
    <dgm:pt modelId="{27D73596-67DD-964B-BD24-9F9C5BF6575A}" type="sibTrans" cxnId="{40FB065A-7E3E-E047-8F9B-97F77D666D79}">
      <dgm:prSet/>
      <dgm:spPr/>
      <dgm:t>
        <a:bodyPr/>
        <a:lstStyle/>
        <a:p>
          <a:endParaRPr lang="fr-FR"/>
        </a:p>
      </dgm:t>
    </dgm:pt>
    <dgm:pt modelId="{E82D15A8-FBB8-CF45-93D2-1A34F5A89FC7}">
      <dgm:prSet phldrT="[Texte]" custT="1"/>
      <dgm:spPr>
        <a:solidFill>
          <a:srgbClr val="BC37B6"/>
        </a:solidFill>
      </dgm:spPr>
      <dgm:t>
        <a:bodyPr/>
        <a:lstStyle/>
        <a:p>
          <a:r>
            <a:rPr lang="fr-FR" sz="4400" spc="100" dirty="0" err="1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Webdriver</a:t>
          </a:r>
          <a:r>
            <a:rPr lang="fr-FR" sz="40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/>
          </a:r>
          <a:br>
            <a:rPr lang="fr-FR" sz="40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</a:br>
          <a:r>
            <a:rPr lang="fr-FR" sz="40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 </a:t>
          </a:r>
          <a:r>
            <a:rPr lang="fr-FR" sz="2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(Sélénium, </a:t>
          </a:r>
          <a:r>
            <a:rPr lang="fr-FR" sz="2400" spc="100" dirty="0" err="1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PhantomJS</a:t>
          </a:r>
          <a:r>
            <a:rPr lang="fr-FR" sz="24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)</a:t>
          </a:r>
          <a:endParaRPr lang="fr-FR" sz="2400" dirty="0"/>
        </a:p>
      </dgm:t>
    </dgm:pt>
    <dgm:pt modelId="{F635BEF2-694F-764B-8D75-FABA39D57B21}" type="parTrans" cxnId="{012DA7C0-6EA8-8E46-8160-1585E9DEB077}">
      <dgm:prSet/>
      <dgm:spPr/>
      <dgm:t>
        <a:bodyPr/>
        <a:lstStyle/>
        <a:p>
          <a:endParaRPr lang="fr-FR"/>
        </a:p>
      </dgm:t>
    </dgm:pt>
    <dgm:pt modelId="{79A22049-2139-E449-879C-3235F0E12C1F}" type="sibTrans" cxnId="{012DA7C0-6EA8-8E46-8160-1585E9DEB077}">
      <dgm:prSet/>
      <dgm:spPr/>
      <dgm:t>
        <a:bodyPr/>
        <a:lstStyle/>
        <a:p>
          <a:endParaRPr lang="fr-FR"/>
        </a:p>
      </dgm:t>
    </dgm:pt>
    <dgm:pt modelId="{2B23054F-6088-3B47-BC72-3DBFA84DABC2}" type="pres">
      <dgm:prSet presAssocID="{2D35C8F9-35C6-2749-897D-6F430D4CBCCB}" presName="Name0" presStyleCnt="0">
        <dgm:presLayoutVars>
          <dgm:dir/>
          <dgm:resizeHandles val="exact"/>
        </dgm:presLayoutVars>
      </dgm:prSet>
      <dgm:spPr/>
    </dgm:pt>
    <dgm:pt modelId="{3E1ACD7F-197E-CA41-819A-D945F8461C92}" type="pres">
      <dgm:prSet presAssocID="{44E02169-22F6-794F-AC49-95F72D9D1497}" presName="node" presStyleLbl="node1" presStyleIdx="0" presStyleCnt="3" custScaleX="135839" custScaleY="155319" custRadScaleRad="86024" custRadScaleInc="-30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C7576B-06C1-E644-823A-CECCCCD818D2}" type="pres">
      <dgm:prSet presAssocID="{BD9DEBC4-5002-374E-8DE2-39F1687363EA}" presName="sibTrans" presStyleLbl="sibTrans2D1" presStyleIdx="0" presStyleCnt="3" custFlipVert="0" custFlipHor="1" custScaleX="9072" custScaleY="80905" custLinFactX="76805" custLinFactY="-219557" custLinFactNeighborX="100000" custLinFactNeighborY="-300000"/>
      <dgm:spPr/>
    </dgm:pt>
    <dgm:pt modelId="{A7A7F62C-9B7D-D442-8E13-1DA590E298EC}" type="pres">
      <dgm:prSet presAssocID="{BD9DEBC4-5002-374E-8DE2-39F1687363EA}" presName="connectorText" presStyleLbl="sibTrans2D1" presStyleIdx="0" presStyleCnt="3"/>
      <dgm:spPr/>
    </dgm:pt>
    <dgm:pt modelId="{1706E193-CD36-1740-ADBB-7AD82D19CF01}" type="pres">
      <dgm:prSet presAssocID="{E80B787D-12C2-F144-BF17-5FEF38774D6A}" presName="node" presStyleLbl="node1" presStyleIdx="1" presStyleCnt="3" custScaleX="110410" custScaleY="141622" custRadScaleRad="94736" custRadScaleInc="-150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912CFE-0CEC-B749-BC0E-DDA81722282F}" type="pres">
      <dgm:prSet presAssocID="{27D73596-67DD-964B-BD24-9F9C5BF6575A}" presName="sibTrans" presStyleLbl="sibTrans2D1" presStyleIdx="1" presStyleCnt="3"/>
      <dgm:spPr/>
    </dgm:pt>
    <dgm:pt modelId="{0157B55D-3909-1A4B-AFD8-3EE13D2A657B}" type="pres">
      <dgm:prSet presAssocID="{27D73596-67DD-964B-BD24-9F9C5BF6575A}" presName="connectorText" presStyleLbl="sibTrans2D1" presStyleIdx="1" presStyleCnt="3"/>
      <dgm:spPr/>
    </dgm:pt>
    <dgm:pt modelId="{ABAB4049-7084-2E42-9D42-73285D1BFC32}" type="pres">
      <dgm:prSet presAssocID="{E82D15A8-FBB8-CF45-93D2-1A34F5A89FC7}" presName="node" presStyleLbl="node1" presStyleIdx="2" presStyleCnt="3" custScaleX="117443" custScaleY="151896" custRadScaleRad="88887" custRadScaleInc="12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AF5D9-A05A-9E42-BA5E-AD07DDD03690}" type="pres">
      <dgm:prSet presAssocID="{79A22049-2139-E449-879C-3235F0E12C1F}" presName="sibTrans" presStyleLbl="sibTrans2D1" presStyleIdx="2" presStyleCnt="3"/>
      <dgm:spPr/>
    </dgm:pt>
    <dgm:pt modelId="{1024C520-0801-0544-BD1D-1CB1F38FB227}" type="pres">
      <dgm:prSet presAssocID="{79A22049-2139-E449-879C-3235F0E12C1F}" presName="connectorText" presStyleLbl="sibTrans2D1" presStyleIdx="2" presStyleCnt="3"/>
      <dgm:spPr/>
    </dgm:pt>
  </dgm:ptLst>
  <dgm:cxnLst>
    <dgm:cxn modelId="{5331796A-1150-3C48-BE1B-EF33F8181665}" type="presOf" srcId="{E80B787D-12C2-F144-BF17-5FEF38774D6A}" destId="{1706E193-CD36-1740-ADBB-7AD82D19CF01}" srcOrd="0" destOrd="0" presId="urn:microsoft.com/office/officeart/2005/8/layout/cycle7"/>
    <dgm:cxn modelId="{40FB065A-7E3E-E047-8F9B-97F77D666D79}" srcId="{2D35C8F9-35C6-2749-897D-6F430D4CBCCB}" destId="{E80B787D-12C2-F144-BF17-5FEF38774D6A}" srcOrd="1" destOrd="0" parTransId="{785AF3DC-EE61-034F-872C-F0C5FCCCC7A5}" sibTransId="{27D73596-67DD-964B-BD24-9F9C5BF6575A}"/>
    <dgm:cxn modelId="{68C11008-AE7A-6D47-A48B-E8D10B08AD19}" type="presOf" srcId="{BD9DEBC4-5002-374E-8DE2-39F1687363EA}" destId="{8BC7576B-06C1-E644-823A-CECCCCD818D2}" srcOrd="0" destOrd="0" presId="urn:microsoft.com/office/officeart/2005/8/layout/cycle7"/>
    <dgm:cxn modelId="{D47494AD-1A8A-C843-86DE-ED88194DF1C9}" type="presOf" srcId="{27D73596-67DD-964B-BD24-9F9C5BF6575A}" destId="{0157B55D-3909-1A4B-AFD8-3EE13D2A657B}" srcOrd="1" destOrd="0" presId="urn:microsoft.com/office/officeart/2005/8/layout/cycle7"/>
    <dgm:cxn modelId="{CF1634F8-5867-774E-B199-59B9C98F3589}" type="presOf" srcId="{27D73596-67DD-964B-BD24-9F9C5BF6575A}" destId="{44912CFE-0CEC-B749-BC0E-DDA81722282F}" srcOrd="0" destOrd="0" presId="urn:microsoft.com/office/officeart/2005/8/layout/cycle7"/>
    <dgm:cxn modelId="{807EB183-7801-4A43-BDCC-EEB7757ADA88}" srcId="{2D35C8F9-35C6-2749-897D-6F430D4CBCCB}" destId="{44E02169-22F6-794F-AC49-95F72D9D1497}" srcOrd="0" destOrd="0" parTransId="{E4B70EB5-C083-F64A-986A-E1DA0666AC62}" sibTransId="{BD9DEBC4-5002-374E-8DE2-39F1687363EA}"/>
    <dgm:cxn modelId="{A8B2BFC6-C855-F74F-B419-576BE01B37CE}" type="presOf" srcId="{2D35C8F9-35C6-2749-897D-6F430D4CBCCB}" destId="{2B23054F-6088-3B47-BC72-3DBFA84DABC2}" srcOrd="0" destOrd="0" presId="urn:microsoft.com/office/officeart/2005/8/layout/cycle7"/>
    <dgm:cxn modelId="{2B7415F9-0D27-D040-AF5D-417B50A4D94B}" type="presOf" srcId="{BD9DEBC4-5002-374E-8DE2-39F1687363EA}" destId="{A7A7F62C-9B7D-D442-8E13-1DA590E298EC}" srcOrd="1" destOrd="0" presId="urn:microsoft.com/office/officeart/2005/8/layout/cycle7"/>
    <dgm:cxn modelId="{1F55C6FC-AAAD-9946-AEC2-6765B8AD76DE}" type="presOf" srcId="{E82D15A8-FBB8-CF45-93D2-1A34F5A89FC7}" destId="{ABAB4049-7084-2E42-9D42-73285D1BFC32}" srcOrd="0" destOrd="0" presId="urn:microsoft.com/office/officeart/2005/8/layout/cycle7"/>
    <dgm:cxn modelId="{FD7706BA-14A1-8048-B010-B8E9682E1D61}" type="presOf" srcId="{79A22049-2139-E449-879C-3235F0E12C1F}" destId="{1024C520-0801-0544-BD1D-1CB1F38FB227}" srcOrd="1" destOrd="0" presId="urn:microsoft.com/office/officeart/2005/8/layout/cycle7"/>
    <dgm:cxn modelId="{012DA7C0-6EA8-8E46-8160-1585E9DEB077}" srcId="{2D35C8F9-35C6-2749-897D-6F430D4CBCCB}" destId="{E82D15A8-FBB8-CF45-93D2-1A34F5A89FC7}" srcOrd="2" destOrd="0" parTransId="{F635BEF2-694F-764B-8D75-FABA39D57B21}" sibTransId="{79A22049-2139-E449-879C-3235F0E12C1F}"/>
    <dgm:cxn modelId="{0BD6D595-BCC9-B840-8543-A765E02061B1}" type="presOf" srcId="{79A22049-2139-E449-879C-3235F0E12C1F}" destId="{041AF5D9-A05A-9E42-BA5E-AD07DDD03690}" srcOrd="0" destOrd="0" presId="urn:microsoft.com/office/officeart/2005/8/layout/cycle7"/>
    <dgm:cxn modelId="{80CBA584-F6A1-984A-B9E9-234D0DDFA615}" type="presOf" srcId="{44E02169-22F6-794F-AC49-95F72D9D1497}" destId="{3E1ACD7F-197E-CA41-819A-D945F8461C92}" srcOrd="0" destOrd="0" presId="urn:microsoft.com/office/officeart/2005/8/layout/cycle7"/>
    <dgm:cxn modelId="{EF444FCF-5CAE-884E-A11A-EA8DF38AFAE9}" type="presParOf" srcId="{2B23054F-6088-3B47-BC72-3DBFA84DABC2}" destId="{3E1ACD7F-197E-CA41-819A-D945F8461C92}" srcOrd="0" destOrd="0" presId="urn:microsoft.com/office/officeart/2005/8/layout/cycle7"/>
    <dgm:cxn modelId="{326D6708-C96B-5D45-B16B-900E78D196DB}" type="presParOf" srcId="{2B23054F-6088-3B47-BC72-3DBFA84DABC2}" destId="{8BC7576B-06C1-E644-823A-CECCCCD818D2}" srcOrd="1" destOrd="0" presId="urn:microsoft.com/office/officeart/2005/8/layout/cycle7"/>
    <dgm:cxn modelId="{E0D7D905-BC3C-5845-9A41-9B56A53E196B}" type="presParOf" srcId="{8BC7576B-06C1-E644-823A-CECCCCD818D2}" destId="{A7A7F62C-9B7D-D442-8E13-1DA590E298EC}" srcOrd="0" destOrd="0" presId="urn:microsoft.com/office/officeart/2005/8/layout/cycle7"/>
    <dgm:cxn modelId="{A3B6F6A0-1649-2741-A5C7-F123520758C4}" type="presParOf" srcId="{2B23054F-6088-3B47-BC72-3DBFA84DABC2}" destId="{1706E193-CD36-1740-ADBB-7AD82D19CF01}" srcOrd="2" destOrd="0" presId="urn:microsoft.com/office/officeart/2005/8/layout/cycle7"/>
    <dgm:cxn modelId="{8B5CE91A-7C94-9A45-8DF6-BDB53B2EF7E9}" type="presParOf" srcId="{2B23054F-6088-3B47-BC72-3DBFA84DABC2}" destId="{44912CFE-0CEC-B749-BC0E-DDA81722282F}" srcOrd="3" destOrd="0" presId="urn:microsoft.com/office/officeart/2005/8/layout/cycle7"/>
    <dgm:cxn modelId="{FEA1A4E4-AA63-0643-8B96-ADD91439FDF8}" type="presParOf" srcId="{44912CFE-0CEC-B749-BC0E-DDA81722282F}" destId="{0157B55D-3909-1A4B-AFD8-3EE13D2A657B}" srcOrd="0" destOrd="0" presId="urn:microsoft.com/office/officeart/2005/8/layout/cycle7"/>
    <dgm:cxn modelId="{C01F6B76-A9F6-EE49-9607-4F97818F39B6}" type="presParOf" srcId="{2B23054F-6088-3B47-BC72-3DBFA84DABC2}" destId="{ABAB4049-7084-2E42-9D42-73285D1BFC32}" srcOrd="4" destOrd="0" presId="urn:microsoft.com/office/officeart/2005/8/layout/cycle7"/>
    <dgm:cxn modelId="{8B2F802C-84C2-9347-9FBC-4D62119421E5}" type="presParOf" srcId="{2B23054F-6088-3B47-BC72-3DBFA84DABC2}" destId="{041AF5D9-A05A-9E42-BA5E-AD07DDD03690}" srcOrd="5" destOrd="0" presId="urn:microsoft.com/office/officeart/2005/8/layout/cycle7"/>
    <dgm:cxn modelId="{E97F1062-01F4-474A-BBD7-B29F50123B48}" type="presParOf" srcId="{041AF5D9-A05A-9E42-BA5E-AD07DDD03690}" destId="{1024C520-0801-0544-BD1D-1CB1F38FB22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C8BE-9460-224B-8634-E2AF6F33BFD9}">
      <dsp:nvSpPr>
        <dsp:cNvPr id="0" name=""/>
        <dsp:cNvSpPr/>
      </dsp:nvSpPr>
      <dsp:spPr>
        <a:xfrm rot="10800000">
          <a:off x="1897193" y="412"/>
          <a:ext cx="6030424" cy="151300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tx1"/>
              </a:solidFill>
            </a:rPr>
            <a:t>Fonctionnel / </a:t>
          </a:r>
          <a:r>
            <a:rPr lang="fr-FR" sz="4200" kern="1200" dirty="0" err="1" smtClean="0">
              <a:solidFill>
                <a:schemeClr val="tx1"/>
              </a:solidFill>
            </a:rPr>
            <a:t>Acceptance</a:t>
          </a:r>
          <a:r>
            <a:rPr lang="fr-FR" sz="4200" kern="1200" dirty="0" smtClean="0">
              <a:solidFill>
                <a:schemeClr val="tx1"/>
              </a:solidFill>
            </a:rPr>
            <a:t>	</a:t>
          </a:r>
          <a:endParaRPr lang="fr-FR" sz="4200" kern="1200" dirty="0">
            <a:solidFill>
              <a:schemeClr val="tx1"/>
            </a:solidFill>
          </a:endParaRPr>
        </a:p>
      </dsp:txBody>
      <dsp:txXfrm rot="10800000">
        <a:off x="2275445" y="412"/>
        <a:ext cx="5652172" cy="1513008"/>
      </dsp:txXfrm>
    </dsp:sp>
    <dsp:sp modelId="{29345325-87A0-7541-8F16-4D35B08B87D9}">
      <dsp:nvSpPr>
        <dsp:cNvPr id="0" name=""/>
        <dsp:cNvSpPr/>
      </dsp:nvSpPr>
      <dsp:spPr>
        <a:xfrm>
          <a:off x="1140689" y="412"/>
          <a:ext cx="1513008" cy="151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408534-A1AD-7E46-A652-2BE60FA4428F}">
      <dsp:nvSpPr>
        <dsp:cNvPr id="0" name=""/>
        <dsp:cNvSpPr/>
      </dsp:nvSpPr>
      <dsp:spPr>
        <a:xfrm rot="10800000">
          <a:off x="1897193" y="1965064"/>
          <a:ext cx="6030424" cy="151300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rgbClr val="000000"/>
              </a:solidFill>
            </a:rPr>
            <a:t>Intégration</a:t>
          </a:r>
          <a:endParaRPr lang="fr-FR" sz="4200" kern="1200" dirty="0">
            <a:solidFill>
              <a:srgbClr val="000000"/>
            </a:solidFill>
          </a:endParaRPr>
        </a:p>
      </dsp:txBody>
      <dsp:txXfrm rot="10800000">
        <a:off x="2275445" y="1965064"/>
        <a:ext cx="5652172" cy="1513008"/>
      </dsp:txXfrm>
    </dsp:sp>
    <dsp:sp modelId="{3FE346AB-A1F0-8D4D-8E35-8EEFD4780A40}">
      <dsp:nvSpPr>
        <dsp:cNvPr id="0" name=""/>
        <dsp:cNvSpPr/>
      </dsp:nvSpPr>
      <dsp:spPr>
        <a:xfrm>
          <a:off x="1140689" y="1965064"/>
          <a:ext cx="1513008" cy="151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224346-AE2A-A549-AD85-4BDCB59352A6}">
      <dsp:nvSpPr>
        <dsp:cNvPr id="0" name=""/>
        <dsp:cNvSpPr/>
      </dsp:nvSpPr>
      <dsp:spPr>
        <a:xfrm rot="10800000">
          <a:off x="1897193" y="3929716"/>
          <a:ext cx="6030424" cy="151300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rgbClr val="000000"/>
              </a:solidFill>
            </a:rPr>
            <a:t>Unitaire</a:t>
          </a:r>
          <a:endParaRPr lang="fr-FR" sz="4200" kern="1200" dirty="0">
            <a:solidFill>
              <a:srgbClr val="000000"/>
            </a:solidFill>
          </a:endParaRPr>
        </a:p>
      </dsp:txBody>
      <dsp:txXfrm rot="10800000">
        <a:off x="2275445" y="3929716"/>
        <a:ext cx="5652172" cy="1513008"/>
      </dsp:txXfrm>
    </dsp:sp>
    <dsp:sp modelId="{ACC3EC23-2CAB-3349-93D8-9D47B5524DEF}">
      <dsp:nvSpPr>
        <dsp:cNvPr id="0" name=""/>
        <dsp:cNvSpPr/>
      </dsp:nvSpPr>
      <dsp:spPr>
        <a:xfrm>
          <a:off x="1140689" y="3929716"/>
          <a:ext cx="1513008" cy="151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C8BE-9460-224B-8634-E2AF6F33BFD9}">
      <dsp:nvSpPr>
        <dsp:cNvPr id="0" name=""/>
        <dsp:cNvSpPr/>
      </dsp:nvSpPr>
      <dsp:spPr>
        <a:xfrm rot="10800000">
          <a:off x="1897193" y="412"/>
          <a:ext cx="6030424" cy="1513008"/>
        </a:xfrm>
        <a:prstGeom prst="homePlat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tx1"/>
              </a:solidFill>
            </a:rPr>
            <a:t>Fonctionnel / </a:t>
          </a:r>
          <a:r>
            <a:rPr lang="fr-FR" sz="4200" kern="1200" dirty="0" err="1" smtClean="0">
              <a:solidFill>
                <a:schemeClr val="tx1"/>
              </a:solidFill>
            </a:rPr>
            <a:t>Acceptance</a:t>
          </a:r>
          <a:r>
            <a:rPr lang="fr-FR" sz="4200" kern="1200" dirty="0" smtClean="0">
              <a:solidFill>
                <a:schemeClr val="tx1"/>
              </a:solidFill>
            </a:rPr>
            <a:t>	</a:t>
          </a:r>
          <a:endParaRPr lang="fr-FR" sz="4200" kern="1200" dirty="0">
            <a:solidFill>
              <a:schemeClr val="tx1"/>
            </a:solidFill>
          </a:endParaRPr>
        </a:p>
      </dsp:txBody>
      <dsp:txXfrm rot="10800000">
        <a:off x="2275445" y="412"/>
        <a:ext cx="5652172" cy="1513008"/>
      </dsp:txXfrm>
    </dsp:sp>
    <dsp:sp modelId="{29345325-87A0-7541-8F16-4D35B08B87D9}">
      <dsp:nvSpPr>
        <dsp:cNvPr id="0" name=""/>
        <dsp:cNvSpPr/>
      </dsp:nvSpPr>
      <dsp:spPr>
        <a:xfrm>
          <a:off x="1140689" y="412"/>
          <a:ext cx="1513008" cy="1513008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408534-A1AD-7E46-A652-2BE60FA4428F}">
      <dsp:nvSpPr>
        <dsp:cNvPr id="0" name=""/>
        <dsp:cNvSpPr/>
      </dsp:nvSpPr>
      <dsp:spPr>
        <a:xfrm rot="10800000">
          <a:off x="1897193" y="1965064"/>
          <a:ext cx="6030424" cy="1513008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rgbClr val="000000"/>
              </a:solidFill>
            </a:rPr>
            <a:t>Intégration</a:t>
          </a:r>
          <a:endParaRPr lang="fr-FR" sz="4200" kern="1200" dirty="0">
            <a:solidFill>
              <a:srgbClr val="000000"/>
            </a:solidFill>
          </a:endParaRPr>
        </a:p>
      </dsp:txBody>
      <dsp:txXfrm rot="10800000">
        <a:off x="2275445" y="1965064"/>
        <a:ext cx="5652172" cy="1513008"/>
      </dsp:txXfrm>
    </dsp:sp>
    <dsp:sp modelId="{3FE346AB-A1F0-8D4D-8E35-8EEFD4780A40}">
      <dsp:nvSpPr>
        <dsp:cNvPr id="0" name=""/>
        <dsp:cNvSpPr/>
      </dsp:nvSpPr>
      <dsp:spPr>
        <a:xfrm>
          <a:off x="1140689" y="1965064"/>
          <a:ext cx="1513008" cy="1513008"/>
        </a:xfrm>
        <a:prstGeom prst="ellipse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224346-AE2A-A549-AD85-4BDCB59352A6}">
      <dsp:nvSpPr>
        <dsp:cNvPr id="0" name=""/>
        <dsp:cNvSpPr/>
      </dsp:nvSpPr>
      <dsp:spPr>
        <a:xfrm rot="10800000">
          <a:off x="1897193" y="3929716"/>
          <a:ext cx="6030424" cy="1513008"/>
        </a:xfrm>
        <a:prstGeom prst="homePlate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rgbClr val="000000"/>
              </a:solidFill>
            </a:rPr>
            <a:t>Unitaire</a:t>
          </a:r>
          <a:endParaRPr lang="fr-FR" sz="4200" kern="1200" dirty="0">
            <a:solidFill>
              <a:srgbClr val="000000"/>
            </a:solidFill>
          </a:endParaRPr>
        </a:p>
      </dsp:txBody>
      <dsp:txXfrm rot="10800000">
        <a:off x="2275445" y="3929716"/>
        <a:ext cx="5652172" cy="1513008"/>
      </dsp:txXfrm>
    </dsp:sp>
    <dsp:sp modelId="{ACC3EC23-2CAB-3349-93D8-9D47B5524DEF}">
      <dsp:nvSpPr>
        <dsp:cNvPr id="0" name=""/>
        <dsp:cNvSpPr/>
      </dsp:nvSpPr>
      <dsp:spPr>
        <a:xfrm>
          <a:off x="1140689" y="3929716"/>
          <a:ext cx="1513008" cy="1513008"/>
        </a:xfrm>
        <a:prstGeom prst="ellipse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ACD7F-197E-CA41-819A-D945F8461C92}">
      <dsp:nvSpPr>
        <dsp:cNvPr id="0" name=""/>
        <dsp:cNvSpPr/>
      </dsp:nvSpPr>
      <dsp:spPr>
        <a:xfrm>
          <a:off x="2221299" y="-2"/>
          <a:ext cx="4166439" cy="2381963"/>
        </a:xfrm>
        <a:prstGeom prst="roundRect">
          <a:avLst>
            <a:gd name="adj" fmla="val 10000"/>
          </a:avLst>
        </a:prstGeom>
        <a:solidFill>
          <a:srgbClr val="BC37B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PHP</a:t>
          </a:r>
          <a:endParaRPr lang="fr-FR" sz="3700" kern="1200" spc="100" dirty="0" smtClean="0">
            <a:ln w="3175" cap="rnd" cmpd="sng">
              <a:solidFill>
                <a:schemeClr val="bg1"/>
              </a:solidFill>
              <a:prstDash val="solid"/>
              <a:miter lim="800000"/>
            </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62000">
                  <a:srgbClr val="F2F2F2"/>
                </a:gs>
              </a:gsLst>
              <a:lin ang="16200000" scaled="0"/>
              <a:tileRect/>
            </a:gradFill>
            <a:effectLst>
              <a:outerShdw blurRad="82550" dist="38100" dir="5400000" algn="t" rotWithShape="0">
                <a:prstClr val="black">
                  <a:alpha val="29000"/>
                </a:prstClr>
              </a:outerShdw>
            </a:effectLst>
            <a:latin typeface="Caecilia LT Std Heavy"/>
            <a:cs typeface="Caecilia LT Std Heavy"/>
          </a:endParaRP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(Ou Java, Ruby, Python…)</a:t>
          </a:r>
          <a:endParaRPr lang="fr-FR" sz="2400" kern="1200" dirty="0"/>
        </a:p>
      </dsp:txBody>
      <dsp:txXfrm>
        <a:off x="2291064" y="69763"/>
        <a:ext cx="4026909" cy="2242433"/>
      </dsp:txXfrm>
    </dsp:sp>
    <dsp:sp modelId="{8BC7576B-06C1-E644-823A-CECCCCD818D2}">
      <dsp:nvSpPr>
        <dsp:cNvPr id="0" name=""/>
        <dsp:cNvSpPr/>
      </dsp:nvSpPr>
      <dsp:spPr>
        <a:xfrm rot="18435912" flipH="1">
          <a:off x="7595691" y="-10041"/>
          <a:ext cx="101003" cy="43426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 dirty="0"/>
        </a:p>
      </dsp:txBody>
      <dsp:txXfrm>
        <a:off x="7625992" y="76812"/>
        <a:ext cx="40401" cy="260558"/>
      </dsp:txXfrm>
    </dsp:sp>
    <dsp:sp modelId="{1706E193-CD36-1740-ADBB-7AD82D19CF01}">
      <dsp:nvSpPr>
        <dsp:cNvPr id="0" name=""/>
        <dsp:cNvSpPr/>
      </dsp:nvSpPr>
      <dsp:spPr>
        <a:xfrm>
          <a:off x="5277797" y="3609747"/>
          <a:ext cx="3386483" cy="2171907"/>
        </a:xfrm>
        <a:prstGeom prst="roundRect">
          <a:avLst>
            <a:gd name="adj" fmla="val 10000"/>
          </a:avLst>
        </a:prstGeom>
        <a:solidFill>
          <a:srgbClr val="BC37B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Browser</a:t>
          </a:r>
          <a:endParaRPr lang="fr-FR" sz="3800" kern="1200" spc="100" dirty="0" smtClean="0">
            <a:ln w="3175" cap="rnd" cmpd="sng">
              <a:solidFill>
                <a:schemeClr val="bg1"/>
              </a:solidFill>
              <a:prstDash val="solid"/>
              <a:miter lim="800000"/>
            </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62000">
                  <a:srgbClr val="F2F2F2"/>
                </a:gs>
              </a:gsLst>
              <a:lin ang="16200000" scaled="0"/>
              <a:tileRect/>
            </a:gradFill>
            <a:effectLst>
              <a:outerShdw blurRad="82550" dist="38100" dir="5400000" algn="t" rotWithShape="0">
                <a:prstClr val="black">
                  <a:alpha val="29000"/>
                </a:prstClr>
              </a:outerShdw>
            </a:effectLst>
            <a:latin typeface="Caecilia LT Std Heavy"/>
            <a:cs typeface="Caecilia LT Std Heavy"/>
          </a:endParaRP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(Firefox, </a:t>
          </a:r>
          <a:br>
            <a:rPr lang="fr-FR" sz="2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</a:br>
          <a:r>
            <a:rPr lang="fr-FR" sz="2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Chrome, IE)</a:t>
          </a:r>
          <a:endParaRPr lang="fr-FR" sz="3800" kern="1200" dirty="0"/>
        </a:p>
      </dsp:txBody>
      <dsp:txXfrm>
        <a:off x="5341410" y="3673360"/>
        <a:ext cx="3259257" cy="2044681"/>
      </dsp:txXfrm>
    </dsp:sp>
    <dsp:sp modelId="{44912CFE-0CEC-B749-BC0E-DDA81722282F}">
      <dsp:nvSpPr>
        <dsp:cNvPr id="0" name=""/>
        <dsp:cNvSpPr/>
      </dsp:nvSpPr>
      <dsp:spPr>
        <a:xfrm rot="10790470">
          <a:off x="3978189" y="4434075"/>
          <a:ext cx="1113350" cy="53675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 rot="10800000">
        <a:off x="4139216" y="4541427"/>
        <a:ext cx="791296" cy="322054"/>
      </dsp:txXfrm>
    </dsp:sp>
    <dsp:sp modelId="{ABAB4049-7084-2E42-9D42-73285D1BFC32}">
      <dsp:nvSpPr>
        <dsp:cNvPr id="0" name=""/>
        <dsp:cNvSpPr/>
      </dsp:nvSpPr>
      <dsp:spPr>
        <a:xfrm>
          <a:off x="189732" y="3544773"/>
          <a:ext cx="3602199" cy="2329468"/>
        </a:xfrm>
        <a:prstGeom prst="roundRect">
          <a:avLst>
            <a:gd name="adj" fmla="val 10000"/>
          </a:avLst>
        </a:prstGeom>
        <a:solidFill>
          <a:srgbClr val="BC37B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spc="100" dirty="0" err="1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Webdriver</a:t>
          </a:r>
          <a:r>
            <a:rPr lang="fr-FR" sz="40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/>
          </a:r>
          <a:br>
            <a:rPr lang="fr-FR" sz="40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</a:br>
          <a:r>
            <a:rPr lang="fr-FR" sz="40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 </a:t>
          </a:r>
          <a:r>
            <a:rPr lang="fr-FR" sz="2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(Sélénium, </a:t>
          </a:r>
          <a:r>
            <a:rPr lang="fr-FR" sz="2400" kern="1200" spc="100" dirty="0" err="1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PhantomJS</a:t>
          </a:r>
          <a:r>
            <a:rPr lang="fr-FR" sz="2400" kern="1200" spc="100" dirty="0" smtClean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rPr>
            <a:t>)</a:t>
          </a:r>
          <a:endParaRPr lang="fr-FR" sz="2400" kern="1200" dirty="0"/>
        </a:p>
      </dsp:txBody>
      <dsp:txXfrm>
        <a:off x="257960" y="3613001"/>
        <a:ext cx="3465743" cy="2193012"/>
      </dsp:txXfrm>
    </dsp:sp>
    <dsp:sp modelId="{041AF5D9-A05A-9E42-BA5E-AD07DDD03690}">
      <dsp:nvSpPr>
        <dsp:cNvPr id="0" name=""/>
        <dsp:cNvSpPr/>
      </dsp:nvSpPr>
      <dsp:spPr>
        <a:xfrm rot="18199669">
          <a:off x="2582371" y="2694988"/>
          <a:ext cx="1113350" cy="53675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2743398" y="2802340"/>
        <a:ext cx="791296" cy="322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7D10-D3B8-BD4E-B402-903653669DD9}" type="datetimeFigureOut">
              <a:rPr lang="fr-FR" smtClean="0"/>
              <a:t>16/03/14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18052-DD61-BA4E-8A58-3FA78B6EB2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21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984CD-2EC7-6D43-A30E-979097FF2B9F}" type="datetimeFigureOut">
              <a:rPr lang="fr-FR" smtClean="0"/>
              <a:t>16/03/14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CC7C-3DCA-1A45-946D-CF7963802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75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genre de « filet de secours ». A voir comme une alarme.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genre de « filet de secours ». A voir comme une alarme.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genre de « filet de secours ». A voir comme une alarme.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0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recrute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Demo</a:t>
            </a:r>
            <a:r>
              <a:rPr lang="fr-FR" dirty="0" smtClean="0"/>
              <a:t> : pas se moquer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Protips</a:t>
            </a:r>
            <a:r>
              <a:rPr lang="fr-FR" dirty="0" smtClean="0"/>
              <a:t> : retour</a:t>
            </a:r>
            <a:r>
              <a:rPr lang="fr-FR" baseline="0" dirty="0" smtClean="0"/>
              <a:t> expérience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But: </a:t>
            </a:r>
            <a:r>
              <a:rPr lang="fr-FR" baseline="0" dirty="0" err="1" smtClean="0"/>
              <a:t>conna</a:t>
            </a:r>
            <a:r>
              <a:rPr lang="ro-RO" baseline="0" dirty="0" smtClean="0"/>
              <a:t>î</a:t>
            </a:r>
            <a:r>
              <a:rPr lang="fr-FR" baseline="0" dirty="0" err="1" smtClean="0"/>
              <a:t>tre</a:t>
            </a:r>
            <a:r>
              <a:rPr lang="fr-FR" baseline="0" dirty="0" smtClean="0"/>
              <a:t>, avoir les bon outils et la philosophie, pas expert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Toujours le même principe, a peu de choses près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Toujours le même principe, a peu de choses près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but est de tester à « haut niveau », si possible de décrire de manière simple ce qu’on attends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But : garder des tests *simples* et *lisibles*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genre de « filet de secours ». A voir comme une alarme.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16/03/14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Les tests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C44B271-444E-DD41-9A5E-DDD6864DD563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C’est bon, mangez-en !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32854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66436" y="1"/>
            <a:ext cx="9276872" cy="1988025"/>
          </a:xfrm>
        </p:spPr>
        <p:txBody>
          <a:bodyPr>
            <a:noAutofit/>
          </a:bodyPr>
          <a:lstStyle/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Difficile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10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66436" y="2278484"/>
            <a:ext cx="9276872" cy="198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Long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66436" y="4648139"/>
            <a:ext cx="9276872" cy="198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Pieds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397753" y="574294"/>
            <a:ext cx="993950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Vrai</a:t>
            </a:r>
            <a:endParaRPr lang="fr-FR" sz="287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51854" y="147469"/>
            <a:ext cx="8793701" cy="45006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-397753" y="147469"/>
            <a:ext cx="993950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Bon ça,  pas trop</a:t>
            </a:r>
            <a:endParaRPr lang="fr-FR" sz="13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33574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2201439"/>
            <a:ext cx="8856870" cy="1617028"/>
          </a:xfrm>
        </p:spPr>
        <p:txBody>
          <a:bodyPr>
            <a:noAutofit/>
          </a:bodyPr>
          <a:lstStyle/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Comment </a:t>
            </a:r>
            <a:r>
              <a:rPr lang="fr-FR" sz="12800" spc="100" dirty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ç</a:t>
            </a:r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a marche ?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11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3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12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33" y="197588"/>
            <a:ext cx="6046533" cy="60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13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977600310"/>
              </p:ext>
            </p:extLst>
          </p:nvPr>
        </p:nvGraphicFramePr>
        <p:xfrm>
          <a:off x="267468" y="223513"/>
          <a:ext cx="8664281" cy="592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54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Instant démo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14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Pas de mouvements brusques, merci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8044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err="1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Protips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15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Et divers conseils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16402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397733"/>
            <a:ext cx="8856870" cy="3924579"/>
          </a:xfrm>
        </p:spPr>
        <p:txBody>
          <a:bodyPr>
            <a:noAutofit/>
          </a:bodyPr>
          <a:lstStyle/>
          <a:p>
            <a: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Merci </a:t>
            </a:r>
            <a:b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</a:br>
            <a: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de </a:t>
            </a:r>
            <a:b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</a:br>
            <a: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votre écoute</a:t>
            </a:r>
            <a:endParaRPr lang="fr-FR" sz="96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8023735-C5CB-854B-8F5D-734646A509BB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16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4768545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Place aux </a:t>
            </a:r>
            <a:r>
              <a:rPr lang="fr-FR" sz="4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questions</a:t>
            </a:r>
            <a:endParaRPr lang="fr-FR" sz="4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</p:spTree>
    <p:extLst>
      <p:ext uri="{BB962C8B-B14F-4D97-AF65-F5344CB8AC3E}">
        <p14:creationId xmlns:p14="http://schemas.microsoft.com/office/powerpoint/2010/main" val="12595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050" y="1132534"/>
            <a:ext cx="8930257" cy="531474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-FR" sz="4000" dirty="0" smtClean="0">
                <a:solidFill>
                  <a:srgbClr val="BC37B6"/>
                </a:solidFill>
              </a:rPr>
              <a:t>Clément Herreman</a:t>
            </a:r>
            <a:endParaRPr lang="fr-FR" sz="4000" dirty="0">
              <a:solidFill>
                <a:srgbClr val="BC37B6"/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</a:t>
            </a: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</a:t>
            </a: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@ </a:t>
            </a: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Luceo</a:t>
            </a:r>
            <a:endParaRPr lang="fr-F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 depuis 2008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Symfony</a:t>
            </a: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depuis 2009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testing, qualité…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Me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2</a:t>
            </a:fld>
            <a:r>
              <a:rPr lang="fr-FR" sz="16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2506" y="5193497"/>
            <a:ext cx="5559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Tw:   </a:t>
            </a:r>
            <a:r>
              <a:rPr lang="fr-FR" sz="2800" dirty="0" smtClean="0">
                <a:solidFill>
                  <a:srgbClr val="BC37B6"/>
                </a:solidFill>
              </a:rPr>
              <a:t>@</a:t>
            </a:r>
            <a:r>
              <a:rPr lang="fr-FR" sz="2800" dirty="0" err="1" smtClean="0">
                <a:solidFill>
                  <a:srgbClr val="BC37B6"/>
                </a:solidFill>
              </a:rPr>
              <a:t>clemherreman</a:t>
            </a:r>
            <a:endParaRPr lang="fr-FR" sz="2800" dirty="0" smtClean="0">
              <a:solidFill>
                <a:srgbClr val="BC37B6"/>
              </a:solidFill>
            </a:endParaRPr>
          </a:p>
          <a:p>
            <a:r>
              <a:rPr lang="fr-FR" sz="2800" dirty="0" smtClean="0">
                <a:solidFill>
                  <a:srgbClr val="404040"/>
                </a:solidFill>
              </a:rPr>
              <a:t>Mail: </a:t>
            </a:r>
            <a:r>
              <a:rPr lang="fr-FR" sz="2800" dirty="0" err="1" smtClean="0">
                <a:solidFill>
                  <a:srgbClr val="BC37B6"/>
                </a:solidFill>
              </a:rPr>
              <a:t>clement.herreman@gmail.com</a:t>
            </a:r>
            <a:endParaRPr lang="fr-FR" sz="2800" dirty="0">
              <a:solidFill>
                <a:srgbClr val="BC37B6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  <a:endParaRPr lang="fr-FR" sz="1600" dirty="0">
              <a:ln w="0">
                <a:noFill/>
              </a:ln>
              <a:solidFill>
                <a:srgbClr val="404040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01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050" y="911179"/>
            <a:ext cx="8930258" cy="5508489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-FR" sz="5400" dirty="0" smtClean="0">
                <a:solidFill>
                  <a:srgbClr val="BC37B6"/>
                </a:solidFill>
              </a:rPr>
              <a:t>Menu de cette séance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r-FR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et principes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r-FR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Démo et outils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r-F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Protips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(éventuellement demain)</a:t>
            </a:r>
            <a:endParaRPr lang="fr-FR" sz="4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Déroulement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3</a:t>
            </a:fld>
            <a:r>
              <a:rPr lang="fr-FR" sz="16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</p:spTree>
    <p:extLst>
      <p:ext uri="{BB962C8B-B14F-4D97-AF65-F5344CB8AC3E}">
        <p14:creationId xmlns:p14="http://schemas.microsoft.com/office/powerpoint/2010/main" val="27316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Présentation	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4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Et principes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636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Présentation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724400" y="64149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5</a:t>
            </a:fld>
            <a:r>
              <a:rPr lang="fr-FR" sz="1600" b="1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rgbClr val="404040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569094307"/>
              </p:ext>
            </p:extLst>
          </p:nvPr>
        </p:nvGraphicFramePr>
        <p:xfrm>
          <a:off x="-1" y="814539"/>
          <a:ext cx="9068307" cy="544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4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Présentation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724400" y="64149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6</a:t>
            </a:fld>
            <a:r>
              <a:rPr lang="fr-FR" sz="1600" b="1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rgbClr val="404040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684786376"/>
              </p:ext>
            </p:extLst>
          </p:nvPr>
        </p:nvGraphicFramePr>
        <p:xfrm>
          <a:off x="-1" y="814539"/>
          <a:ext cx="9068307" cy="544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26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85888"/>
            <a:ext cx="9144000" cy="1617028"/>
          </a:xfrm>
        </p:spPr>
        <p:txBody>
          <a:bodyPr>
            <a:noAutofit/>
          </a:bodyPr>
          <a:lstStyle/>
          <a:p>
            <a:r>
              <a:rPr lang="fr-FR" sz="80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Caractéristiques	</a:t>
            </a:r>
            <a:endParaRPr lang="fr-FR" sz="80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7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728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1925324"/>
            <a:ext cx="8856870" cy="1617028"/>
          </a:xfrm>
        </p:spPr>
        <p:txBody>
          <a:bodyPr>
            <a:noAutofit/>
          </a:bodyPr>
          <a:lstStyle/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Avoir confiance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8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24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66436" y="1"/>
            <a:ext cx="9276872" cy="1988025"/>
          </a:xfrm>
        </p:spPr>
        <p:txBody>
          <a:bodyPr>
            <a:noAutofit/>
          </a:bodyPr>
          <a:lstStyle/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Difficile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9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66436" y="2278484"/>
            <a:ext cx="9276872" cy="198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Long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66436" y="4648139"/>
            <a:ext cx="9276872" cy="198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Pieds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397753" y="574294"/>
            <a:ext cx="993950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Vrai</a:t>
            </a:r>
            <a:endParaRPr lang="fr-FR" sz="287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15799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1236</TotalTime>
  <Words>398</Words>
  <Application>Microsoft Macintosh PowerPoint</Application>
  <PresentationFormat>Présentation à l'écran (4:3)</PresentationFormat>
  <Paragraphs>111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Les tests</vt:lpstr>
      <vt:lpstr>Me</vt:lpstr>
      <vt:lpstr>Déroulement</vt:lpstr>
      <vt:lpstr>Présentation </vt:lpstr>
      <vt:lpstr>Présentation</vt:lpstr>
      <vt:lpstr>Présentation</vt:lpstr>
      <vt:lpstr>Caractéristiques </vt:lpstr>
      <vt:lpstr>Avoir confiance</vt:lpstr>
      <vt:lpstr>Difficile</vt:lpstr>
      <vt:lpstr>Difficile</vt:lpstr>
      <vt:lpstr>Comment ça marche ?</vt:lpstr>
      <vt:lpstr>Présentation PowerPoint</vt:lpstr>
      <vt:lpstr>Présentation PowerPoint</vt:lpstr>
      <vt:lpstr>Instant démo</vt:lpstr>
      <vt:lpstr>Protips</vt:lpstr>
      <vt:lpstr>Merci  de  votre écoute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Clément Herreman</cp:lastModifiedBy>
  <cp:revision>102</cp:revision>
  <cp:lastPrinted>2012-09-27T01:56:43Z</cp:lastPrinted>
  <dcterms:created xsi:type="dcterms:W3CDTF">2010-04-12T23:12:02Z</dcterms:created>
  <dcterms:modified xsi:type="dcterms:W3CDTF">2014-03-16T22:25:53Z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