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2" r:id="rId7"/>
    <p:sldId id="266" r:id="rId8"/>
    <p:sldId id="279" r:id="rId9"/>
    <p:sldId id="278" r:id="rId10"/>
    <p:sldId id="280" r:id="rId11"/>
    <p:sldId id="267" r:id="rId12"/>
    <p:sldId id="274" r:id="rId13"/>
    <p:sldId id="268" r:id="rId14"/>
    <p:sldId id="275" r:id="rId15"/>
    <p:sldId id="276" r:id="rId16"/>
    <p:sldId id="271" r:id="rId17"/>
    <p:sldId id="272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clrMru>
    <a:srgbClr val="BC37B6"/>
    <a:srgbClr val="FA49F1"/>
    <a:srgbClr val="353535"/>
    <a:srgbClr val="616161"/>
    <a:srgbClr val="FFFFFF"/>
    <a:srgbClr val="303030"/>
    <a:srgbClr val="F2F2F2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0" autoAdjust="0"/>
    <p:restoredTop sz="79855" autoAdjust="0"/>
  </p:normalViewPr>
  <p:slideViewPr>
    <p:cSldViewPr snapToGrid="0" snapToObjects="1">
      <p:cViewPr varScale="1">
        <p:scale>
          <a:sx n="115" d="100"/>
          <a:sy n="115" d="100"/>
        </p:scale>
        <p:origin x="-17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67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5B0AE-73B9-8140-998F-83D0D371EB76}" type="doc">
      <dgm:prSet loTypeId="urn:microsoft.com/office/officeart/2005/8/layout/vList3" loCatId="" qsTypeId="urn:microsoft.com/office/officeart/2005/8/quickstyle/simple4" qsCatId="simple" csTypeId="urn:microsoft.com/office/officeart/2005/8/colors/accent1_2" csCatId="accent1" phldr="1"/>
      <dgm:spPr/>
    </dgm:pt>
    <dgm:pt modelId="{E1DE027A-02E4-9649-88B5-D7E9D3F77AD9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Fonctionnel / </a:t>
          </a:r>
          <a:r>
            <a:rPr lang="fr-FR" dirty="0" err="1" smtClean="0">
              <a:solidFill>
                <a:schemeClr val="tx1"/>
              </a:solidFill>
            </a:rPr>
            <a:t>Acceptance</a:t>
          </a:r>
          <a:r>
            <a:rPr lang="fr-FR" dirty="0" smtClean="0">
              <a:solidFill>
                <a:schemeClr val="tx1"/>
              </a:solidFill>
            </a:rPr>
            <a:t>	</a:t>
          </a:r>
          <a:endParaRPr lang="fr-FR" dirty="0">
            <a:solidFill>
              <a:schemeClr val="tx1"/>
            </a:solidFill>
          </a:endParaRPr>
        </a:p>
      </dgm:t>
    </dgm:pt>
    <dgm:pt modelId="{F132DE9F-2B57-A44C-9F7B-11A3F3CE1875}" type="parTrans" cxnId="{F9655FBE-A119-A64F-BF67-5B0B2E8BCB40}">
      <dgm:prSet/>
      <dgm:spPr/>
      <dgm:t>
        <a:bodyPr/>
        <a:lstStyle/>
        <a:p>
          <a:endParaRPr lang="fr-FR"/>
        </a:p>
      </dgm:t>
    </dgm:pt>
    <dgm:pt modelId="{38D529E6-25DF-D140-8429-29FE2E1CCF4D}" type="sibTrans" cxnId="{F9655FBE-A119-A64F-BF67-5B0B2E8BCB40}">
      <dgm:prSet/>
      <dgm:spPr/>
      <dgm:t>
        <a:bodyPr/>
        <a:lstStyle/>
        <a:p>
          <a:endParaRPr lang="fr-FR"/>
        </a:p>
      </dgm:t>
    </dgm:pt>
    <dgm:pt modelId="{1D1B7E01-9EC7-6348-81D3-AC6FB2DBBDCB}">
      <dgm:prSet phldrT="[Texte]"/>
      <dgm:spPr/>
      <dgm:t>
        <a:bodyPr/>
        <a:lstStyle/>
        <a:p>
          <a:r>
            <a:rPr lang="fr-FR" dirty="0" smtClean="0">
              <a:solidFill>
                <a:srgbClr val="000000"/>
              </a:solidFill>
            </a:rPr>
            <a:t>Intégration</a:t>
          </a:r>
          <a:endParaRPr lang="fr-FR" dirty="0">
            <a:solidFill>
              <a:srgbClr val="000000"/>
            </a:solidFill>
          </a:endParaRPr>
        </a:p>
      </dgm:t>
    </dgm:pt>
    <dgm:pt modelId="{212702C6-AFBE-2442-9790-3D4140869EB9}" type="parTrans" cxnId="{FC2C5555-D19C-E742-9C0D-560F52D3BF7D}">
      <dgm:prSet/>
      <dgm:spPr/>
      <dgm:t>
        <a:bodyPr/>
        <a:lstStyle/>
        <a:p>
          <a:endParaRPr lang="fr-FR"/>
        </a:p>
      </dgm:t>
    </dgm:pt>
    <dgm:pt modelId="{5B777D0A-1227-684F-9521-0AC7FCDA7E52}" type="sibTrans" cxnId="{FC2C5555-D19C-E742-9C0D-560F52D3BF7D}">
      <dgm:prSet/>
      <dgm:spPr/>
      <dgm:t>
        <a:bodyPr/>
        <a:lstStyle/>
        <a:p>
          <a:endParaRPr lang="fr-FR"/>
        </a:p>
      </dgm:t>
    </dgm:pt>
    <dgm:pt modelId="{72B689EE-B63E-9841-8D01-4E961431A6D7}">
      <dgm:prSet phldrT="[Texte]"/>
      <dgm:spPr/>
      <dgm:t>
        <a:bodyPr/>
        <a:lstStyle/>
        <a:p>
          <a:r>
            <a:rPr lang="fr-FR" dirty="0" smtClean="0">
              <a:solidFill>
                <a:srgbClr val="000000"/>
              </a:solidFill>
            </a:rPr>
            <a:t>Unitaire</a:t>
          </a:r>
          <a:endParaRPr lang="fr-FR" dirty="0">
            <a:solidFill>
              <a:srgbClr val="000000"/>
            </a:solidFill>
          </a:endParaRPr>
        </a:p>
      </dgm:t>
    </dgm:pt>
    <dgm:pt modelId="{E0751DB5-1F00-7F42-A5BB-2685CE6B9CDC}" type="parTrans" cxnId="{0B6AD04E-50ED-3046-90B2-813D64A7D999}">
      <dgm:prSet/>
      <dgm:spPr/>
      <dgm:t>
        <a:bodyPr/>
        <a:lstStyle/>
        <a:p>
          <a:endParaRPr lang="fr-FR"/>
        </a:p>
      </dgm:t>
    </dgm:pt>
    <dgm:pt modelId="{ED18C68A-F6C8-2447-9FB7-5BD2F7D27B57}" type="sibTrans" cxnId="{0B6AD04E-50ED-3046-90B2-813D64A7D999}">
      <dgm:prSet/>
      <dgm:spPr/>
      <dgm:t>
        <a:bodyPr/>
        <a:lstStyle/>
        <a:p>
          <a:endParaRPr lang="fr-FR"/>
        </a:p>
      </dgm:t>
    </dgm:pt>
    <dgm:pt modelId="{9C03A040-6A90-E143-BE30-8B9048B5D873}" type="pres">
      <dgm:prSet presAssocID="{2DA5B0AE-73B9-8140-998F-83D0D371EB76}" presName="linearFlow" presStyleCnt="0">
        <dgm:presLayoutVars>
          <dgm:dir/>
          <dgm:resizeHandles val="exact"/>
        </dgm:presLayoutVars>
      </dgm:prSet>
      <dgm:spPr/>
    </dgm:pt>
    <dgm:pt modelId="{F3707F9F-8F65-8E48-BB97-89ABA753FFD5}" type="pres">
      <dgm:prSet presAssocID="{E1DE027A-02E4-9649-88B5-D7E9D3F77AD9}" presName="composite" presStyleCnt="0"/>
      <dgm:spPr/>
    </dgm:pt>
    <dgm:pt modelId="{29345325-87A0-7541-8F16-4D35B08B87D9}" type="pres">
      <dgm:prSet presAssocID="{E1DE027A-02E4-9649-88B5-D7E9D3F77AD9}" presName="imgShp" presStyleLbl="fgImgPlace1" presStyleIdx="0" presStyleCnt="3"/>
      <dgm:spPr/>
    </dgm:pt>
    <dgm:pt modelId="{4CE9C8BE-9460-224B-8634-E2AF6F33BFD9}" type="pres">
      <dgm:prSet presAssocID="{E1DE027A-02E4-9649-88B5-D7E9D3F77AD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4217BE-D787-964E-96D7-886923756118}" type="pres">
      <dgm:prSet presAssocID="{38D529E6-25DF-D140-8429-29FE2E1CCF4D}" presName="spacing" presStyleCnt="0"/>
      <dgm:spPr/>
    </dgm:pt>
    <dgm:pt modelId="{2C0F68DA-7886-4A48-8A15-E47CC7366156}" type="pres">
      <dgm:prSet presAssocID="{1D1B7E01-9EC7-6348-81D3-AC6FB2DBBDCB}" presName="composite" presStyleCnt="0"/>
      <dgm:spPr/>
    </dgm:pt>
    <dgm:pt modelId="{3FE346AB-A1F0-8D4D-8E35-8EEFD4780A40}" type="pres">
      <dgm:prSet presAssocID="{1D1B7E01-9EC7-6348-81D3-AC6FB2DBBDCB}" presName="imgShp" presStyleLbl="fgImgPlace1" presStyleIdx="1" presStyleCnt="3"/>
      <dgm:spPr/>
    </dgm:pt>
    <dgm:pt modelId="{6E408534-A1AD-7E46-A652-2BE60FA4428F}" type="pres">
      <dgm:prSet presAssocID="{1D1B7E01-9EC7-6348-81D3-AC6FB2DBBDCB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064B67-BC00-C743-90B1-C8E896E043E1}" type="pres">
      <dgm:prSet presAssocID="{5B777D0A-1227-684F-9521-0AC7FCDA7E52}" presName="spacing" presStyleCnt="0"/>
      <dgm:spPr/>
    </dgm:pt>
    <dgm:pt modelId="{226BE198-8FED-C442-B449-691E22C34996}" type="pres">
      <dgm:prSet presAssocID="{72B689EE-B63E-9841-8D01-4E961431A6D7}" presName="composite" presStyleCnt="0"/>
      <dgm:spPr/>
    </dgm:pt>
    <dgm:pt modelId="{ACC3EC23-2CAB-3349-93D8-9D47B5524DEF}" type="pres">
      <dgm:prSet presAssocID="{72B689EE-B63E-9841-8D01-4E961431A6D7}" presName="imgShp" presStyleLbl="fgImgPlace1" presStyleIdx="2" presStyleCnt="3"/>
      <dgm:spPr/>
    </dgm:pt>
    <dgm:pt modelId="{64224346-AE2A-A549-AD85-4BDCB59352A6}" type="pres">
      <dgm:prSet presAssocID="{72B689EE-B63E-9841-8D01-4E961431A6D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8253DF-4C95-8148-A2C3-B2BA6C875CAB}" type="presOf" srcId="{1D1B7E01-9EC7-6348-81D3-AC6FB2DBBDCB}" destId="{6E408534-A1AD-7E46-A652-2BE60FA4428F}" srcOrd="0" destOrd="0" presId="urn:microsoft.com/office/officeart/2005/8/layout/vList3"/>
    <dgm:cxn modelId="{F9655FBE-A119-A64F-BF67-5B0B2E8BCB40}" srcId="{2DA5B0AE-73B9-8140-998F-83D0D371EB76}" destId="{E1DE027A-02E4-9649-88B5-D7E9D3F77AD9}" srcOrd="0" destOrd="0" parTransId="{F132DE9F-2B57-A44C-9F7B-11A3F3CE1875}" sibTransId="{38D529E6-25DF-D140-8429-29FE2E1CCF4D}"/>
    <dgm:cxn modelId="{FC2C5555-D19C-E742-9C0D-560F52D3BF7D}" srcId="{2DA5B0AE-73B9-8140-998F-83D0D371EB76}" destId="{1D1B7E01-9EC7-6348-81D3-AC6FB2DBBDCB}" srcOrd="1" destOrd="0" parTransId="{212702C6-AFBE-2442-9790-3D4140869EB9}" sibTransId="{5B777D0A-1227-684F-9521-0AC7FCDA7E52}"/>
    <dgm:cxn modelId="{11C60288-DCD9-7E48-A02D-A3BF2D6EA036}" type="presOf" srcId="{E1DE027A-02E4-9649-88B5-D7E9D3F77AD9}" destId="{4CE9C8BE-9460-224B-8634-E2AF6F33BFD9}" srcOrd="0" destOrd="0" presId="urn:microsoft.com/office/officeart/2005/8/layout/vList3"/>
    <dgm:cxn modelId="{14680197-4165-2744-854F-4EAE34825A41}" type="presOf" srcId="{2DA5B0AE-73B9-8140-998F-83D0D371EB76}" destId="{9C03A040-6A90-E143-BE30-8B9048B5D873}" srcOrd="0" destOrd="0" presId="urn:microsoft.com/office/officeart/2005/8/layout/vList3"/>
    <dgm:cxn modelId="{5A3B7104-7997-1C47-B2FA-AFC931BBB66B}" type="presOf" srcId="{72B689EE-B63E-9841-8D01-4E961431A6D7}" destId="{64224346-AE2A-A549-AD85-4BDCB59352A6}" srcOrd="0" destOrd="0" presId="urn:microsoft.com/office/officeart/2005/8/layout/vList3"/>
    <dgm:cxn modelId="{0B6AD04E-50ED-3046-90B2-813D64A7D999}" srcId="{2DA5B0AE-73B9-8140-998F-83D0D371EB76}" destId="{72B689EE-B63E-9841-8D01-4E961431A6D7}" srcOrd="2" destOrd="0" parTransId="{E0751DB5-1F00-7F42-A5BB-2685CE6B9CDC}" sibTransId="{ED18C68A-F6C8-2447-9FB7-5BD2F7D27B57}"/>
    <dgm:cxn modelId="{CA35DFF6-EF37-4E45-95FF-130472DC47D5}" type="presParOf" srcId="{9C03A040-6A90-E143-BE30-8B9048B5D873}" destId="{F3707F9F-8F65-8E48-BB97-89ABA753FFD5}" srcOrd="0" destOrd="0" presId="urn:microsoft.com/office/officeart/2005/8/layout/vList3"/>
    <dgm:cxn modelId="{0D0C7F4B-16F8-CD4B-A1A6-65ACAF83F2B0}" type="presParOf" srcId="{F3707F9F-8F65-8E48-BB97-89ABA753FFD5}" destId="{29345325-87A0-7541-8F16-4D35B08B87D9}" srcOrd="0" destOrd="0" presId="urn:microsoft.com/office/officeart/2005/8/layout/vList3"/>
    <dgm:cxn modelId="{1AC40774-9F62-2640-9EB6-255BD55B480D}" type="presParOf" srcId="{F3707F9F-8F65-8E48-BB97-89ABA753FFD5}" destId="{4CE9C8BE-9460-224B-8634-E2AF6F33BFD9}" srcOrd="1" destOrd="0" presId="urn:microsoft.com/office/officeart/2005/8/layout/vList3"/>
    <dgm:cxn modelId="{2DB655A9-F04D-B840-83EE-F8527037D6F1}" type="presParOf" srcId="{9C03A040-6A90-E143-BE30-8B9048B5D873}" destId="{234217BE-D787-964E-96D7-886923756118}" srcOrd="1" destOrd="0" presId="urn:microsoft.com/office/officeart/2005/8/layout/vList3"/>
    <dgm:cxn modelId="{D4F00159-0067-E04D-8EC3-308D43814E12}" type="presParOf" srcId="{9C03A040-6A90-E143-BE30-8B9048B5D873}" destId="{2C0F68DA-7886-4A48-8A15-E47CC7366156}" srcOrd="2" destOrd="0" presId="urn:microsoft.com/office/officeart/2005/8/layout/vList3"/>
    <dgm:cxn modelId="{B20C57D7-0260-E041-B7A9-4A33897CC67C}" type="presParOf" srcId="{2C0F68DA-7886-4A48-8A15-E47CC7366156}" destId="{3FE346AB-A1F0-8D4D-8E35-8EEFD4780A40}" srcOrd="0" destOrd="0" presId="urn:microsoft.com/office/officeart/2005/8/layout/vList3"/>
    <dgm:cxn modelId="{E382BC03-8CEE-7E4E-A683-69CB52AAE0EA}" type="presParOf" srcId="{2C0F68DA-7886-4A48-8A15-E47CC7366156}" destId="{6E408534-A1AD-7E46-A652-2BE60FA4428F}" srcOrd="1" destOrd="0" presId="urn:microsoft.com/office/officeart/2005/8/layout/vList3"/>
    <dgm:cxn modelId="{C79F9212-C6C8-9847-9AA1-1DFC56BFFD80}" type="presParOf" srcId="{9C03A040-6A90-E143-BE30-8B9048B5D873}" destId="{62064B67-BC00-C743-90B1-C8E896E043E1}" srcOrd="3" destOrd="0" presId="urn:microsoft.com/office/officeart/2005/8/layout/vList3"/>
    <dgm:cxn modelId="{D82066A1-9B4F-9142-B3A7-D2C5B320B011}" type="presParOf" srcId="{9C03A040-6A90-E143-BE30-8B9048B5D873}" destId="{226BE198-8FED-C442-B449-691E22C34996}" srcOrd="4" destOrd="0" presId="urn:microsoft.com/office/officeart/2005/8/layout/vList3"/>
    <dgm:cxn modelId="{A96CB1D8-AF32-8F48-A3CC-2AAFBD26CA0F}" type="presParOf" srcId="{226BE198-8FED-C442-B449-691E22C34996}" destId="{ACC3EC23-2CAB-3349-93D8-9D47B5524DEF}" srcOrd="0" destOrd="0" presId="urn:microsoft.com/office/officeart/2005/8/layout/vList3"/>
    <dgm:cxn modelId="{5FB80468-50E9-1F4B-B281-F32C8C15AD15}" type="presParOf" srcId="{226BE198-8FED-C442-B449-691E22C34996}" destId="{64224346-AE2A-A549-AD85-4BDCB59352A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9C8BE-9460-224B-8634-E2AF6F33BFD9}">
      <dsp:nvSpPr>
        <dsp:cNvPr id="0" name=""/>
        <dsp:cNvSpPr/>
      </dsp:nvSpPr>
      <dsp:spPr>
        <a:xfrm rot="10800000">
          <a:off x="1897193" y="412"/>
          <a:ext cx="6030424" cy="151300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195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chemeClr val="tx1"/>
              </a:solidFill>
            </a:rPr>
            <a:t>Fonctionnel / </a:t>
          </a:r>
          <a:r>
            <a:rPr lang="fr-FR" sz="4200" kern="1200" dirty="0" err="1" smtClean="0">
              <a:solidFill>
                <a:schemeClr val="tx1"/>
              </a:solidFill>
            </a:rPr>
            <a:t>Acceptance</a:t>
          </a:r>
          <a:r>
            <a:rPr lang="fr-FR" sz="4200" kern="1200" dirty="0" smtClean="0">
              <a:solidFill>
                <a:schemeClr val="tx1"/>
              </a:solidFill>
            </a:rPr>
            <a:t>	</a:t>
          </a:r>
          <a:endParaRPr lang="fr-FR" sz="4200" kern="1200" dirty="0">
            <a:solidFill>
              <a:schemeClr val="tx1"/>
            </a:solidFill>
          </a:endParaRPr>
        </a:p>
      </dsp:txBody>
      <dsp:txXfrm rot="10800000">
        <a:off x="2275445" y="412"/>
        <a:ext cx="5652172" cy="1513008"/>
      </dsp:txXfrm>
    </dsp:sp>
    <dsp:sp modelId="{29345325-87A0-7541-8F16-4D35B08B87D9}">
      <dsp:nvSpPr>
        <dsp:cNvPr id="0" name=""/>
        <dsp:cNvSpPr/>
      </dsp:nvSpPr>
      <dsp:spPr>
        <a:xfrm>
          <a:off x="1140689" y="412"/>
          <a:ext cx="1513008" cy="151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408534-A1AD-7E46-A652-2BE60FA4428F}">
      <dsp:nvSpPr>
        <dsp:cNvPr id="0" name=""/>
        <dsp:cNvSpPr/>
      </dsp:nvSpPr>
      <dsp:spPr>
        <a:xfrm rot="10800000">
          <a:off x="1897193" y="1965064"/>
          <a:ext cx="6030424" cy="151300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195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rgbClr val="000000"/>
              </a:solidFill>
            </a:rPr>
            <a:t>Intégration</a:t>
          </a:r>
          <a:endParaRPr lang="fr-FR" sz="4200" kern="1200" dirty="0">
            <a:solidFill>
              <a:srgbClr val="000000"/>
            </a:solidFill>
          </a:endParaRPr>
        </a:p>
      </dsp:txBody>
      <dsp:txXfrm rot="10800000">
        <a:off x="2275445" y="1965064"/>
        <a:ext cx="5652172" cy="1513008"/>
      </dsp:txXfrm>
    </dsp:sp>
    <dsp:sp modelId="{3FE346AB-A1F0-8D4D-8E35-8EEFD4780A40}">
      <dsp:nvSpPr>
        <dsp:cNvPr id="0" name=""/>
        <dsp:cNvSpPr/>
      </dsp:nvSpPr>
      <dsp:spPr>
        <a:xfrm>
          <a:off x="1140689" y="1965064"/>
          <a:ext cx="1513008" cy="151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224346-AE2A-A549-AD85-4BDCB59352A6}">
      <dsp:nvSpPr>
        <dsp:cNvPr id="0" name=""/>
        <dsp:cNvSpPr/>
      </dsp:nvSpPr>
      <dsp:spPr>
        <a:xfrm rot="10800000">
          <a:off x="1897193" y="3929716"/>
          <a:ext cx="6030424" cy="151300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195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rgbClr val="000000"/>
              </a:solidFill>
            </a:rPr>
            <a:t>Unitaire</a:t>
          </a:r>
          <a:endParaRPr lang="fr-FR" sz="4200" kern="1200" dirty="0">
            <a:solidFill>
              <a:srgbClr val="000000"/>
            </a:solidFill>
          </a:endParaRPr>
        </a:p>
      </dsp:txBody>
      <dsp:txXfrm rot="10800000">
        <a:off x="2275445" y="3929716"/>
        <a:ext cx="5652172" cy="1513008"/>
      </dsp:txXfrm>
    </dsp:sp>
    <dsp:sp modelId="{ACC3EC23-2CAB-3349-93D8-9D47B5524DEF}">
      <dsp:nvSpPr>
        <dsp:cNvPr id="0" name=""/>
        <dsp:cNvSpPr/>
      </dsp:nvSpPr>
      <dsp:spPr>
        <a:xfrm>
          <a:off x="1140689" y="3929716"/>
          <a:ext cx="1513008" cy="1513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7D10-D3B8-BD4E-B402-903653669DD9}" type="datetimeFigureOut">
              <a:rPr lang="fr-FR" smtClean="0"/>
              <a:t>23/12/13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18052-DD61-BA4E-8A58-3FA78B6EB2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21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984CD-2EC7-6D43-A30E-979097FF2B9F}" type="datetimeFigureOut">
              <a:rPr lang="fr-FR" smtClean="0"/>
              <a:t>23/12/13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CC7C-3DCA-1A45-946D-CF79638021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75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Rien à voir (« montage »)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Rien à voir (« montage »)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Rien à voir (« montage »)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03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recrute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6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Demo</a:t>
            </a:r>
            <a:r>
              <a:rPr lang="fr-FR" dirty="0" smtClean="0"/>
              <a:t> : pas se moquer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Protips</a:t>
            </a:r>
            <a:r>
              <a:rPr lang="fr-FR" dirty="0" smtClean="0"/>
              <a:t> : retour</a:t>
            </a:r>
            <a:r>
              <a:rPr lang="fr-FR" baseline="0" dirty="0" smtClean="0"/>
              <a:t> expérience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But: </a:t>
            </a:r>
            <a:r>
              <a:rPr lang="fr-FR" baseline="0" dirty="0" err="1" smtClean="0"/>
              <a:t>conna</a:t>
            </a:r>
            <a:r>
              <a:rPr lang="ro-RO" baseline="0" dirty="0" smtClean="0"/>
              <a:t>î</a:t>
            </a:r>
            <a:r>
              <a:rPr lang="fr-FR" baseline="0" dirty="0" err="1" smtClean="0"/>
              <a:t>tre</a:t>
            </a:r>
            <a:r>
              <a:rPr lang="fr-FR" baseline="0" dirty="0" smtClean="0"/>
              <a:t>, avoir les bon outils et la philosophie, pas expert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67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Rien à voir (« montage »)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Toujours le même principe, a peu de choses près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67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Rien à voir (« montage »)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Rien à voir (« montage »)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Toujours le même principe, a peu de choses près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67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Toujours le même principe, a peu de choses près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CC7C-3DCA-1A45-946D-CF79638021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6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23/12/13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565" y="901954"/>
            <a:ext cx="8856870" cy="1617028"/>
          </a:xfrm>
        </p:spPr>
        <p:txBody>
          <a:bodyPr>
            <a:noAutofit/>
          </a:bodyPr>
          <a:lstStyle/>
          <a:p>
            <a:r>
              <a:rPr lang="fr-FR" sz="85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Les tests</a:t>
            </a:r>
            <a:endParaRPr lang="fr-FR" sz="85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C44B271-444E-DD41-9A5E-DDD6864DD563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1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43565" y="3395572"/>
            <a:ext cx="8856870" cy="161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BC37B6"/>
                </a:soli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C’est bon, mangez-en !</a:t>
            </a:r>
            <a:endParaRPr lang="fr-FR" sz="54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BC37B6"/>
              </a:soli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328545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565" y="1925324"/>
            <a:ext cx="8856870" cy="1617028"/>
          </a:xfrm>
        </p:spPr>
        <p:txBody>
          <a:bodyPr>
            <a:noAutofit/>
          </a:bodyPr>
          <a:lstStyle/>
          <a:p>
            <a:r>
              <a:rPr lang="fr-FR" sz="12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Prouver que ca marche</a:t>
            </a:r>
            <a:endParaRPr lang="fr-FR" sz="128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</a:t>
            </a:r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10/15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-397753" y="574294"/>
            <a:ext cx="993950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BC37B6"/>
                </a:soli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Faux</a:t>
            </a:r>
            <a:endParaRPr lang="fr-FR" sz="287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BC37B6"/>
              </a:soli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8899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565" y="1925324"/>
            <a:ext cx="8856870" cy="1617028"/>
          </a:xfrm>
        </p:spPr>
        <p:txBody>
          <a:bodyPr>
            <a:noAutofit/>
          </a:bodyPr>
          <a:lstStyle/>
          <a:p>
            <a:r>
              <a:rPr lang="fr-FR" sz="12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Avoir confiance</a:t>
            </a:r>
            <a:endParaRPr lang="fr-FR" sz="128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11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324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66436" y="1"/>
            <a:ext cx="9276872" cy="1988025"/>
          </a:xfrm>
        </p:spPr>
        <p:txBody>
          <a:bodyPr>
            <a:noAutofit/>
          </a:bodyPr>
          <a:lstStyle/>
          <a:p>
            <a:r>
              <a:rPr lang="fr-FR" sz="12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Difficile</a:t>
            </a:r>
            <a:endParaRPr lang="fr-FR" sz="128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12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66436" y="2278484"/>
            <a:ext cx="9276872" cy="198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Long</a:t>
            </a:r>
            <a:endParaRPr lang="fr-FR" sz="128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66436" y="4648139"/>
            <a:ext cx="9276872" cy="198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Pieds</a:t>
            </a:r>
            <a:endParaRPr lang="fr-FR" sz="128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-397753" y="574294"/>
            <a:ext cx="993950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BC37B6"/>
                </a:soli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Vrai</a:t>
            </a:r>
            <a:endParaRPr lang="fr-FR" sz="287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BC37B6"/>
              </a:soli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157997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565" y="901954"/>
            <a:ext cx="8856870" cy="1617028"/>
          </a:xfrm>
        </p:spPr>
        <p:txBody>
          <a:bodyPr>
            <a:noAutofit/>
          </a:bodyPr>
          <a:lstStyle/>
          <a:p>
            <a:r>
              <a:rPr lang="fr-FR" sz="85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Instant démo</a:t>
            </a:r>
            <a:endParaRPr lang="fr-FR" sz="85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13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43565" y="3395572"/>
            <a:ext cx="8856870" cy="161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BC37B6"/>
                </a:soli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Pas de mouvements brusques, merci</a:t>
            </a:r>
            <a:endParaRPr lang="fr-FR" sz="54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BC37B6"/>
              </a:soli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80449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565" y="901954"/>
            <a:ext cx="8856870" cy="1617028"/>
          </a:xfrm>
        </p:spPr>
        <p:txBody>
          <a:bodyPr>
            <a:noAutofit/>
          </a:bodyPr>
          <a:lstStyle/>
          <a:p>
            <a:r>
              <a:rPr lang="fr-FR" sz="8500" spc="100" dirty="0" err="1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Protips</a:t>
            </a:r>
            <a:endParaRPr lang="fr-FR" sz="85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14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43565" y="3395572"/>
            <a:ext cx="8856870" cy="161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BC37B6"/>
                </a:soli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Et divers conseils</a:t>
            </a:r>
            <a:endParaRPr lang="fr-FR" sz="54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BC37B6"/>
              </a:soli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16402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565" y="397733"/>
            <a:ext cx="8856870" cy="3924579"/>
          </a:xfrm>
        </p:spPr>
        <p:txBody>
          <a:bodyPr>
            <a:noAutofit/>
          </a:bodyPr>
          <a:lstStyle/>
          <a:p>
            <a:r>
              <a:rPr lang="fr-FR" sz="96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Merci </a:t>
            </a:r>
            <a:br>
              <a:rPr lang="fr-FR" sz="96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</a:br>
            <a:r>
              <a:rPr lang="fr-FR" sz="96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de </a:t>
            </a:r>
            <a:br>
              <a:rPr lang="fr-FR" sz="96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</a:br>
            <a:r>
              <a:rPr lang="fr-FR" sz="96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votre écoute</a:t>
            </a:r>
            <a:endParaRPr lang="fr-FR" sz="96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8023735-C5CB-854B-8F5D-734646A509BB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15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43565" y="4768545"/>
            <a:ext cx="8856870" cy="1617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Place aux </a:t>
            </a:r>
            <a:r>
              <a:rPr lang="fr-FR" sz="48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BC37B6"/>
                </a:soli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questions</a:t>
            </a:r>
            <a:endParaRPr lang="fr-FR" sz="48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BC37B6"/>
              </a:soli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</p:spTree>
    <p:extLst>
      <p:ext uri="{BB962C8B-B14F-4D97-AF65-F5344CB8AC3E}">
        <p14:creationId xmlns:p14="http://schemas.microsoft.com/office/powerpoint/2010/main" val="125954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8050" y="1132534"/>
            <a:ext cx="8930257" cy="531474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fr-FR" sz="4000" dirty="0" smtClean="0">
                <a:solidFill>
                  <a:srgbClr val="BC37B6"/>
                </a:solidFill>
              </a:rPr>
              <a:t>Clément Herreman</a:t>
            </a:r>
            <a:endParaRPr lang="fr-FR" sz="4000" dirty="0">
              <a:solidFill>
                <a:srgbClr val="BC37B6"/>
              </a:solidFill>
            </a:endParaRPr>
          </a:p>
          <a:p>
            <a:pPr marL="400050" lvl="1" indent="0">
              <a:spcAft>
                <a:spcPts val="600"/>
              </a:spcAft>
              <a:buNone/>
            </a:pPr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</a:t>
            </a:r>
            <a:r>
              <a:rPr lang="fr-F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</a:t>
            </a:r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@ </a:t>
            </a:r>
            <a:r>
              <a:rPr lang="fr-F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Luceo</a:t>
            </a:r>
            <a:endParaRPr lang="fr-F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1" indent="0">
              <a:spcAft>
                <a:spcPts val="600"/>
              </a:spcAft>
              <a:buNone/>
            </a:pPr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PHP depuis 2008</a:t>
            </a:r>
          </a:p>
          <a:p>
            <a:pPr marL="400050" lvl="1" indent="0">
              <a:spcAft>
                <a:spcPts val="600"/>
              </a:spcAft>
              <a:buNone/>
            </a:pPr>
            <a:r>
              <a:rPr lang="fr-F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Symfony</a:t>
            </a:r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depuis 2009</a:t>
            </a:r>
          </a:p>
          <a:p>
            <a:pPr marL="400050" lvl="1" indent="0">
              <a:spcAft>
                <a:spcPts val="600"/>
              </a:spcAft>
              <a:buNone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testing, qualité…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42506" y="58876"/>
            <a:ext cx="6481223" cy="647635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ln w="1270">
                  <a:noFill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Me</a:t>
            </a:r>
            <a:endParaRPr lang="fr-FR" sz="3200" dirty="0">
              <a:ln w="1270">
                <a:noFill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4C6D968-7A46-B947-9AAB-5BA7B8789D1C}" type="slidenum">
              <a:rPr lang="fr-FR" sz="1600" b="1" smtClean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2</a:t>
            </a:fld>
            <a:r>
              <a:rPr lang="fr-FR" sz="1600" b="1" dirty="0" smtClean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b="1" dirty="0">
              <a:ln w="0">
                <a:noFill/>
              </a:ln>
              <a:solidFill>
                <a:schemeClr val="accent1"/>
              </a:soli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2506" y="5193497"/>
            <a:ext cx="5559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Tw:   </a:t>
            </a:r>
            <a:r>
              <a:rPr lang="fr-FR" sz="2800" dirty="0" smtClean="0">
                <a:solidFill>
                  <a:srgbClr val="BC37B6"/>
                </a:solidFill>
              </a:rPr>
              <a:t>@</a:t>
            </a:r>
            <a:r>
              <a:rPr lang="fr-FR" sz="2800" dirty="0" err="1" smtClean="0">
                <a:solidFill>
                  <a:srgbClr val="BC37B6"/>
                </a:solidFill>
              </a:rPr>
              <a:t>clemherreman</a:t>
            </a:r>
            <a:endParaRPr lang="fr-FR" sz="2800" dirty="0" smtClean="0">
              <a:solidFill>
                <a:srgbClr val="BC37B6"/>
              </a:solidFill>
            </a:endParaRPr>
          </a:p>
          <a:p>
            <a:r>
              <a:rPr lang="fr-FR" sz="2800" dirty="0" smtClean="0">
                <a:solidFill>
                  <a:srgbClr val="404040"/>
                </a:solidFill>
              </a:rPr>
              <a:t>Mail: </a:t>
            </a:r>
            <a:r>
              <a:rPr lang="fr-FR" sz="2800" dirty="0" err="1" smtClean="0">
                <a:solidFill>
                  <a:srgbClr val="BC37B6"/>
                </a:solidFill>
              </a:rPr>
              <a:t>clement.herreman@gmail.com</a:t>
            </a:r>
            <a:endParaRPr lang="fr-FR" sz="2800" dirty="0">
              <a:solidFill>
                <a:srgbClr val="BC37B6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 smtClean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 smtClean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 smtClean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  <a:endParaRPr lang="fr-FR" sz="1600" dirty="0">
              <a:ln w="0">
                <a:noFill/>
              </a:ln>
              <a:solidFill>
                <a:srgbClr val="404040"/>
              </a:soli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011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8050" y="911179"/>
            <a:ext cx="8930258" cy="5508489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fr-FR" sz="5400" dirty="0" smtClean="0">
                <a:solidFill>
                  <a:srgbClr val="BC37B6"/>
                </a:solidFill>
              </a:rPr>
              <a:t>Menu de cette séance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fr-FR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et principes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fr-FR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Démo et outils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fr-F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Protips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teasing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fr-FR" sz="4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42506" y="58876"/>
            <a:ext cx="6481223" cy="647635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ln w="1270">
                  <a:noFill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Déroulement</a:t>
            </a:r>
            <a:endParaRPr lang="fr-FR" sz="3200" dirty="0">
              <a:ln w="1270">
                <a:noFill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4C6D968-7A46-B947-9AAB-5BA7B8789D1C}" type="slidenum">
              <a:rPr lang="fr-FR" sz="1600" b="1" smtClean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3</a:t>
            </a:fld>
            <a:r>
              <a:rPr lang="fr-FR" sz="1600" b="1" dirty="0" smtClean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b="1" dirty="0">
              <a:ln w="0">
                <a:noFill/>
              </a:ln>
              <a:solidFill>
                <a:schemeClr val="accent1"/>
              </a:soli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</p:spTree>
    <p:extLst>
      <p:ext uri="{BB962C8B-B14F-4D97-AF65-F5344CB8AC3E}">
        <p14:creationId xmlns:p14="http://schemas.microsoft.com/office/powerpoint/2010/main" val="273160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565" y="901954"/>
            <a:ext cx="8856870" cy="1617028"/>
          </a:xfrm>
        </p:spPr>
        <p:txBody>
          <a:bodyPr>
            <a:noAutofit/>
          </a:bodyPr>
          <a:lstStyle/>
          <a:p>
            <a:r>
              <a:rPr lang="fr-FR" sz="85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Présentation	</a:t>
            </a:r>
            <a:endParaRPr lang="fr-FR" sz="85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4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43565" y="3395572"/>
            <a:ext cx="8856870" cy="161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BC37B6"/>
                </a:soli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Et principes</a:t>
            </a:r>
            <a:endParaRPr lang="fr-FR" sz="54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BC37B6"/>
              </a:soli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6364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42506" y="58876"/>
            <a:ext cx="6481223" cy="647635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ln w="1270">
                  <a:noFill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Présentation</a:t>
            </a:r>
            <a:endParaRPr lang="fr-FR" sz="3200" dirty="0">
              <a:ln w="1270">
                <a:noFill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724400" y="64149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4C6D968-7A46-B947-9AAB-5BA7B8789D1C}" type="slidenum">
              <a:rPr lang="fr-FR" sz="1600" b="1" smtClean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5</a:t>
            </a:fld>
            <a:r>
              <a:rPr lang="fr-FR" sz="1600" b="1" dirty="0" smtClean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b="1" dirty="0">
              <a:ln w="0">
                <a:noFill/>
              </a:ln>
              <a:solidFill>
                <a:srgbClr val="404040"/>
              </a:soli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569094307"/>
              </p:ext>
            </p:extLst>
          </p:nvPr>
        </p:nvGraphicFramePr>
        <p:xfrm>
          <a:off x="-1" y="814539"/>
          <a:ext cx="9068307" cy="544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4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85888"/>
            <a:ext cx="9144000" cy="1617028"/>
          </a:xfrm>
        </p:spPr>
        <p:txBody>
          <a:bodyPr>
            <a:noAutofit/>
          </a:bodyPr>
          <a:lstStyle/>
          <a:p>
            <a:r>
              <a:rPr lang="fr-FR" sz="80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Caractéristiques	</a:t>
            </a:r>
            <a:endParaRPr lang="fr-FR" sz="80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6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728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57676"/>
          </a:xfrm>
        </p:spPr>
        <p:txBody>
          <a:bodyPr>
            <a:noAutofit/>
          </a:bodyPr>
          <a:lstStyle/>
          <a:p>
            <a:r>
              <a:rPr lang="fr-FR" sz="16600" spc="100" dirty="0" smtClean="0">
                <a:ln w="3175" cap="rnd" cmpd="sng">
                  <a:solidFill>
                    <a:schemeClr val="bg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Cycle de test	</a:t>
            </a:r>
            <a:endParaRPr lang="fr-FR" sz="16600" spc="100" dirty="0">
              <a:ln w="3175" cap="rnd" cmpd="sng">
                <a:solidFill>
                  <a:schemeClr val="bg1"/>
                </a:solidFill>
                <a:prstDash val="solid"/>
                <a:miter lim="800000"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</a:t>
            </a:r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Ven. 20 </a:t>
            </a:r>
            <a:r>
              <a:rPr lang="fr-FR" sz="1600" dirty="0" err="1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62625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24DF146-9E3D-F147-A392-15A0D90C3C76}" type="slidenum">
              <a:rPr lang="fr-FR" sz="160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7</a:t>
            </a:fld>
            <a:r>
              <a:rPr lang="fr-FR" sz="1600" dirty="0" smtClean="0">
                <a:ln w="0">
                  <a:noFill/>
                </a:ln>
                <a:gradFill flip="none" rotWithShape="1">
                  <a:gsLst>
                    <a:gs pos="55000">
                      <a:schemeClr val="bg1"/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dirty="0">
              <a:ln w="0">
                <a:noFill/>
              </a:ln>
              <a:gradFill flip="none" rotWithShape="1">
                <a:gsLst>
                  <a:gs pos="55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12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42506" y="58876"/>
            <a:ext cx="6481223" cy="647635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ln w="1270">
                  <a:noFill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Présentation</a:t>
            </a:r>
            <a:endParaRPr lang="fr-FR" sz="3200" dirty="0">
              <a:ln w="1270">
                <a:noFill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724400" y="64149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4C6D968-7A46-B947-9AAB-5BA7B8789D1C}" type="slidenum">
              <a:rPr lang="fr-FR" sz="1600" b="1" smtClean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8</a:t>
            </a:fld>
            <a:r>
              <a:rPr lang="fr-FR" sz="1600" b="1" dirty="0" smtClean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b="1" dirty="0">
              <a:ln w="0">
                <a:noFill/>
              </a:ln>
              <a:solidFill>
                <a:srgbClr val="404040"/>
              </a:soli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5" y="911179"/>
            <a:ext cx="6718792" cy="503909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524" y="846602"/>
            <a:ext cx="5454499" cy="556833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728" y="1471589"/>
            <a:ext cx="5835582" cy="405070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000" y="1471589"/>
            <a:ext cx="5842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42506" y="58876"/>
            <a:ext cx="6481223" cy="647635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ln w="1270">
                  <a:noFill/>
                </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62000">
                      <a:srgbClr val="F2F2F2"/>
                    </a:gs>
                  </a:gsLst>
                  <a:lin ang="16200000" scaled="0"/>
                  <a:tileRect/>
                </a:gradFill>
                <a:effectLst>
                  <a:outerShdw blurRad="82550" dist="38100" dir="5400000" algn="t" rotWithShape="0">
                    <a:prstClr val="black">
                      <a:alpha val="29000"/>
                    </a:prstClr>
                  </a:outerShdw>
                </a:effectLst>
                <a:latin typeface="Caecilia LT Std Heavy"/>
                <a:cs typeface="Caecilia LT Std Heavy"/>
              </a:rPr>
              <a:t>Présentation</a:t>
            </a:r>
            <a:endParaRPr lang="fr-FR" sz="3200" dirty="0">
              <a:ln w="1270">
                <a:noFill/>
              </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62000">
                    <a:srgbClr val="F2F2F2"/>
                  </a:gs>
                </a:gsLst>
                <a:lin ang="16200000" scaled="0"/>
                <a:tileRect/>
              </a:gradFill>
              <a:effectLst>
                <a:outerShdw blurRad="82550" dist="38100" dir="5400000" algn="t" rotWithShape="0">
                  <a:prstClr val="black">
                    <a:alpha val="29000"/>
                  </a:prstClr>
                </a:outerShdw>
              </a:effectLst>
              <a:latin typeface="Caecilia LT Std Heavy"/>
              <a:cs typeface="Caecilia LT Std Heavy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724400" y="6414935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4C6D968-7A46-B947-9AAB-5BA7B8789D1C}" type="slidenum">
              <a:rPr lang="fr-FR" sz="1600" b="1" smtClean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9</a:t>
            </a:fld>
            <a:r>
              <a:rPr lang="fr-FR" sz="1600" b="1" dirty="0" smtClean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/15</a:t>
            </a:r>
            <a:endParaRPr lang="fr-FR" sz="1600" b="1" dirty="0">
              <a:ln w="0">
                <a:noFill/>
              </a:ln>
              <a:solidFill>
                <a:srgbClr val="404040"/>
              </a:solidFill>
              <a:effectLst>
                <a:outerShdw blurRad="38100" dist="25400" dir="5400000" algn="tl" rotWithShape="0">
                  <a:schemeClr val="tx1">
                    <a:alpha val="45000"/>
                  </a:schemeClr>
                </a:outerShdw>
              </a:effectLst>
              <a:latin typeface="Helvetica Neue"/>
              <a:cs typeface="Helvetica Neue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457200" y="6257676"/>
            <a:ext cx="4114800" cy="37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INSSET – Ven. 20 </a:t>
            </a:r>
            <a:r>
              <a:rPr lang="fr-FR" sz="1600" dirty="0" err="1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Dec</a:t>
            </a:r>
            <a:r>
              <a:rPr lang="fr-FR" sz="1600" dirty="0">
                <a:ln w="0">
                  <a:noFill/>
                </a:ln>
                <a:solidFill>
                  <a:srgbClr val="404040"/>
                </a:solidFill>
                <a:effectLst>
                  <a:outerShdw blurRad="38100" dist="25400" dir="5400000" algn="tl" rotWithShape="0">
                    <a:schemeClr val="tx1">
                      <a:alpha val="45000"/>
                    </a:schemeClr>
                  </a:outerShdw>
                </a:effectLst>
                <a:latin typeface="Helvetica Neue"/>
                <a:cs typeface="Helvetica Neue"/>
              </a:rPr>
              <a:t>. 2013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413" y="992305"/>
            <a:ext cx="5963704" cy="51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1155</TotalTime>
  <Words>361</Words>
  <Application>Microsoft Macintosh PowerPoint</Application>
  <PresentationFormat>Présentation à l'écran (4:3)</PresentationFormat>
  <Paragraphs>96</Paragraphs>
  <Slides>15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Les tests</vt:lpstr>
      <vt:lpstr>Me</vt:lpstr>
      <vt:lpstr>Déroulement</vt:lpstr>
      <vt:lpstr>Présentation </vt:lpstr>
      <vt:lpstr>Présentation</vt:lpstr>
      <vt:lpstr>Caractéristiques </vt:lpstr>
      <vt:lpstr>Cycle de test </vt:lpstr>
      <vt:lpstr>Présentation</vt:lpstr>
      <vt:lpstr>Présentation</vt:lpstr>
      <vt:lpstr>Prouver que ca marche</vt:lpstr>
      <vt:lpstr>Avoir confiance</vt:lpstr>
      <vt:lpstr>Difficile</vt:lpstr>
      <vt:lpstr>Instant démo</vt:lpstr>
      <vt:lpstr>Protips</vt:lpstr>
      <vt:lpstr>Merci  de  votre écoute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Clément Herreman</cp:lastModifiedBy>
  <cp:revision>98</cp:revision>
  <cp:lastPrinted>2012-09-27T01:56:43Z</cp:lastPrinted>
  <dcterms:created xsi:type="dcterms:W3CDTF">2010-04-12T23:12:02Z</dcterms:created>
  <dcterms:modified xsi:type="dcterms:W3CDTF">2013-12-23T10:14:05Z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