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7"/>
  </p:notesMasterIdLst>
  <p:sldIdLst>
    <p:sldId id="256" r:id="rId2"/>
    <p:sldId id="258" r:id="rId3"/>
    <p:sldId id="314" r:id="rId4"/>
    <p:sldId id="315" r:id="rId5"/>
    <p:sldId id="260" r:id="rId6"/>
    <p:sldId id="325" r:id="rId7"/>
    <p:sldId id="316" r:id="rId8"/>
    <p:sldId id="327" r:id="rId9"/>
    <p:sldId id="317" r:id="rId10"/>
    <p:sldId id="328" r:id="rId11"/>
    <p:sldId id="318" r:id="rId12"/>
    <p:sldId id="332" r:id="rId13"/>
    <p:sldId id="319" r:id="rId14"/>
    <p:sldId id="330" r:id="rId15"/>
    <p:sldId id="320" r:id="rId16"/>
    <p:sldId id="331" r:id="rId17"/>
    <p:sldId id="321" r:id="rId18"/>
    <p:sldId id="334" r:id="rId19"/>
    <p:sldId id="322" r:id="rId20"/>
    <p:sldId id="335" r:id="rId21"/>
    <p:sldId id="336" r:id="rId22"/>
    <p:sldId id="323" r:id="rId23"/>
    <p:sldId id="339" r:id="rId24"/>
    <p:sldId id="324" r:id="rId25"/>
    <p:sldId id="338" r:id="rId26"/>
  </p:sldIdLst>
  <p:sldSz cx="9144000" cy="5143500" type="screen16x9"/>
  <p:notesSz cx="6858000" cy="9144000"/>
  <p:embeddedFontLst>
    <p:embeddedFont>
      <p:font typeface="Alata" panose="020B0604020202020204" charset="0"/>
      <p:regular r:id="rId28"/>
    </p:embeddedFont>
    <p:embeddedFont>
      <p:font typeface="Anaheim" panose="020B0604020202020204" charset="0"/>
      <p:regular r:id="rId29"/>
      <p:bold r:id="rId30"/>
    </p:embeddedFont>
    <p:embeddedFont>
      <p:font typeface="Bebas Neue" panose="020B0606020202050201" pitchFamily="34" charset="0"/>
      <p:regular r:id="rId31"/>
    </p:embeddedFont>
    <p:embeddedFont>
      <p:font typeface="Lexend Deca" panose="020B0604020202020204" charset="0"/>
      <p:regular r:id="rId32"/>
      <p:bold r:id="rId33"/>
    </p:embeddedFont>
    <p:embeddedFont>
      <p:font typeface="Lexend Deca Light" panose="020B0604020202020204" charset="0"/>
      <p:regular r:id="rId34"/>
      <p:bold r:id="rId35"/>
    </p:embeddedFont>
    <p:embeddedFont>
      <p:font typeface="Nunito Light"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83" userDrawn="1">
          <p15:clr>
            <a:srgbClr val="747775"/>
          </p15:clr>
        </p15:guide>
        <p15:guide id="2" pos="2903"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A25A8-77CB-4029-9945-30DD5AEF2663}" v="90" dt="2025-03-26T07:12:12.471"/>
  </p1510:revLst>
</p1510:revInfo>
</file>

<file path=ppt/tableStyles.xml><?xml version="1.0" encoding="utf-8"?>
<a:tblStyleLst xmlns:a="http://schemas.openxmlformats.org/drawingml/2006/main" def="{B3BB6D01-9506-4C2F-A542-FDF8296790E4}">
  <a:tblStyle styleId="{B3BB6D01-9506-4C2F-A542-FDF8296790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8B73CC-1045-40EC-A71E-3864EA0F68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42" y="270"/>
      </p:cViewPr>
      <p:guideLst>
        <p:guide orient="horz" pos="1983"/>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ément Loire" userId="d34e3821d0a7fc53" providerId="LiveId" clId="{129A25A8-77CB-4029-9945-30DD5AEF2663}"/>
    <pc:docChg chg="undo custSel addSld delSld modSld sldOrd delMainMaster">
      <pc:chgData name="Clément Loire" userId="d34e3821d0a7fc53" providerId="LiveId" clId="{129A25A8-77CB-4029-9945-30DD5AEF2663}" dt="2025-03-26T10:29:23.043" v="7147" actId="20577"/>
      <pc:docMkLst>
        <pc:docMk/>
      </pc:docMkLst>
      <pc:sldChg chg="modSp mod">
        <pc:chgData name="Clément Loire" userId="d34e3821d0a7fc53" providerId="LiveId" clId="{129A25A8-77CB-4029-9945-30DD5AEF2663}" dt="2025-03-25T14:55:55.358" v="113" actId="20577"/>
        <pc:sldMkLst>
          <pc:docMk/>
          <pc:sldMk cId="0" sldId="256"/>
        </pc:sldMkLst>
        <pc:spChg chg="mod">
          <ac:chgData name="Clément Loire" userId="d34e3821d0a7fc53" providerId="LiveId" clId="{129A25A8-77CB-4029-9945-30DD5AEF2663}" dt="2025-03-25T14:55:31.099" v="49" actId="20577"/>
          <ac:spMkLst>
            <pc:docMk/>
            <pc:sldMk cId="0" sldId="256"/>
            <ac:spMk id="233" creationId="{00000000-0000-0000-0000-000000000000}"/>
          </ac:spMkLst>
        </pc:spChg>
        <pc:spChg chg="mod">
          <ac:chgData name="Clément Loire" userId="d34e3821d0a7fc53" providerId="LiveId" clId="{129A25A8-77CB-4029-9945-30DD5AEF2663}" dt="2025-03-25T14:55:55.358" v="113" actId="20577"/>
          <ac:spMkLst>
            <pc:docMk/>
            <pc:sldMk cId="0" sldId="256"/>
            <ac:spMk id="234" creationId="{00000000-0000-0000-0000-000000000000}"/>
          </ac:spMkLst>
        </pc:spChg>
        <pc:spChg chg="mod">
          <ac:chgData name="Clément Loire" userId="d34e3821d0a7fc53" providerId="LiveId" clId="{129A25A8-77CB-4029-9945-30DD5AEF2663}" dt="2025-03-25T14:54:31.535" v="14" actId="404"/>
          <ac:spMkLst>
            <pc:docMk/>
            <pc:sldMk cId="0" sldId="256"/>
            <ac:spMk id="236" creationId="{00000000-0000-0000-0000-000000000000}"/>
          </ac:spMkLst>
        </pc:spChg>
      </pc:sldChg>
      <pc:sldChg chg="del">
        <pc:chgData name="Clément Loire" userId="d34e3821d0a7fc53" providerId="LiveId" clId="{129A25A8-77CB-4029-9945-30DD5AEF2663}" dt="2025-03-26T07:04:38.716" v="7036" actId="2696"/>
        <pc:sldMkLst>
          <pc:docMk/>
          <pc:sldMk cId="0" sldId="257"/>
        </pc:sldMkLst>
      </pc:sldChg>
      <pc:sldChg chg="addSp delSp modSp mod modAnim">
        <pc:chgData name="Clément Loire" userId="d34e3821d0a7fc53" providerId="LiveId" clId="{129A25A8-77CB-4029-9945-30DD5AEF2663}" dt="2025-03-26T10:29:10.793" v="7131" actId="20577"/>
        <pc:sldMkLst>
          <pc:docMk/>
          <pc:sldMk cId="0" sldId="258"/>
        </pc:sldMkLst>
        <pc:spChg chg="add del mod">
          <ac:chgData name="Clément Loire" userId="d34e3821d0a7fc53" providerId="LiveId" clId="{129A25A8-77CB-4029-9945-30DD5AEF2663}" dt="2025-03-25T14:57:57.688" v="202" actId="478"/>
          <ac:spMkLst>
            <pc:docMk/>
            <pc:sldMk cId="0" sldId="258"/>
            <ac:spMk id="3" creationId="{A70333D8-7D43-0EBA-E7CD-32E69FEA3528}"/>
          </ac:spMkLst>
        </pc:spChg>
        <pc:spChg chg="add del mod">
          <ac:chgData name="Clément Loire" userId="d34e3821d0a7fc53" providerId="LiveId" clId="{129A25A8-77CB-4029-9945-30DD5AEF2663}" dt="2025-03-25T14:58:00.423" v="204" actId="478"/>
          <ac:spMkLst>
            <pc:docMk/>
            <pc:sldMk cId="0" sldId="258"/>
            <ac:spMk id="5" creationId="{161C79FB-4C39-9186-37C6-F08C97EACA14}"/>
          </ac:spMkLst>
        </pc:spChg>
        <pc:spChg chg="add del mod">
          <ac:chgData name="Clément Loire" userId="d34e3821d0a7fc53" providerId="LiveId" clId="{129A25A8-77CB-4029-9945-30DD5AEF2663}" dt="2025-03-25T14:58:05.588" v="206" actId="478"/>
          <ac:spMkLst>
            <pc:docMk/>
            <pc:sldMk cId="0" sldId="258"/>
            <ac:spMk id="7" creationId="{B5C96748-591B-5EE4-E2ED-0527A2DAF460}"/>
          </ac:spMkLst>
        </pc:spChg>
        <pc:spChg chg="add del mod">
          <ac:chgData name="Clément Loire" userId="d34e3821d0a7fc53" providerId="LiveId" clId="{129A25A8-77CB-4029-9945-30DD5AEF2663}" dt="2025-03-25T14:58:09.190" v="208" actId="478"/>
          <ac:spMkLst>
            <pc:docMk/>
            <pc:sldMk cId="0" sldId="258"/>
            <ac:spMk id="9" creationId="{E920D07B-D499-1E33-AB66-BAABFE575EBB}"/>
          </ac:spMkLst>
        </pc:spChg>
        <pc:spChg chg="mod">
          <ac:chgData name="Clément Loire" userId="d34e3821d0a7fc53" providerId="LiveId" clId="{129A25A8-77CB-4029-9945-30DD5AEF2663}" dt="2025-03-26T10:29:10.793" v="7131" actId="20577"/>
          <ac:spMkLst>
            <pc:docMk/>
            <pc:sldMk cId="0" sldId="258"/>
            <ac:spMk id="254" creationId="{00000000-0000-0000-0000-000000000000}"/>
          </ac:spMkLst>
        </pc:spChg>
        <pc:spChg chg="del mod">
          <ac:chgData name="Clément Loire" userId="d34e3821d0a7fc53" providerId="LiveId" clId="{129A25A8-77CB-4029-9945-30DD5AEF2663}" dt="2025-03-25T14:57:55.462" v="201" actId="478"/>
          <ac:spMkLst>
            <pc:docMk/>
            <pc:sldMk cId="0" sldId="258"/>
            <ac:spMk id="255" creationId="{00000000-0000-0000-0000-000000000000}"/>
          </ac:spMkLst>
        </pc:spChg>
        <pc:spChg chg="del">
          <ac:chgData name="Clément Loire" userId="d34e3821d0a7fc53" providerId="LiveId" clId="{129A25A8-77CB-4029-9945-30DD5AEF2663}" dt="2025-03-25T14:58:02.693" v="205" actId="478"/>
          <ac:spMkLst>
            <pc:docMk/>
            <pc:sldMk cId="0" sldId="258"/>
            <ac:spMk id="256" creationId="{00000000-0000-0000-0000-000000000000}"/>
          </ac:spMkLst>
        </pc:spChg>
        <pc:spChg chg="del">
          <ac:chgData name="Clément Loire" userId="d34e3821d0a7fc53" providerId="LiveId" clId="{129A25A8-77CB-4029-9945-30DD5AEF2663}" dt="2025-03-25T14:57:59.664" v="203" actId="478"/>
          <ac:spMkLst>
            <pc:docMk/>
            <pc:sldMk cId="0" sldId="258"/>
            <ac:spMk id="257" creationId="{00000000-0000-0000-0000-000000000000}"/>
          </ac:spMkLst>
        </pc:spChg>
        <pc:spChg chg="del">
          <ac:chgData name="Clément Loire" userId="d34e3821d0a7fc53" providerId="LiveId" clId="{129A25A8-77CB-4029-9945-30DD5AEF2663}" dt="2025-03-25T14:58:08.005" v="207" actId="478"/>
          <ac:spMkLst>
            <pc:docMk/>
            <pc:sldMk cId="0" sldId="258"/>
            <ac:spMk id="258" creationId="{00000000-0000-0000-0000-000000000000}"/>
          </ac:spMkLst>
        </pc:spChg>
        <pc:spChg chg="mod">
          <ac:chgData name="Clément Loire" userId="d34e3821d0a7fc53" providerId="LiveId" clId="{129A25A8-77CB-4029-9945-30DD5AEF2663}" dt="2025-03-25T14:58:24.159" v="220" actId="1076"/>
          <ac:spMkLst>
            <pc:docMk/>
            <pc:sldMk cId="0" sldId="258"/>
            <ac:spMk id="263" creationId="{00000000-0000-0000-0000-000000000000}"/>
          </ac:spMkLst>
        </pc:spChg>
        <pc:spChg chg="mod">
          <ac:chgData name="Clément Loire" userId="d34e3821d0a7fc53" providerId="LiveId" clId="{129A25A8-77CB-4029-9945-30DD5AEF2663}" dt="2025-03-25T14:58:13.220" v="215" actId="20577"/>
          <ac:spMkLst>
            <pc:docMk/>
            <pc:sldMk cId="0" sldId="258"/>
            <ac:spMk id="264" creationId="{00000000-0000-0000-0000-000000000000}"/>
          </ac:spMkLst>
        </pc:spChg>
        <pc:spChg chg="mod">
          <ac:chgData name="Clément Loire" userId="d34e3821d0a7fc53" providerId="LiveId" clId="{129A25A8-77CB-4029-9945-30DD5AEF2663}" dt="2025-03-25T14:58:37.392" v="223" actId="1076"/>
          <ac:spMkLst>
            <pc:docMk/>
            <pc:sldMk cId="0" sldId="258"/>
            <ac:spMk id="265" creationId="{00000000-0000-0000-0000-000000000000}"/>
          </ac:spMkLst>
        </pc:spChg>
        <pc:spChg chg="mod">
          <ac:chgData name="Clément Loire" userId="d34e3821d0a7fc53" providerId="LiveId" clId="{129A25A8-77CB-4029-9945-30DD5AEF2663}" dt="2025-03-25T14:58:43.962" v="224" actId="20577"/>
          <ac:spMkLst>
            <pc:docMk/>
            <pc:sldMk cId="0" sldId="258"/>
            <ac:spMk id="266" creationId="{00000000-0000-0000-0000-000000000000}"/>
          </ac:spMkLst>
        </pc:spChg>
      </pc:sldChg>
      <pc:sldChg chg="del">
        <pc:chgData name="Clément Loire" userId="d34e3821d0a7fc53" providerId="LiveId" clId="{129A25A8-77CB-4029-9945-30DD5AEF2663}" dt="2025-03-25T19:19:42.993" v="6673" actId="2696"/>
        <pc:sldMkLst>
          <pc:docMk/>
          <pc:sldMk cId="0" sldId="259"/>
        </pc:sldMkLst>
      </pc:sldChg>
      <pc:sldChg chg="addSp delSp modSp mod ord modNotes">
        <pc:chgData name="Clément Loire" userId="d34e3821d0a7fc53" providerId="LiveId" clId="{129A25A8-77CB-4029-9945-30DD5AEF2663}" dt="2025-03-25T15:32:39.559" v="447" actId="14100"/>
        <pc:sldMkLst>
          <pc:docMk/>
          <pc:sldMk cId="0" sldId="260"/>
        </pc:sldMkLst>
        <pc:spChg chg="add del mod">
          <ac:chgData name="Clément Loire" userId="d34e3821d0a7fc53" providerId="LiveId" clId="{129A25A8-77CB-4029-9945-30DD5AEF2663}" dt="2025-03-25T15:30:49.235" v="440" actId="478"/>
          <ac:spMkLst>
            <pc:docMk/>
            <pc:sldMk cId="0" sldId="260"/>
            <ac:spMk id="3" creationId="{EDB43558-1F4E-3F54-F202-70AEB6A9855E}"/>
          </ac:spMkLst>
        </pc:spChg>
        <pc:spChg chg="mod">
          <ac:chgData name="Clément Loire" userId="d34e3821d0a7fc53" providerId="LiveId" clId="{129A25A8-77CB-4029-9945-30DD5AEF2663}" dt="2025-03-25T15:32:39.559" v="447" actId="14100"/>
          <ac:spMkLst>
            <pc:docMk/>
            <pc:sldMk cId="0" sldId="260"/>
            <ac:spMk id="284" creationId="{00000000-0000-0000-0000-000000000000}"/>
          </ac:spMkLst>
        </pc:spChg>
        <pc:spChg chg="del">
          <ac:chgData name="Clément Loire" userId="d34e3821d0a7fc53" providerId="LiveId" clId="{129A25A8-77CB-4029-9945-30DD5AEF2663}" dt="2025-03-25T15:30:47.415" v="439" actId="478"/>
          <ac:spMkLst>
            <pc:docMk/>
            <pc:sldMk cId="0" sldId="260"/>
            <ac:spMk id="286" creationId="{00000000-0000-0000-0000-000000000000}"/>
          </ac:spMkLst>
        </pc:spChg>
        <pc:spChg chg="mod">
          <ac:chgData name="Clément Loire" userId="d34e3821d0a7fc53" providerId="LiveId" clId="{129A25A8-77CB-4029-9945-30DD5AEF2663}" dt="2025-03-25T15:30:54.287" v="441" actId="1076"/>
          <ac:spMkLst>
            <pc:docMk/>
            <pc:sldMk cId="0" sldId="260"/>
            <ac:spMk id="290" creationId="{00000000-0000-0000-0000-000000000000}"/>
          </ac:spMkLst>
        </pc:spChg>
      </pc:sldChg>
      <pc:sldChg chg="del">
        <pc:chgData name="Clément Loire" userId="d34e3821d0a7fc53" providerId="LiveId" clId="{129A25A8-77CB-4029-9945-30DD5AEF2663}" dt="2025-03-25T19:19:42.993" v="6673" actId="2696"/>
        <pc:sldMkLst>
          <pc:docMk/>
          <pc:sldMk cId="0" sldId="261"/>
        </pc:sldMkLst>
      </pc:sldChg>
      <pc:sldChg chg="del">
        <pc:chgData name="Clément Loire" userId="d34e3821d0a7fc53" providerId="LiveId" clId="{129A25A8-77CB-4029-9945-30DD5AEF2663}" dt="2025-03-25T19:19:42.993" v="6673" actId="2696"/>
        <pc:sldMkLst>
          <pc:docMk/>
          <pc:sldMk cId="0" sldId="262"/>
        </pc:sldMkLst>
      </pc:sldChg>
      <pc:sldChg chg="del">
        <pc:chgData name="Clément Loire" userId="d34e3821d0a7fc53" providerId="LiveId" clId="{129A25A8-77CB-4029-9945-30DD5AEF2663}" dt="2025-03-25T19:19:42.993" v="6673" actId="2696"/>
        <pc:sldMkLst>
          <pc:docMk/>
          <pc:sldMk cId="0" sldId="263"/>
        </pc:sldMkLst>
      </pc:sldChg>
      <pc:sldChg chg="del">
        <pc:chgData name="Clément Loire" userId="d34e3821d0a7fc53" providerId="LiveId" clId="{129A25A8-77CB-4029-9945-30DD5AEF2663}" dt="2025-03-25T19:19:42.993" v="6673" actId="2696"/>
        <pc:sldMkLst>
          <pc:docMk/>
          <pc:sldMk cId="0" sldId="264"/>
        </pc:sldMkLst>
      </pc:sldChg>
      <pc:sldChg chg="del">
        <pc:chgData name="Clément Loire" userId="d34e3821d0a7fc53" providerId="LiveId" clId="{129A25A8-77CB-4029-9945-30DD5AEF2663}" dt="2025-03-25T19:19:42.993" v="6673" actId="2696"/>
        <pc:sldMkLst>
          <pc:docMk/>
          <pc:sldMk cId="0" sldId="265"/>
        </pc:sldMkLst>
      </pc:sldChg>
      <pc:sldChg chg="del">
        <pc:chgData name="Clément Loire" userId="d34e3821d0a7fc53" providerId="LiveId" clId="{129A25A8-77CB-4029-9945-30DD5AEF2663}" dt="2025-03-25T19:19:42.993" v="6673" actId="2696"/>
        <pc:sldMkLst>
          <pc:docMk/>
          <pc:sldMk cId="0" sldId="266"/>
        </pc:sldMkLst>
      </pc:sldChg>
      <pc:sldChg chg="del">
        <pc:chgData name="Clément Loire" userId="d34e3821d0a7fc53" providerId="LiveId" clId="{129A25A8-77CB-4029-9945-30DD5AEF2663}" dt="2025-03-25T19:19:42.993" v="6673" actId="2696"/>
        <pc:sldMkLst>
          <pc:docMk/>
          <pc:sldMk cId="0" sldId="267"/>
        </pc:sldMkLst>
      </pc:sldChg>
      <pc:sldChg chg="del">
        <pc:chgData name="Clément Loire" userId="d34e3821d0a7fc53" providerId="LiveId" clId="{129A25A8-77CB-4029-9945-30DD5AEF2663}" dt="2025-03-25T19:19:42.993" v="6673" actId="2696"/>
        <pc:sldMkLst>
          <pc:docMk/>
          <pc:sldMk cId="0" sldId="268"/>
        </pc:sldMkLst>
      </pc:sldChg>
      <pc:sldChg chg="del">
        <pc:chgData name="Clément Loire" userId="d34e3821d0a7fc53" providerId="LiveId" clId="{129A25A8-77CB-4029-9945-30DD5AEF2663}" dt="2025-03-25T19:19:42.993" v="6673" actId="2696"/>
        <pc:sldMkLst>
          <pc:docMk/>
          <pc:sldMk cId="0" sldId="269"/>
        </pc:sldMkLst>
      </pc:sldChg>
      <pc:sldChg chg="del">
        <pc:chgData name="Clément Loire" userId="d34e3821d0a7fc53" providerId="LiveId" clId="{129A25A8-77CB-4029-9945-30DD5AEF2663}" dt="2025-03-25T19:19:42.993" v="6673" actId="2696"/>
        <pc:sldMkLst>
          <pc:docMk/>
          <pc:sldMk cId="0" sldId="270"/>
        </pc:sldMkLst>
      </pc:sldChg>
      <pc:sldChg chg="del">
        <pc:chgData name="Clément Loire" userId="d34e3821d0a7fc53" providerId="LiveId" clId="{129A25A8-77CB-4029-9945-30DD5AEF2663}" dt="2025-03-25T19:19:42.993" v="6673" actId="2696"/>
        <pc:sldMkLst>
          <pc:docMk/>
          <pc:sldMk cId="0" sldId="271"/>
        </pc:sldMkLst>
      </pc:sldChg>
      <pc:sldChg chg="del">
        <pc:chgData name="Clément Loire" userId="d34e3821d0a7fc53" providerId="LiveId" clId="{129A25A8-77CB-4029-9945-30DD5AEF2663}" dt="2025-03-25T19:19:42.993" v="6673" actId="2696"/>
        <pc:sldMkLst>
          <pc:docMk/>
          <pc:sldMk cId="0" sldId="272"/>
        </pc:sldMkLst>
      </pc:sldChg>
      <pc:sldChg chg="del">
        <pc:chgData name="Clément Loire" userId="d34e3821d0a7fc53" providerId="LiveId" clId="{129A25A8-77CB-4029-9945-30DD5AEF2663}" dt="2025-03-25T19:19:42.993" v="6673" actId="2696"/>
        <pc:sldMkLst>
          <pc:docMk/>
          <pc:sldMk cId="0" sldId="273"/>
        </pc:sldMkLst>
      </pc:sldChg>
      <pc:sldChg chg="del">
        <pc:chgData name="Clément Loire" userId="d34e3821d0a7fc53" providerId="LiveId" clId="{129A25A8-77CB-4029-9945-30DD5AEF2663}" dt="2025-03-25T19:19:42.993" v="6673" actId="2696"/>
        <pc:sldMkLst>
          <pc:docMk/>
          <pc:sldMk cId="0" sldId="274"/>
        </pc:sldMkLst>
      </pc:sldChg>
      <pc:sldChg chg="del">
        <pc:chgData name="Clément Loire" userId="d34e3821d0a7fc53" providerId="LiveId" clId="{129A25A8-77CB-4029-9945-30DD5AEF2663}" dt="2025-03-25T19:19:42.993" v="6673" actId="2696"/>
        <pc:sldMkLst>
          <pc:docMk/>
          <pc:sldMk cId="0" sldId="275"/>
        </pc:sldMkLst>
      </pc:sldChg>
      <pc:sldChg chg="del">
        <pc:chgData name="Clément Loire" userId="d34e3821d0a7fc53" providerId="LiveId" clId="{129A25A8-77CB-4029-9945-30DD5AEF2663}" dt="2025-03-25T19:19:42.993" v="6673" actId="2696"/>
        <pc:sldMkLst>
          <pc:docMk/>
          <pc:sldMk cId="0" sldId="276"/>
        </pc:sldMkLst>
      </pc:sldChg>
      <pc:sldChg chg="del">
        <pc:chgData name="Clément Loire" userId="d34e3821d0a7fc53" providerId="LiveId" clId="{129A25A8-77CB-4029-9945-30DD5AEF2663}" dt="2025-03-25T19:19:42.993" v="6673" actId="2696"/>
        <pc:sldMkLst>
          <pc:docMk/>
          <pc:sldMk cId="0" sldId="277"/>
        </pc:sldMkLst>
      </pc:sldChg>
      <pc:sldChg chg="del">
        <pc:chgData name="Clément Loire" userId="d34e3821d0a7fc53" providerId="LiveId" clId="{129A25A8-77CB-4029-9945-30DD5AEF2663}" dt="2025-03-25T19:19:42.993" v="6673" actId="2696"/>
        <pc:sldMkLst>
          <pc:docMk/>
          <pc:sldMk cId="0" sldId="278"/>
        </pc:sldMkLst>
      </pc:sldChg>
      <pc:sldChg chg="del">
        <pc:chgData name="Clément Loire" userId="d34e3821d0a7fc53" providerId="LiveId" clId="{129A25A8-77CB-4029-9945-30DD5AEF2663}" dt="2025-03-25T19:19:42.993" v="6673" actId="2696"/>
        <pc:sldMkLst>
          <pc:docMk/>
          <pc:sldMk cId="0" sldId="279"/>
        </pc:sldMkLst>
      </pc:sldChg>
      <pc:sldChg chg="del">
        <pc:chgData name="Clément Loire" userId="d34e3821d0a7fc53" providerId="LiveId" clId="{129A25A8-77CB-4029-9945-30DD5AEF2663}" dt="2025-03-25T19:19:42.993" v="6673" actId="2696"/>
        <pc:sldMkLst>
          <pc:docMk/>
          <pc:sldMk cId="0" sldId="280"/>
        </pc:sldMkLst>
      </pc:sldChg>
      <pc:sldChg chg="del">
        <pc:chgData name="Clément Loire" userId="d34e3821d0a7fc53" providerId="LiveId" clId="{129A25A8-77CB-4029-9945-30DD5AEF2663}" dt="2025-03-25T19:19:42.993" v="6673" actId="2696"/>
        <pc:sldMkLst>
          <pc:docMk/>
          <pc:sldMk cId="0" sldId="281"/>
        </pc:sldMkLst>
      </pc:sldChg>
      <pc:sldChg chg="del">
        <pc:chgData name="Clément Loire" userId="d34e3821d0a7fc53" providerId="LiveId" clId="{129A25A8-77CB-4029-9945-30DD5AEF2663}" dt="2025-03-25T19:19:42.993" v="6673" actId="2696"/>
        <pc:sldMkLst>
          <pc:docMk/>
          <pc:sldMk cId="0" sldId="282"/>
        </pc:sldMkLst>
      </pc:sldChg>
      <pc:sldChg chg="del">
        <pc:chgData name="Clément Loire" userId="d34e3821d0a7fc53" providerId="LiveId" clId="{129A25A8-77CB-4029-9945-30DD5AEF2663}" dt="2025-03-25T19:19:42.993" v="6673" actId="2696"/>
        <pc:sldMkLst>
          <pc:docMk/>
          <pc:sldMk cId="0" sldId="283"/>
        </pc:sldMkLst>
      </pc:sldChg>
      <pc:sldChg chg="del">
        <pc:chgData name="Clément Loire" userId="d34e3821d0a7fc53" providerId="LiveId" clId="{129A25A8-77CB-4029-9945-30DD5AEF2663}" dt="2025-03-25T19:19:42.993" v="6673" actId="2696"/>
        <pc:sldMkLst>
          <pc:docMk/>
          <pc:sldMk cId="0" sldId="284"/>
        </pc:sldMkLst>
      </pc:sldChg>
      <pc:sldChg chg="del">
        <pc:chgData name="Clément Loire" userId="d34e3821d0a7fc53" providerId="LiveId" clId="{129A25A8-77CB-4029-9945-30DD5AEF2663}" dt="2025-03-25T19:19:42.993" v="6673" actId="2696"/>
        <pc:sldMkLst>
          <pc:docMk/>
          <pc:sldMk cId="0" sldId="285"/>
        </pc:sldMkLst>
      </pc:sldChg>
      <pc:sldChg chg="del">
        <pc:chgData name="Clément Loire" userId="d34e3821d0a7fc53" providerId="LiveId" clId="{129A25A8-77CB-4029-9945-30DD5AEF2663}" dt="2025-03-25T19:19:42.993" v="6673" actId="2696"/>
        <pc:sldMkLst>
          <pc:docMk/>
          <pc:sldMk cId="0" sldId="286"/>
        </pc:sldMkLst>
      </pc:sldChg>
      <pc:sldChg chg="del">
        <pc:chgData name="Clément Loire" userId="d34e3821d0a7fc53" providerId="LiveId" clId="{129A25A8-77CB-4029-9945-30DD5AEF2663}" dt="2025-03-25T19:19:42.993" v="6673" actId="2696"/>
        <pc:sldMkLst>
          <pc:docMk/>
          <pc:sldMk cId="0" sldId="287"/>
        </pc:sldMkLst>
      </pc:sldChg>
      <pc:sldChg chg="del">
        <pc:chgData name="Clément Loire" userId="d34e3821d0a7fc53" providerId="LiveId" clId="{129A25A8-77CB-4029-9945-30DD5AEF2663}" dt="2025-03-25T19:19:42.993" v="6673" actId="2696"/>
        <pc:sldMkLst>
          <pc:docMk/>
          <pc:sldMk cId="0" sldId="288"/>
        </pc:sldMkLst>
      </pc:sldChg>
      <pc:sldChg chg="del">
        <pc:chgData name="Clément Loire" userId="d34e3821d0a7fc53" providerId="LiveId" clId="{129A25A8-77CB-4029-9945-30DD5AEF2663}" dt="2025-03-25T19:19:42.993" v="6673" actId="2696"/>
        <pc:sldMkLst>
          <pc:docMk/>
          <pc:sldMk cId="0" sldId="289"/>
        </pc:sldMkLst>
      </pc:sldChg>
      <pc:sldChg chg="del">
        <pc:chgData name="Clément Loire" userId="d34e3821d0a7fc53" providerId="LiveId" clId="{129A25A8-77CB-4029-9945-30DD5AEF2663}" dt="2025-03-25T19:19:42.993" v="6673" actId="2696"/>
        <pc:sldMkLst>
          <pc:docMk/>
          <pc:sldMk cId="0" sldId="290"/>
        </pc:sldMkLst>
      </pc:sldChg>
      <pc:sldChg chg="del">
        <pc:chgData name="Clément Loire" userId="d34e3821d0a7fc53" providerId="LiveId" clId="{129A25A8-77CB-4029-9945-30DD5AEF2663}" dt="2025-03-25T19:19:42.993" v="6673" actId="2696"/>
        <pc:sldMkLst>
          <pc:docMk/>
          <pc:sldMk cId="0" sldId="291"/>
        </pc:sldMkLst>
      </pc:sldChg>
      <pc:sldChg chg="del">
        <pc:chgData name="Clément Loire" userId="d34e3821d0a7fc53" providerId="LiveId" clId="{129A25A8-77CB-4029-9945-30DD5AEF2663}" dt="2025-03-25T19:19:42.993" v="6673" actId="2696"/>
        <pc:sldMkLst>
          <pc:docMk/>
          <pc:sldMk cId="0" sldId="292"/>
        </pc:sldMkLst>
      </pc:sldChg>
      <pc:sldChg chg="del">
        <pc:chgData name="Clément Loire" userId="d34e3821d0a7fc53" providerId="LiveId" clId="{129A25A8-77CB-4029-9945-30DD5AEF2663}" dt="2025-03-25T19:19:42.993" v="6673" actId="2696"/>
        <pc:sldMkLst>
          <pc:docMk/>
          <pc:sldMk cId="0" sldId="293"/>
        </pc:sldMkLst>
      </pc:sldChg>
      <pc:sldChg chg="del">
        <pc:chgData name="Clément Loire" userId="d34e3821d0a7fc53" providerId="LiveId" clId="{129A25A8-77CB-4029-9945-30DD5AEF2663}" dt="2025-03-25T19:19:42.993" v="6673" actId="2696"/>
        <pc:sldMkLst>
          <pc:docMk/>
          <pc:sldMk cId="0" sldId="294"/>
        </pc:sldMkLst>
      </pc:sldChg>
      <pc:sldChg chg="del">
        <pc:chgData name="Clément Loire" userId="d34e3821d0a7fc53" providerId="LiveId" clId="{129A25A8-77CB-4029-9945-30DD5AEF2663}" dt="2025-03-25T19:19:42.993" v="6673" actId="2696"/>
        <pc:sldMkLst>
          <pc:docMk/>
          <pc:sldMk cId="0" sldId="295"/>
        </pc:sldMkLst>
      </pc:sldChg>
      <pc:sldChg chg="del">
        <pc:chgData name="Clément Loire" userId="d34e3821d0a7fc53" providerId="LiveId" clId="{129A25A8-77CB-4029-9945-30DD5AEF2663}" dt="2025-03-25T19:19:42.993" v="6673" actId="2696"/>
        <pc:sldMkLst>
          <pc:docMk/>
          <pc:sldMk cId="0" sldId="296"/>
        </pc:sldMkLst>
      </pc:sldChg>
      <pc:sldChg chg="del">
        <pc:chgData name="Clément Loire" userId="d34e3821d0a7fc53" providerId="LiveId" clId="{129A25A8-77CB-4029-9945-30DD5AEF2663}" dt="2025-03-25T19:19:42.993" v="6673" actId="2696"/>
        <pc:sldMkLst>
          <pc:docMk/>
          <pc:sldMk cId="0" sldId="297"/>
        </pc:sldMkLst>
      </pc:sldChg>
      <pc:sldChg chg="del">
        <pc:chgData name="Clément Loire" userId="d34e3821d0a7fc53" providerId="LiveId" clId="{129A25A8-77CB-4029-9945-30DD5AEF2663}" dt="2025-03-25T19:19:42.993" v="6673" actId="2696"/>
        <pc:sldMkLst>
          <pc:docMk/>
          <pc:sldMk cId="0" sldId="298"/>
        </pc:sldMkLst>
      </pc:sldChg>
      <pc:sldChg chg="del">
        <pc:chgData name="Clément Loire" userId="d34e3821d0a7fc53" providerId="LiveId" clId="{129A25A8-77CB-4029-9945-30DD5AEF2663}" dt="2025-03-25T19:19:42.993" v="6673" actId="2696"/>
        <pc:sldMkLst>
          <pc:docMk/>
          <pc:sldMk cId="0" sldId="299"/>
        </pc:sldMkLst>
      </pc:sldChg>
      <pc:sldChg chg="del">
        <pc:chgData name="Clément Loire" userId="d34e3821d0a7fc53" providerId="LiveId" clId="{129A25A8-77CB-4029-9945-30DD5AEF2663}" dt="2025-03-25T19:19:42.993" v="6673" actId="2696"/>
        <pc:sldMkLst>
          <pc:docMk/>
          <pc:sldMk cId="0" sldId="300"/>
        </pc:sldMkLst>
      </pc:sldChg>
      <pc:sldChg chg="del">
        <pc:chgData name="Clément Loire" userId="d34e3821d0a7fc53" providerId="LiveId" clId="{129A25A8-77CB-4029-9945-30DD5AEF2663}" dt="2025-03-25T19:19:42.993" v="6673" actId="2696"/>
        <pc:sldMkLst>
          <pc:docMk/>
          <pc:sldMk cId="0" sldId="301"/>
        </pc:sldMkLst>
      </pc:sldChg>
      <pc:sldChg chg="del">
        <pc:chgData name="Clément Loire" userId="d34e3821d0a7fc53" providerId="LiveId" clId="{129A25A8-77CB-4029-9945-30DD5AEF2663}" dt="2025-03-25T19:19:42.993" v="6673" actId="2696"/>
        <pc:sldMkLst>
          <pc:docMk/>
          <pc:sldMk cId="0" sldId="302"/>
        </pc:sldMkLst>
      </pc:sldChg>
      <pc:sldChg chg="del">
        <pc:chgData name="Clément Loire" userId="d34e3821d0a7fc53" providerId="LiveId" clId="{129A25A8-77CB-4029-9945-30DD5AEF2663}" dt="2025-03-25T19:19:42.993" v="6673" actId="2696"/>
        <pc:sldMkLst>
          <pc:docMk/>
          <pc:sldMk cId="0" sldId="303"/>
        </pc:sldMkLst>
      </pc:sldChg>
      <pc:sldChg chg="del">
        <pc:chgData name="Clément Loire" userId="d34e3821d0a7fc53" providerId="LiveId" clId="{129A25A8-77CB-4029-9945-30DD5AEF2663}" dt="2025-03-25T19:19:42.993" v="6673" actId="2696"/>
        <pc:sldMkLst>
          <pc:docMk/>
          <pc:sldMk cId="0" sldId="304"/>
        </pc:sldMkLst>
      </pc:sldChg>
      <pc:sldChg chg="del">
        <pc:chgData name="Clément Loire" userId="d34e3821d0a7fc53" providerId="LiveId" clId="{129A25A8-77CB-4029-9945-30DD5AEF2663}" dt="2025-03-25T19:19:42.993" v="6673" actId="2696"/>
        <pc:sldMkLst>
          <pc:docMk/>
          <pc:sldMk cId="0" sldId="305"/>
        </pc:sldMkLst>
      </pc:sldChg>
      <pc:sldChg chg="del">
        <pc:chgData name="Clément Loire" userId="d34e3821d0a7fc53" providerId="LiveId" clId="{129A25A8-77CB-4029-9945-30DD5AEF2663}" dt="2025-03-25T19:19:42.993" v="6673" actId="2696"/>
        <pc:sldMkLst>
          <pc:docMk/>
          <pc:sldMk cId="0" sldId="306"/>
        </pc:sldMkLst>
      </pc:sldChg>
      <pc:sldChg chg="del">
        <pc:chgData name="Clément Loire" userId="d34e3821d0a7fc53" providerId="LiveId" clId="{129A25A8-77CB-4029-9945-30DD5AEF2663}" dt="2025-03-25T19:19:42.993" v="6673" actId="2696"/>
        <pc:sldMkLst>
          <pc:docMk/>
          <pc:sldMk cId="0" sldId="307"/>
        </pc:sldMkLst>
      </pc:sldChg>
      <pc:sldChg chg="del">
        <pc:chgData name="Clément Loire" userId="d34e3821d0a7fc53" providerId="LiveId" clId="{129A25A8-77CB-4029-9945-30DD5AEF2663}" dt="2025-03-25T19:19:42.993" v="6673" actId="2696"/>
        <pc:sldMkLst>
          <pc:docMk/>
          <pc:sldMk cId="0" sldId="308"/>
        </pc:sldMkLst>
      </pc:sldChg>
      <pc:sldChg chg="del">
        <pc:chgData name="Clément Loire" userId="d34e3821d0a7fc53" providerId="LiveId" clId="{129A25A8-77CB-4029-9945-30DD5AEF2663}" dt="2025-03-25T19:19:42.993" v="6673" actId="2696"/>
        <pc:sldMkLst>
          <pc:docMk/>
          <pc:sldMk cId="0" sldId="309"/>
        </pc:sldMkLst>
      </pc:sldChg>
      <pc:sldChg chg="del">
        <pc:chgData name="Clément Loire" userId="d34e3821d0a7fc53" providerId="LiveId" clId="{129A25A8-77CB-4029-9945-30DD5AEF2663}" dt="2025-03-25T19:19:42.993" v="6673" actId="2696"/>
        <pc:sldMkLst>
          <pc:docMk/>
          <pc:sldMk cId="0" sldId="310"/>
        </pc:sldMkLst>
      </pc:sldChg>
      <pc:sldChg chg="del">
        <pc:chgData name="Clément Loire" userId="d34e3821d0a7fc53" providerId="LiveId" clId="{129A25A8-77CB-4029-9945-30DD5AEF2663}" dt="2025-03-25T19:19:42.993" v="6673" actId="2696"/>
        <pc:sldMkLst>
          <pc:docMk/>
          <pc:sldMk cId="0" sldId="311"/>
        </pc:sldMkLst>
      </pc:sldChg>
      <pc:sldChg chg="modSp add del mod setBg modNotes">
        <pc:chgData name="Clément Loire" userId="d34e3821d0a7fc53" providerId="LiveId" clId="{129A25A8-77CB-4029-9945-30DD5AEF2663}" dt="2025-03-25T14:59:01.200" v="227" actId="2696"/>
        <pc:sldMkLst>
          <pc:docMk/>
          <pc:sldMk cId="2586177760" sldId="312"/>
        </pc:sldMkLst>
        <pc:spChg chg="mod">
          <ac:chgData name="Clément Loire" userId="d34e3821d0a7fc53" providerId="LiveId" clId="{129A25A8-77CB-4029-9945-30DD5AEF2663}" dt="2025-03-25T14:57:21.774" v="187" actId="20577"/>
          <ac:spMkLst>
            <pc:docMk/>
            <pc:sldMk cId="2586177760" sldId="312"/>
            <ac:spMk id="259" creationId="{50EFD16D-55BA-FFD2-20D4-EC97394B4737}"/>
          </ac:spMkLst>
        </pc:spChg>
      </pc:sldChg>
      <pc:sldChg chg="add del">
        <pc:chgData name="Clément Loire" userId="d34e3821d0a7fc53" providerId="LiveId" clId="{129A25A8-77CB-4029-9945-30DD5AEF2663}" dt="2025-03-25T14:59:01.200" v="227" actId="2696"/>
        <pc:sldMkLst>
          <pc:docMk/>
          <pc:sldMk cId="2359045607" sldId="313"/>
        </pc:sldMkLst>
      </pc:sldChg>
      <pc:sldChg chg="modSp add mod setBg modAnim">
        <pc:chgData name="Clément Loire" userId="d34e3821d0a7fc53" providerId="LiveId" clId="{129A25A8-77CB-4029-9945-30DD5AEF2663}" dt="2025-03-26T10:29:18.851" v="7139" actId="20577"/>
        <pc:sldMkLst>
          <pc:docMk/>
          <pc:sldMk cId="144055026" sldId="314"/>
        </pc:sldMkLst>
        <pc:spChg chg="mod">
          <ac:chgData name="Clément Loire" userId="d34e3821d0a7fc53" providerId="LiveId" clId="{129A25A8-77CB-4029-9945-30DD5AEF2663}" dt="2025-03-26T10:29:18.851" v="7139" actId="20577"/>
          <ac:spMkLst>
            <pc:docMk/>
            <pc:sldMk cId="144055026" sldId="314"/>
            <ac:spMk id="254" creationId="{3727EB52-3799-635E-06BF-34F7BE4D5CFA}"/>
          </ac:spMkLst>
        </pc:spChg>
        <pc:spChg chg="mod">
          <ac:chgData name="Clément Loire" userId="d34e3821d0a7fc53" providerId="LiveId" clId="{129A25A8-77CB-4029-9945-30DD5AEF2663}" dt="2025-03-25T14:59:08.648" v="229" actId="20577"/>
          <ac:spMkLst>
            <pc:docMk/>
            <pc:sldMk cId="144055026" sldId="314"/>
            <ac:spMk id="259" creationId="{C366116A-0573-4B0B-F0EF-5512E7F28E20}"/>
          </ac:spMkLst>
        </pc:spChg>
        <pc:spChg chg="mod">
          <ac:chgData name="Clément Loire" userId="d34e3821d0a7fc53" providerId="LiveId" clId="{129A25A8-77CB-4029-9945-30DD5AEF2663}" dt="2025-03-25T15:00:10.994" v="243" actId="20577"/>
          <ac:spMkLst>
            <pc:docMk/>
            <pc:sldMk cId="144055026" sldId="314"/>
            <ac:spMk id="260" creationId="{FC07DC86-BB75-02B3-2282-C122EC8441B9}"/>
          </ac:spMkLst>
        </pc:spChg>
        <pc:spChg chg="mod">
          <ac:chgData name="Clément Loire" userId="d34e3821d0a7fc53" providerId="LiveId" clId="{129A25A8-77CB-4029-9945-30DD5AEF2663}" dt="2025-03-25T15:00:08.670" v="241" actId="20577"/>
          <ac:spMkLst>
            <pc:docMk/>
            <pc:sldMk cId="144055026" sldId="314"/>
            <ac:spMk id="261" creationId="{32FD09F7-F261-33A4-9835-E3DAA6807D72}"/>
          </ac:spMkLst>
        </pc:spChg>
        <pc:spChg chg="mod">
          <ac:chgData name="Clément Loire" userId="d34e3821d0a7fc53" providerId="LiveId" clId="{129A25A8-77CB-4029-9945-30DD5AEF2663}" dt="2025-03-25T15:00:06.148" v="239" actId="20577"/>
          <ac:spMkLst>
            <pc:docMk/>
            <pc:sldMk cId="144055026" sldId="314"/>
            <ac:spMk id="262" creationId="{DECFC458-5E43-28C9-3163-D1EB1C8CF7DB}"/>
          </ac:spMkLst>
        </pc:spChg>
        <pc:spChg chg="mod">
          <ac:chgData name="Clément Loire" userId="d34e3821d0a7fc53" providerId="LiveId" clId="{129A25A8-77CB-4029-9945-30DD5AEF2663}" dt="2025-03-25T14:59:25.075" v="231" actId="1076"/>
          <ac:spMkLst>
            <pc:docMk/>
            <pc:sldMk cId="144055026" sldId="314"/>
            <ac:spMk id="263" creationId="{08EE0D30-1E88-8B7A-3CB3-EC90BF7A72D8}"/>
          </ac:spMkLst>
        </pc:spChg>
        <pc:spChg chg="mod">
          <ac:chgData name="Clément Loire" userId="d34e3821d0a7fc53" providerId="LiveId" clId="{129A25A8-77CB-4029-9945-30DD5AEF2663}" dt="2025-03-25T14:59:50.222" v="235" actId="1076"/>
          <ac:spMkLst>
            <pc:docMk/>
            <pc:sldMk cId="144055026" sldId="314"/>
            <ac:spMk id="264" creationId="{C35BFED1-1F22-CED3-FE80-3600AE90CA88}"/>
          </ac:spMkLst>
        </pc:spChg>
        <pc:spChg chg="mod">
          <ac:chgData name="Clément Loire" userId="d34e3821d0a7fc53" providerId="LiveId" clId="{129A25A8-77CB-4029-9945-30DD5AEF2663}" dt="2025-03-25T14:59:59.777" v="237" actId="1076"/>
          <ac:spMkLst>
            <pc:docMk/>
            <pc:sldMk cId="144055026" sldId="314"/>
            <ac:spMk id="265" creationId="{B3EFA5BF-798C-EAC0-AEC2-59A0268E1E8E}"/>
          </ac:spMkLst>
        </pc:spChg>
        <pc:spChg chg="mod">
          <ac:chgData name="Clément Loire" userId="d34e3821d0a7fc53" providerId="LiveId" clId="{129A25A8-77CB-4029-9945-30DD5AEF2663}" dt="2025-03-25T14:59:36.741" v="233"/>
          <ac:spMkLst>
            <pc:docMk/>
            <pc:sldMk cId="144055026" sldId="314"/>
            <ac:spMk id="266" creationId="{FE4661DC-19FC-2409-D744-92C9CEC71C6E}"/>
          </ac:spMkLst>
        </pc:spChg>
      </pc:sldChg>
      <pc:sldChg chg="addSp delSp modSp add mod modAnim">
        <pc:chgData name="Clément Loire" userId="d34e3821d0a7fc53" providerId="LiveId" clId="{129A25A8-77CB-4029-9945-30DD5AEF2663}" dt="2025-03-26T10:29:23.043" v="7147" actId="20577"/>
        <pc:sldMkLst>
          <pc:docMk/>
          <pc:sldMk cId="2164369951" sldId="315"/>
        </pc:sldMkLst>
        <pc:spChg chg="add del mod">
          <ac:chgData name="Clément Loire" userId="d34e3821d0a7fc53" providerId="LiveId" clId="{129A25A8-77CB-4029-9945-30DD5AEF2663}" dt="2025-03-25T15:00:18.690" v="245" actId="478"/>
          <ac:spMkLst>
            <pc:docMk/>
            <pc:sldMk cId="2164369951" sldId="315"/>
            <ac:spMk id="3" creationId="{F38C94D0-3B58-1DCA-DE62-02EAF12950A4}"/>
          </ac:spMkLst>
        </pc:spChg>
        <pc:spChg chg="add del mod">
          <ac:chgData name="Clément Loire" userId="d34e3821d0a7fc53" providerId="LiveId" clId="{129A25A8-77CB-4029-9945-30DD5AEF2663}" dt="2025-03-25T15:00:40.374" v="267" actId="478"/>
          <ac:spMkLst>
            <pc:docMk/>
            <pc:sldMk cId="2164369951" sldId="315"/>
            <ac:spMk id="5" creationId="{8B673E8E-76E9-7BA7-0810-C8B35AA67258}"/>
          </ac:spMkLst>
        </pc:spChg>
        <pc:spChg chg="add del mod">
          <ac:chgData name="Clément Loire" userId="d34e3821d0a7fc53" providerId="LiveId" clId="{129A25A8-77CB-4029-9945-30DD5AEF2663}" dt="2025-03-25T15:00:40.374" v="267" actId="478"/>
          <ac:spMkLst>
            <pc:docMk/>
            <pc:sldMk cId="2164369951" sldId="315"/>
            <ac:spMk id="7" creationId="{0BA3E8FD-D1F7-D1E1-8BC0-0CF7118CD661}"/>
          </ac:spMkLst>
        </pc:spChg>
        <pc:spChg chg="add del mod">
          <ac:chgData name="Clément Loire" userId="d34e3821d0a7fc53" providerId="LiveId" clId="{129A25A8-77CB-4029-9945-30DD5AEF2663}" dt="2025-03-25T15:00:40.374" v="267" actId="478"/>
          <ac:spMkLst>
            <pc:docMk/>
            <pc:sldMk cId="2164369951" sldId="315"/>
            <ac:spMk id="9" creationId="{FC37A2CC-C2E5-CC99-DEAE-82AF227833A8}"/>
          </ac:spMkLst>
        </pc:spChg>
        <pc:spChg chg="add del mod">
          <ac:chgData name="Clément Loire" userId="d34e3821d0a7fc53" providerId="LiveId" clId="{129A25A8-77CB-4029-9945-30DD5AEF2663}" dt="2025-03-25T15:00:40.374" v="267" actId="478"/>
          <ac:spMkLst>
            <pc:docMk/>
            <pc:sldMk cId="2164369951" sldId="315"/>
            <ac:spMk id="11" creationId="{04A29713-7768-77CB-8256-3FCAF7D22C88}"/>
          </ac:spMkLst>
        </pc:spChg>
        <pc:spChg chg="mod">
          <ac:chgData name="Clément Loire" userId="d34e3821d0a7fc53" providerId="LiveId" clId="{129A25A8-77CB-4029-9945-30DD5AEF2663}" dt="2025-03-26T10:29:23.043" v="7147" actId="20577"/>
          <ac:spMkLst>
            <pc:docMk/>
            <pc:sldMk cId="2164369951" sldId="315"/>
            <ac:spMk id="254" creationId="{0B9920CC-176E-003C-985B-70C382F719AC}"/>
          </ac:spMkLst>
        </pc:spChg>
        <pc:spChg chg="add del mod">
          <ac:chgData name="Clément Loire" userId="d34e3821d0a7fc53" providerId="LiveId" clId="{129A25A8-77CB-4029-9945-30DD5AEF2663}" dt="2025-03-25T15:01:15.537" v="273" actId="1076"/>
          <ac:spMkLst>
            <pc:docMk/>
            <pc:sldMk cId="2164369951" sldId="315"/>
            <ac:spMk id="259" creationId="{9A634329-F01A-49A8-FC07-29B1523BB081}"/>
          </ac:spMkLst>
        </pc:spChg>
        <pc:spChg chg="del">
          <ac:chgData name="Clément Loire" userId="d34e3821d0a7fc53" providerId="LiveId" clId="{129A25A8-77CB-4029-9945-30DD5AEF2663}" dt="2025-03-25T15:00:36.652" v="266" actId="478"/>
          <ac:spMkLst>
            <pc:docMk/>
            <pc:sldMk cId="2164369951" sldId="315"/>
            <ac:spMk id="260" creationId="{2FF48B82-0E73-5A04-2D5F-0A99C1F3FD2A}"/>
          </ac:spMkLst>
        </pc:spChg>
        <pc:spChg chg="del">
          <ac:chgData name="Clément Loire" userId="d34e3821d0a7fc53" providerId="LiveId" clId="{129A25A8-77CB-4029-9945-30DD5AEF2663}" dt="2025-03-25T15:00:36.652" v="266" actId="478"/>
          <ac:spMkLst>
            <pc:docMk/>
            <pc:sldMk cId="2164369951" sldId="315"/>
            <ac:spMk id="261" creationId="{1382A7B6-D9A6-B2CE-1577-5E8EADE32D67}"/>
          </ac:spMkLst>
        </pc:spChg>
        <pc:spChg chg="mod">
          <ac:chgData name="Clément Loire" userId="d34e3821d0a7fc53" providerId="LiveId" clId="{129A25A8-77CB-4029-9945-30DD5AEF2663}" dt="2025-03-25T15:02:16.006" v="279" actId="20577"/>
          <ac:spMkLst>
            <pc:docMk/>
            <pc:sldMk cId="2164369951" sldId="315"/>
            <ac:spMk id="262" creationId="{977D6226-1B0C-2B7C-232B-61D5A5284F5F}"/>
          </ac:spMkLst>
        </pc:spChg>
        <pc:spChg chg="mod">
          <ac:chgData name="Clément Loire" userId="d34e3821d0a7fc53" providerId="LiveId" clId="{129A25A8-77CB-4029-9945-30DD5AEF2663}" dt="2025-03-25T15:02:35.513" v="284" actId="1076"/>
          <ac:spMkLst>
            <pc:docMk/>
            <pc:sldMk cId="2164369951" sldId="315"/>
            <ac:spMk id="263" creationId="{609DF3E9-A2FB-C1D1-9E90-AD33C5CEC461}"/>
          </ac:spMkLst>
        </pc:spChg>
        <pc:spChg chg="del">
          <ac:chgData name="Clément Loire" userId="d34e3821d0a7fc53" providerId="LiveId" clId="{129A25A8-77CB-4029-9945-30DD5AEF2663}" dt="2025-03-25T15:00:36.652" v="266" actId="478"/>
          <ac:spMkLst>
            <pc:docMk/>
            <pc:sldMk cId="2164369951" sldId="315"/>
            <ac:spMk id="264" creationId="{2FB1124C-9CFF-669F-29C5-20A4D00F4E68}"/>
          </ac:spMkLst>
        </pc:spChg>
        <pc:spChg chg="del">
          <ac:chgData name="Clément Loire" userId="d34e3821d0a7fc53" providerId="LiveId" clId="{129A25A8-77CB-4029-9945-30DD5AEF2663}" dt="2025-03-25T15:00:36.652" v="266" actId="478"/>
          <ac:spMkLst>
            <pc:docMk/>
            <pc:sldMk cId="2164369951" sldId="315"/>
            <ac:spMk id="265" creationId="{F9A99FF0-BDC9-8C03-26BA-DB271167B14A}"/>
          </ac:spMkLst>
        </pc:spChg>
        <pc:spChg chg="mod">
          <ac:chgData name="Clément Loire" userId="d34e3821d0a7fc53" providerId="LiveId" clId="{129A25A8-77CB-4029-9945-30DD5AEF2663}" dt="2025-03-25T15:02:21.682" v="283" actId="20577"/>
          <ac:spMkLst>
            <pc:docMk/>
            <pc:sldMk cId="2164369951" sldId="315"/>
            <ac:spMk id="266" creationId="{F8A01FC6-87F7-E1A3-2674-01FAA723157F}"/>
          </ac:spMkLst>
        </pc:spChg>
      </pc:sldChg>
      <pc:sldChg chg="addSp delSp modSp add mod">
        <pc:chgData name="Clément Loire" userId="d34e3821d0a7fc53" providerId="LiveId" clId="{129A25A8-77CB-4029-9945-30DD5AEF2663}" dt="2025-03-25T15:30:42.812" v="438" actId="478"/>
        <pc:sldMkLst>
          <pc:docMk/>
          <pc:sldMk cId="2551497457" sldId="316"/>
        </pc:sldMkLst>
        <pc:spChg chg="add del mod">
          <ac:chgData name="Clément Loire" userId="d34e3821d0a7fc53" providerId="LiveId" clId="{129A25A8-77CB-4029-9945-30DD5AEF2663}" dt="2025-03-25T15:30:42.812" v="438" actId="478"/>
          <ac:spMkLst>
            <pc:docMk/>
            <pc:sldMk cId="2551497457" sldId="316"/>
            <ac:spMk id="3" creationId="{CC7FFEA1-EE83-340D-D7F8-D96C3FDAD5C5}"/>
          </ac:spMkLst>
        </pc:spChg>
        <pc:spChg chg="mod">
          <ac:chgData name="Clément Loire" userId="d34e3821d0a7fc53" providerId="LiveId" clId="{129A25A8-77CB-4029-9945-30DD5AEF2663}" dt="2025-03-25T15:26:21.047" v="374" actId="20577"/>
          <ac:spMkLst>
            <pc:docMk/>
            <pc:sldMk cId="2551497457" sldId="316"/>
            <ac:spMk id="284" creationId="{79F606E4-2604-2100-0DD3-7FBF6B25A8C8}"/>
          </ac:spMkLst>
        </pc:spChg>
        <pc:spChg chg="mod">
          <ac:chgData name="Clément Loire" userId="d34e3821d0a7fc53" providerId="LiveId" clId="{129A25A8-77CB-4029-9945-30DD5AEF2663}" dt="2025-03-25T15:25:14.917" v="314" actId="20577"/>
          <ac:spMkLst>
            <pc:docMk/>
            <pc:sldMk cId="2551497457" sldId="316"/>
            <ac:spMk id="285" creationId="{1F295057-406E-B549-4206-4E935A062A68}"/>
          </ac:spMkLst>
        </pc:spChg>
        <pc:spChg chg="del">
          <ac:chgData name="Clément Loire" userId="d34e3821d0a7fc53" providerId="LiveId" clId="{129A25A8-77CB-4029-9945-30DD5AEF2663}" dt="2025-03-25T15:30:41.598" v="437" actId="478"/>
          <ac:spMkLst>
            <pc:docMk/>
            <pc:sldMk cId="2551497457" sldId="316"/>
            <ac:spMk id="286" creationId="{7E470D10-E875-F844-ABFD-5C425866C925}"/>
          </ac:spMkLst>
        </pc:spChg>
      </pc:sldChg>
      <pc:sldChg chg="addSp delSp modSp add mod">
        <pc:chgData name="Clément Loire" userId="d34e3821d0a7fc53" providerId="LiveId" clId="{129A25A8-77CB-4029-9945-30DD5AEF2663}" dt="2025-03-25T15:33:11.227" v="449" actId="1076"/>
        <pc:sldMkLst>
          <pc:docMk/>
          <pc:sldMk cId="1396974217" sldId="317"/>
        </pc:sldMkLst>
        <pc:spChg chg="add del mod">
          <ac:chgData name="Clément Loire" userId="d34e3821d0a7fc53" providerId="LiveId" clId="{129A25A8-77CB-4029-9945-30DD5AEF2663}" dt="2025-03-25T15:30:37.258" v="436" actId="478"/>
          <ac:spMkLst>
            <pc:docMk/>
            <pc:sldMk cId="1396974217" sldId="317"/>
            <ac:spMk id="3" creationId="{309F1C12-2268-9BB0-BE87-C3381E2E7EEC}"/>
          </ac:spMkLst>
        </pc:spChg>
        <pc:spChg chg="mod">
          <ac:chgData name="Clément Loire" userId="d34e3821d0a7fc53" providerId="LiveId" clId="{129A25A8-77CB-4029-9945-30DD5AEF2663}" dt="2025-03-25T15:33:11.227" v="449" actId="1076"/>
          <ac:spMkLst>
            <pc:docMk/>
            <pc:sldMk cId="1396974217" sldId="317"/>
            <ac:spMk id="284" creationId="{4EEE6474-2155-4A09-B236-9DBEEF3FFE9B}"/>
          </ac:spMkLst>
        </pc:spChg>
        <pc:spChg chg="mod">
          <ac:chgData name="Clément Loire" userId="d34e3821d0a7fc53" providerId="LiveId" clId="{129A25A8-77CB-4029-9945-30DD5AEF2663}" dt="2025-03-25T15:26:29.252" v="376" actId="20577"/>
          <ac:spMkLst>
            <pc:docMk/>
            <pc:sldMk cId="1396974217" sldId="317"/>
            <ac:spMk id="285" creationId="{498FCF86-6768-C651-3172-1CB280A0BD2F}"/>
          </ac:spMkLst>
        </pc:spChg>
        <pc:spChg chg="del">
          <ac:chgData name="Clément Loire" userId="d34e3821d0a7fc53" providerId="LiveId" clId="{129A25A8-77CB-4029-9945-30DD5AEF2663}" dt="2025-03-25T15:30:36.360" v="435" actId="478"/>
          <ac:spMkLst>
            <pc:docMk/>
            <pc:sldMk cId="1396974217" sldId="317"/>
            <ac:spMk id="286" creationId="{F9758052-0BD6-17EA-1883-BA85AE0CD146}"/>
          </ac:spMkLst>
        </pc:spChg>
      </pc:sldChg>
      <pc:sldChg chg="addSp delSp modSp add mod">
        <pc:chgData name="Clément Loire" userId="d34e3821d0a7fc53" providerId="LiveId" clId="{129A25A8-77CB-4029-9945-30DD5AEF2663}" dt="2025-03-25T15:33:20.861" v="450" actId="1076"/>
        <pc:sldMkLst>
          <pc:docMk/>
          <pc:sldMk cId="2693744160" sldId="318"/>
        </pc:sldMkLst>
        <pc:spChg chg="add del mod">
          <ac:chgData name="Clément Loire" userId="d34e3821d0a7fc53" providerId="LiveId" clId="{129A25A8-77CB-4029-9945-30DD5AEF2663}" dt="2025-03-25T15:30:30.040" v="434" actId="478"/>
          <ac:spMkLst>
            <pc:docMk/>
            <pc:sldMk cId="2693744160" sldId="318"/>
            <ac:spMk id="3" creationId="{5DEFD14B-DD19-4FF7-9F05-82C7028178D9}"/>
          </ac:spMkLst>
        </pc:spChg>
        <pc:spChg chg="mod">
          <ac:chgData name="Clément Loire" userId="d34e3821d0a7fc53" providerId="LiveId" clId="{129A25A8-77CB-4029-9945-30DD5AEF2663}" dt="2025-03-25T15:33:20.861" v="450" actId="1076"/>
          <ac:spMkLst>
            <pc:docMk/>
            <pc:sldMk cId="2693744160" sldId="318"/>
            <ac:spMk id="284" creationId="{1B6A4E3F-56B3-33D2-984F-78EF22EE6EF1}"/>
          </ac:spMkLst>
        </pc:spChg>
        <pc:spChg chg="mod">
          <ac:chgData name="Clément Loire" userId="d34e3821d0a7fc53" providerId="LiveId" clId="{129A25A8-77CB-4029-9945-30DD5AEF2663}" dt="2025-03-25T15:25:21.218" v="318" actId="20577"/>
          <ac:spMkLst>
            <pc:docMk/>
            <pc:sldMk cId="2693744160" sldId="318"/>
            <ac:spMk id="285" creationId="{6492AA68-E987-6830-DCA8-469577E6B597}"/>
          </ac:spMkLst>
        </pc:spChg>
        <pc:spChg chg="del">
          <ac:chgData name="Clément Loire" userId="d34e3821d0a7fc53" providerId="LiveId" clId="{129A25A8-77CB-4029-9945-30DD5AEF2663}" dt="2025-03-25T15:30:27.298" v="433" actId="478"/>
          <ac:spMkLst>
            <pc:docMk/>
            <pc:sldMk cId="2693744160" sldId="318"/>
            <ac:spMk id="286" creationId="{DB0964FC-CC0E-BC25-D05A-3EF8042CDEB7}"/>
          </ac:spMkLst>
        </pc:spChg>
      </pc:sldChg>
      <pc:sldChg chg="addSp delSp modSp add mod">
        <pc:chgData name="Clément Loire" userId="d34e3821d0a7fc53" providerId="LiveId" clId="{129A25A8-77CB-4029-9945-30DD5AEF2663}" dt="2025-03-25T15:33:29.261" v="451" actId="1076"/>
        <pc:sldMkLst>
          <pc:docMk/>
          <pc:sldMk cId="26712999" sldId="319"/>
        </pc:sldMkLst>
        <pc:spChg chg="add del mod">
          <ac:chgData name="Clément Loire" userId="d34e3821d0a7fc53" providerId="LiveId" clId="{129A25A8-77CB-4029-9945-30DD5AEF2663}" dt="2025-03-25T15:30:23.819" v="432" actId="478"/>
          <ac:spMkLst>
            <pc:docMk/>
            <pc:sldMk cId="26712999" sldId="319"/>
            <ac:spMk id="3" creationId="{4BD6E974-DC1D-3010-BFB2-99197D088A76}"/>
          </ac:spMkLst>
        </pc:spChg>
        <pc:spChg chg="mod">
          <ac:chgData name="Clément Loire" userId="d34e3821d0a7fc53" providerId="LiveId" clId="{129A25A8-77CB-4029-9945-30DD5AEF2663}" dt="2025-03-25T15:33:29.261" v="451" actId="1076"/>
          <ac:spMkLst>
            <pc:docMk/>
            <pc:sldMk cId="26712999" sldId="319"/>
            <ac:spMk id="284" creationId="{8BA81940-18DC-6A5D-CB7B-1D35B81D2A09}"/>
          </ac:spMkLst>
        </pc:spChg>
        <pc:spChg chg="mod">
          <ac:chgData name="Clément Loire" userId="d34e3821d0a7fc53" providerId="LiveId" clId="{129A25A8-77CB-4029-9945-30DD5AEF2663}" dt="2025-03-25T15:25:24.161" v="320" actId="20577"/>
          <ac:spMkLst>
            <pc:docMk/>
            <pc:sldMk cId="26712999" sldId="319"/>
            <ac:spMk id="285" creationId="{FFAB3EC7-2CA9-4EB0-A18F-D01CC15C260D}"/>
          </ac:spMkLst>
        </pc:spChg>
        <pc:spChg chg="del">
          <ac:chgData name="Clément Loire" userId="d34e3821d0a7fc53" providerId="LiveId" clId="{129A25A8-77CB-4029-9945-30DD5AEF2663}" dt="2025-03-25T15:30:23.012" v="431" actId="478"/>
          <ac:spMkLst>
            <pc:docMk/>
            <pc:sldMk cId="26712999" sldId="319"/>
            <ac:spMk id="286" creationId="{E1E0F9A4-350D-78AB-81E7-C7F1B6D87BE5}"/>
          </ac:spMkLst>
        </pc:spChg>
      </pc:sldChg>
      <pc:sldChg chg="addSp delSp modSp add mod">
        <pc:chgData name="Clément Loire" userId="d34e3821d0a7fc53" providerId="LiveId" clId="{129A25A8-77CB-4029-9945-30DD5AEF2663}" dt="2025-03-25T15:34:01.885" v="464" actId="20577"/>
        <pc:sldMkLst>
          <pc:docMk/>
          <pc:sldMk cId="2347936269" sldId="320"/>
        </pc:sldMkLst>
        <pc:spChg chg="add del mod">
          <ac:chgData name="Clément Loire" userId="d34e3821d0a7fc53" providerId="LiveId" clId="{129A25A8-77CB-4029-9945-30DD5AEF2663}" dt="2025-03-25T15:30:17.670" v="430" actId="478"/>
          <ac:spMkLst>
            <pc:docMk/>
            <pc:sldMk cId="2347936269" sldId="320"/>
            <ac:spMk id="3" creationId="{26C6469B-8068-DC9C-993E-B473E0BD34D5}"/>
          </ac:spMkLst>
        </pc:spChg>
        <pc:spChg chg="add del mod">
          <ac:chgData name="Clément Loire" userId="d34e3821d0a7fc53" providerId="LiveId" clId="{129A25A8-77CB-4029-9945-30DD5AEF2663}" dt="2025-03-25T15:33:48.852" v="453" actId="478"/>
          <ac:spMkLst>
            <pc:docMk/>
            <pc:sldMk cId="2347936269" sldId="320"/>
            <ac:spMk id="5" creationId="{5716F8AB-78B5-ACE8-BA8D-84C8D11E1C7C}"/>
          </ac:spMkLst>
        </pc:spChg>
        <pc:spChg chg="add mod">
          <ac:chgData name="Clément Loire" userId="d34e3821d0a7fc53" providerId="LiveId" clId="{129A25A8-77CB-4029-9945-30DD5AEF2663}" dt="2025-03-25T15:34:01.885" v="464" actId="20577"/>
          <ac:spMkLst>
            <pc:docMk/>
            <pc:sldMk cId="2347936269" sldId="320"/>
            <ac:spMk id="6" creationId="{0AFA8FC6-4AF6-D940-BCCF-52CA7B51B502}"/>
          </ac:spMkLst>
        </pc:spChg>
        <pc:spChg chg="del mod">
          <ac:chgData name="Clément Loire" userId="d34e3821d0a7fc53" providerId="LiveId" clId="{129A25A8-77CB-4029-9945-30DD5AEF2663}" dt="2025-03-25T15:33:46.714" v="452" actId="478"/>
          <ac:spMkLst>
            <pc:docMk/>
            <pc:sldMk cId="2347936269" sldId="320"/>
            <ac:spMk id="284" creationId="{253BFA66-F281-E9B3-80AF-2EF2BFDCC07C}"/>
          </ac:spMkLst>
        </pc:spChg>
        <pc:spChg chg="mod">
          <ac:chgData name="Clément Loire" userId="d34e3821d0a7fc53" providerId="LiveId" clId="{129A25A8-77CB-4029-9945-30DD5AEF2663}" dt="2025-03-25T15:25:28.795" v="322" actId="20577"/>
          <ac:spMkLst>
            <pc:docMk/>
            <pc:sldMk cId="2347936269" sldId="320"/>
            <ac:spMk id="285" creationId="{8249C1A9-DBD4-C332-4DD4-94184A26515D}"/>
          </ac:spMkLst>
        </pc:spChg>
        <pc:spChg chg="del">
          <ac:chgData name="Clément Loire" userId="d34e3821d0a7fc53" providerId="LiveId" clId="{129A25A8-77CB-4029-9945-30DD5AEF2663}" dt="2025-03-25T15:30:16.899" v="429" actId="478"/>
          <ac:spMkLst>
            <pc:docMk/>
            <pc:sldMk cId="2347936269" sldId="320"/>
            <ac:spMk id="286" creationId="{C4DA1087-EF8B-B746-9E64-3B3B5FB57AE2}"/>
          </ac:spMkLst>
        </pc:spChg>
      </pc:sldChg>
      <pc:sldChg chg="addSp delSp modSp add mod">
        <pc:chgData name="Clément Loire" userId="d34e3821d0a7fc53" providerId="LiveId" clId="{129A25A8-77CB-4029-9945-30DD5AEF2663}" dt="2025-03-25T19:32:41.388" v="7020" actId="20577"/>
        <pc:sldMkLst>
          <pc:docMk/>
          <pc:sldMk cId="1053091080" sldId="321"/>
        </pc:sldMkLst>
        <pc:spChg chg="add del mod">
          <ac:chgData name="Clément Loire" userId="d34e3821d0a7fc53" providerId="LiveId" clId="{129A25A8-77CB-4029-9945-30DD5AEF2663}" dt="2025-03-25T15:28:57.973" v="399" actId="478"/>
          <ac:spMkLst>
            <pc:docMk/>
            <pc:sldMk cId="1053091080" sldId="321"/>
            <ac:spMk id="3" creationId="{11FBC1B4-47C4-273A-F4C3-0FAEABD41836}"/>
          </ac:spMkLst>
        </pc:spChg>
        <pc:spChg chg="mod">
          <ac:chgData name="Clément Loire" userId="d34e3821d0a7fc53" providerId="LiveId" clId="{129A25A8-77CB-4029-9945-30DD5AEF2663}" dt="2025-03-25T19:32:41.388" v="7020" actId="20577"/>
          <ac:spMkLst>
            <pc:docMk/>
            <pc:sldMk cId="1053091080" sldId="321"/>
            <ac:spMk id="284" creationId="{482A82F9-5FEE-6A5B-AFAB-C55F4AD516AD}"/>
          </ac:spMkLst>
        </pc:spChg>
        <pc:spChg chg="mod">
          <ac:chgData name="Clément Loire" userId="d34e3821d0a7fc53" providerId="LiveId" clId="{129A25A8-77CB-4029-9945-30DD5AEF2663}" dt="2025-03-25T15:25:34.872" v="324" actId="20577"/>
          <ac:spMkLst>
            <pc:docMk/>
            <pc:sldMk cId="1053091080" sldId="321"/>
            <ac:spMk id="285" creationId="{9DADB3E6-D072-5C27-59CD-AE674811BA58}"/>
          </ac:spMkLst>
        </pc:spChg>
        <pc:spChg chg="del">
          <ac:chgData name="Clément Loire" userId="d34e3821d0a7fc53" providerId="LiveId" clId="{129A25A8-77CB-4029-9945-30DD5AEF2663}" dt="2025-03-25T15:28:54.373" v="398" actId="478"/>
          <ac:spMkLst>
            <pc:docMk/>
            <pc:sldMk cId="1053091080" sldId="321"/>
            <ac:spMk id="286" creationId="{832BA4A2-B7D4-06F8-BF5C-3151569C77A3}"/>
          </ac:spMkLst>
        </pc:spChg>
      </pc:sldChg>
      <pc:sldChg chg="addSp delSp modSp add mod">
        <pc:chgData name="Clément Loire" userId="d34e3821d0a7fc53" providerId="LiveId" clId="{129A25A8-77CB-4029-9945-30DD5AEF2663}" dt="2025-03-25T15:34:25.230" v="469" actId="1036"/>
        <pc:sldMkLst>
          <pc:docMk/>
          <pc:sldMk cId="2887808605" sldId="322"/>
        </pc:sldMkLst>
        <pc:spChg chg="add del mod">
          <ac:chgData name="Clément Loire" userId="d34e3821d0a7fc53" providerId="LiveId" clId="{129A25A8-77CB-4029-9945-30DD5AEF2663}" dt="2025-03-25T15:30:10.424" v="428" actId="478"/>
          <ac:spMkLst>
            <pc:docMk/>
            <pc:sldMk cId="2887808605" sldId="322"/>
            <ac:spMk id="3" creationId="{3BC817C0-2DB3-E37E-52D8-0DB15AFE7931}"/>
          </ac:spMkLst>
        </pc:spChg>
        <pc:spChg chg="mod">
          <ac:chgData name="Clément Loire" userId="d34e3821d0a7fc53" providerId="LiveId" clId="{129A25A8-77CB-4029-9945-30DD5AEF2663}" dt="2025-03-25T15:34:25.230" v="469" actId="1036"/>
          <ac:spMkLst>
            <pc:docMk/>
            <pc:sldMk cId="2887808605" sldId="322"/>
            <ac:spMk id="284" creationId="{E1CC321C-6986-2B95-02C9-7738FC6EE6EA}"/>
          </ac:spMkLst>
        </pc:spChg>
        <pc:spChg chg="mod">
          <ac:chgData name="Clément Loire" userId="d34e3821d0a7fc53" providerId="LiveId" clId="{129A25A8-77CB-4029-9945-30DD5AEF2663}" dt="2025-03-25T15:25:39.896" v="326" actId="20577"/>
          <ac:spMkLst>
            <pc:docMk/>
            <pc:sldMk cId="2887808605" sldId="322"/>
            <ac:spMk id="285" creationId="{F93AE464-0833-E6E1-3FE9-101DF2F31CB6}"/>
          </ac:spMkLst>
        </pc:spChg>
        <pc:spChg chg="del">
          <ac:chgData name="Clément Loire" userId="d34e3821d0a7fc53" providerId="LiveId" clId="{129A25A8-77CB-4029-9945-30DD5AEF2663}" dt="2025-03-25T15:30:07.429" v="427" actId="478"/>
          <ac:spMkLst>
            <pc:docMk/>
            <pc:sldMk cId="2887808605" sldId="322"/>
            <ac:spMk id="286" creationId="{FA698228-5B60-FB39-1A77-D290359D4856}"/>
          </ac:spMkLst>
        </pc:spChg>
      </pc:sldChg>
      <pc:sldChg chg="addSp delSp modSp add mod">
        <pc:chgData name="Clément Loire" userId="d34e3821d0a7fc53" providerId="LiveId" clId="{129A25A8-77CB-4029-9945-30DD5AEF2663}" dt="2025-03-25T15:34:40.147" v="470" actId="1076"/>
        <pc:sldMkLst>
          <pc:docMk/>
          <pc:sldMk cId="1041029539" sldId="323"/>
        </pc:sldMkLst>
        <pc:spChg chg="add del mod">
          <ac:chgData name="Clément Loire" userId="d34e3821d0a7fc53" providerId="LiveId" clId="{129A25A8-77CB-4029-9945-30DD5AEF2663}" dt="2025-03-25T15:30:03.884" v="426" actId="478"/>
          <ac:spMkLst>
            <pc:docMk/>
            <pc:sldMk cId="1041029539" sldId="323"/>
            <ac:spMk id="3" creationId="{F17092F1-84E5-5D65-15F7-FF3127DC47E3}"/>
          </ac:spMkLst>
        </pc:spChg>
        <pc:spChg chg="mod">
          <ac:chgData name="Clément Loire" userId="d34e3821d0a7fc53" providerId="LiveId" clId="{129A25A8-77CB-4029-9945-30DD5AEF2663}" dt="2025-03-25T15:34:40.147" v="470" actId="1076"/>
          <ac:spMkLst>
            <pc:docMk/>
            <pc:sldMk cId="1041029539" sldId="323"/>
            <ac:spMk id="284" creationId="{32D47BB0-B2E1-4C1A-FC17-64D08D0B2442}"/>
          </ac:spMkLst>
        </pc:spChg>
        <pc:spChg chg="mod">
          <ac:chgData name="Clément Loire" userId="d34e3821d0a7fc53" providerId="LiveId" clId="{129A25A8-77CB-4029-9945-30DD5AEF2663}" dt="2025-03-25T15:25:44.157" v="328" actId="20577"/>
          <ac:spMkLst>
            <pc:docMk/>
            <pc:sldMk cId="1041029539" sldId="323"/>
            <ac:spMk id="285" creationId="{61B07CC0-AA18-51FD-A384-50E00DBF3606}"/>
          </ac:spMkLst>
        </pc:spChg>
        <pc:spChg chg="del">
          <ac:chgData name="Clément Loire" userId="d34e3821d0a7fc53" providerId="LiveId" clId="{129A25A8-77CB-4029-9945-30DD5AEF2663}" dt="2025-03-25T15:30:01.995" v="425" actId="478"/>
          <ac:spMkLst>
            <pc:docMk/>
            <pc:sldMk cId="1041029539" sldId="323"/>
            <ac:spMk id="286" creationId="{AC045D64-AFDF-6F11-C157-FA0A7B8E80E5}"/>
          </ac:spMkLst>
        </pc:spChg>
      </pc:sldChg>
      <pc:sldChg chg="addSp delSp modSp add mod">
        <pc:chgData name="Clément Loire" userId="d34e3821d0a7fc53" providerId="LiveId" clId="{129A25A8-77CB-4029-9945-30DD5AEF2663}" dt="2025-03-25T15:34:46.763" v="471" actId="1076"/>
        <pc:sldMkLst>
          <pc:docMk/>
          <pc:sldMk cId="1563239872" sldId="324"/>
        </pc:sldMkLst>
        <pc:spChg chg="add del mod">
          <ac:chgData name="Clément Loire" userId="d34e3821d0a7fc53" providerId="LiveId" clId="{129A25A8-77CB-4029-9945-30DD5AEF2663}" dt="2025-03-25T15:29:59.010" v="424" actId="478"/>
          <ac:spMkLst>
            <pc:docMk/>
            <pc:sldMk cId="1563239872" sldId="324"/>
            <ac:spMk id="3" creationId="{A7454CBE-3A22-E385-1057-7B99AA5B1B3E}"/>
          </ac:spMkLst>
        </pc:spChg>
        <pc:spChg chg="mod">
          <ac:chgData name="Clément Loire" userId="d34e3821d0a7fc53" providerId="LiveId" clId="{129A25A8-77CB-4029-9945-30DD5AEF2663}" dt="2025-03-25T15:34:46.763" v="471" actId="1076"/>
          <ac:spMkLst>
            <pc:docMk/>
            <pc:sldMk cId="1563239872" sldId="324"/>
            <ac:spMk id="284" creationId="{ECF2971A-12DB-7BBB-2D2D-D851A3F43C9D}"/>
          </ac:spMkLst>
        </pc:spChg>
        <pc:spChg chg="mod">
          <ac:chgData name="Clément Loire" userId="d34e3821d0a7fc53" providerId="LiveId" clId="{129A25A8-77CB-4029-9945-30DD5AEF2663}" dt="2025-03-25T15:29:34.007" v="403" actId="20577"/>
          <ac:spMkLst>
            <pc:docMk/>
            <pc:sldMk cId="1563239872" sldId="324"/>
            <ac:spMk id="285" creationId="{2D2B658B-CFB4-62B1-A4D8-0D0CC6DE69A2}"/>
          </ac:spMkLst>
        </pc:spChg>
        <pc:spChg chg="del">
          <ac:chgData name="Clément Loire" userId="d34e3821d0a7fc53" providerId="LiveId" clId="{129A25A8-77CB-4029-9945-30DD5AEF2663}" dt="2025-03-25T15:29:56.925" v="423" actId="478"/>
          <ac:spMkLst>
            <pc:docMk/>
            <pc:sldMk cId="1563239872" sldId="324"/>
            <ac:spMk id="286" creationId="{BA84DE8A-1B36-5C1A-A4AF-72CD1031A1D9}"/>
          </ac:spMkLst>
        </pc:spChg>
      </pc:sldChg>
      <pc:sldChg chg="modSp add mod">
        <pc:chgData name="Clément Loire" userId="d34e3821d0a7fc53" providerId="LiveId" clId="{129A25A8-77CB-4029-9945-30DD5AEF2663}" dt="2025-03-25T15:43:31.786" v="907" actId="113"/>
        <pc:sldMkLst>
          <pc:docMk/>
          <pc:sldMk cId="426612222" sldId="325"/>
        </pc:sldMkLst>
        <pc:spChg chg="mod">
          <ac:chgData name="Clément Loire" userId="d34e3821d0a7fc53" providerId="LiveId" clId="{129A25A8-77CB-4029-9945-30DD5AEF2663}" dt="2025-03-25T15:39:56.596" v="494" actId="20577"/>
          <ac:spMkLst>
            <pc:docMk/>
            <pc:sldMk cId="426612222" sldId="325"/>
            <ac:spMk id="303" creationId="{80FB15AA-6A96-9061-D762-D2E0DA719417}"/>
          </ac:spMkLst>
        </pc:spChg>
        <pc:spChg chg="mod">
          <ac:chgData name="Clément Loire" userId="d34e3821d0a7fc53" providerId="LiveId" clId="{129A25A8-77CB-4029-9945-30DD5AEF2663}" dt="2025-03-25T15:43:31.786" v="907" actId="113"/>
          <ac:spMkLst>
            <pc:docMk/>
            <pc:sldMk cId="426612222" sldId="325"/>
            <ac:spMk id="304" creationId="{07FFBD91-2678-7AF5-7B03-7C3DE76C2986}"/>
          </ac:spMkLst>
        </pc:spChg>
      </pc:sldChg>
      <pc:sldChg chg="addSp delSp modSp add del mod">
        <pc:chgData name="Clément Loire" userId="d34e3821d0a7fc53" providerId="LiveId" clId="{129A25A8-77CB-4029-9945-30DD5AEF2663}" dt="2025-03-25T15:46:05.720" v="939" actId="2696"/>
        <pc:sldMkLst>
          <pc:docMk/>
          <pc:sldMk cId="1861447153" sldId="326"/>
        </pc:sldMkLst>
        <pc:spChg chg="add del mod">
          <ac:chgData name="Clément Loire" userId="d34e3821d0a7fc53" providerId="LiveId" clId="{129A25A8-77CB-4029-9945-30DD5AEF2663}" dt="2025-03-25T15:44:57.829" v="930" actId="478"/>
          <ac:spMkLst>
            <pc:docMk/>
            <pc:sldMk cId="1861447153" sldId="326"/>
            <ac:spMk id="3" creationId="{BEFAD46D-909B-7486-3E5E-77219DFFD516}"/>
          </ac:spMkLst>
        </pc:spChg>
        <pc:spChg chg="mod">
          <ac:chgData name="Clément Loire" userId="d34e3821d0a7fc53" providerId="LiveId" clId="{129A25A8-77CB-4029-9945-30DD5AEF2663}" dt="2025-03-25T15:44:58.649" v="931"/>
          <ac:spMkLst>
            <pc:docMk/>
            <pc:sldMk cId="1861447153" sldId="326"/>
            <ac:spMk id="5" creationId="{EFFC1149-9BBE-2737-837B-E07A795A3998}"/>
          </ac:spMkLst>
        </pc:spChg>
        <pc:spChg chg="mod">
          <ac:chgData name="Clément Loire" userId="d34e3821d0a7fc53" providerId="LiveId" clId="{129A25A8-77CB-4029-9945-30DD5AEF2663}" dt="2025-03-25T15:44:58.649" v="931"/>
          <ac:spMkLst>
            <pc:docMk/>
            <pc:sldMk cId="1861447153" sldId="326"/>
            <ac:spMk id="6" creationId="{64D957D3-26B7-8CC3-0694-6F5D0DEFCF13}"/>
          </ac:spMkLst>
        </pc:spChg>
        <pc:spChg chg="mod">
          <ac:chgData name="Clément Loire" userId="d34e3821d0a7fc53" providerId="LiveId" clId="{129A25A8-77CB-4029-9945-30DD5AEF2663}" dt="2025-03-25T15:44:58.649" v="931"/>
          <ac:spMkLst>
            <pc:docMk/>
            <pc:sldMk cId="1861447153" sldId="326"/>
            <ac:spMk id="8" creationId="{28C61AF4-31B9-3CCE-DC36-D4180C8F1099}"/>
          </ac:spMkLst>
        </pc:spChg>
        <pc:spChg chg="mod">
          <ac:chgData name="Clément Loire" userId="d34e3821d0a7fc53" providerId="LiveId" clId="{129A25A8-77CB-4029-9945-30DD5AEF2663}" dt="2025-03-25T15:44:58.649" v="931"/>
          <ac:spMkLst>
            <pc:docMk/>
            <pc:sldMk cId="1861447153" sldId="326"/>
            <ac:spMk id="9" creationId="{7744D922-30F7-3C41-7A5B-42AD5D3DB236}"/>
          </ac:spMkLst>
        </pc:spChg>
        <pc:spChg chg="mod">
          <ac:chgData name="Clément Loire" userId="d34e3821d0a7fc53" providerId="LiveId" clId="{129A25A8-77CB-4029-9945-30DD5AEF2663}" dt="2025-03-25T15:43:56.713" v="926" actId="20577"/>
          <ac:spMkLst>
            <pc:docMk/>
            <pc:sldMk cId="1861447153" sldId="326"/>
            <ac:spMk id="303" creationId="{50BE761E-2B00-831D-F6B8-9A1405093BE9}"/>
          </ac:spMkLst>
        </pc:spChg>
        <pc:spChg chg="del mod">
          <ac:chgData name="Clément Loire" userId="d34e3821d0a7fc53" providerId="LiveId" clId="{129A25A8-77CB-4029-9945-30DD5AEF2663}" dt="2025-03-25T15:44:56.368" v="929" actId="478"/>
          <ac:spMkLst>
            <pc:docMk/>
            <pc:sldMk cId="1861447153" sldId="326"/>
            <ac:spMk id="304" creationId="{2120CA72-A7BF-DC11-8092-2198ABDA3715}"/>
          </ac:spMkLst>
        </pc:spChg>
        <pc:grpChg chg="add del mod">
          <ac:chgData name="Clément Loire" userId="d34e3821d0a7fc53" providerId="LiveId" clId="{129A25A8-77CB-4029-9945-30DD5AEF2663}" dt="2025-03-25T15:45:04.174" v="934" actId="478"/>
          <ac:grpSpMkLst>
            <pc:docMk/>
            <pc:sldMk cId="1861447153" sldId="326"/>
            <ac:grpSpMk id="4" creationId="{7E089E10-E6A3-FEFD-5530-0F81BCFE1373}"/>
          </ac:grpSpMkLst>
        </pc:grpChg>
        <pc:grpChg chg="add del mod">
          <ac:chgData name="Clément Loire" userId="d34e3821d0a7fc53" providerId="LiveId" clId="{129A25A8-77CB-4029-9945-30DD5AEF2663}" dt="2025-03-25T15:45:05.440" v="935" actId="478"/>
          <ac:grpSpMkLst>
            <pc:docMk/>
            <pc:sldMk cId="1861447153" sldId="326"/>
            <ac:grpSpMk id="7" creationId="{89A1DBAF-95FB-4774-8807-3C8D3DB6D833}"/>
          </ac:grpSpMkLst>
        </pc:grpChg>
        <pc:graphicFrameChg chg="add del mod">
          <ac:chgData name="Clément Loire" userId="d34e3821d0a7fc53" providerId="LiveId" clId="{129A25A8-77CB-4029-9945-30DD5AEF2663}" dt="2025-03-25T15:45:11.191" v="936" actId="1076"/>
          <ac:graphicFrameMkLst>
            <pc:docMk/>
            <pc:sldMk cId="1861447153" sldId="326"/>
            <ac:graphicFrameMk id="10" creationId="{55C89605-1FFC-97FD-0F55-3C5557F6A4F9}"/>
          </ac:graphicFrameMkLst>
        </pc:graphicFrameChg>
        <pc:graphicFrameChg chg="add del mod modGraphic">
          <ac:chgData name="Clément Loire" userId="d34e3821d0a7fc53" providerId="LiveId" clId="{129A25A8-77CB-4029-9945-30DD5AEF2663}" dt="2025-03-25T15:45:20.073" v="938" actId="1076"/>
          <ac:graphicFrameMkLst>
            <pc:docMk/>
            <pc:sldMk cId="1861447153" sldId="326"/>
            <ac:graphicFrameMk id="11" creationId="{CCB171E3-2B4C-BD8A-808C-6474D504F700}"/>
          </ac:graphicFrameMkLst>
        </pc:graphicFrameChg>
      </pc:sldChg>
      <pc:sldChg chg="addSp delSp modSp add mod">
        <pc:chgData name="Clément Loire" userId="d34e3821d0a7fc53" providerId="LiveId" clId="{129A25A8-77CB-4029-9945-30DD5AEF2663}" dt="2025-03-25T19:28:50.925" v="6994" actId="20577"/>
        <pc:sldMkLst>
          <pc:docMk/>
          <pc:sldMk cId="3941142700" sldId="327"/>
        </pc:sldMkLst>
        <pc:spChg chg="mod">
          <ac:chgData name="Clément Loire" userId="d34e3821d0a7fc53" providerId="LiveId" clId="{129A25A8-77CB-4029-9945-30DD5AEF2663}" dt="2025-03-25T15:46:16.671" v="957" actId="20577"/>
          <ac:spMkLst>
            <pc:docMk/>
            <pc:sldMk cId="3941142700" sldId="327"/>
            <ac:spMk id="812" creationId="{0DCD0DE9-4E92-BCD3-B67B-999B29D4AF09}"/>
          </ac:spMkLst>
        </pc:spChg>
        <pc:spChg chg="mod">
          <ac:chgData name="Clément Loire" userId="d34e3821d0a7fc53" providerId="LiveId" clId="{129A25A8-77CB-4029-9945-30DD5AEF2663}" dt="2025-03-25T15:46:29.872" v="973" actId="368"/>
          <ac:spMkLst>
            <pc:docMk/>
            <pc:sldMk cId="3941142700" sldId="327"/>
            <ac:spMk id="817" creationId="{1FCD3F5F-58BD-DB67-3CC1-6CDED2872F20}"/>
          </ac:spMkLst>
        </pc:spChg>
        <pc:spChg chg="mod">
          <ac:chgData name="Clément Loire" userId="d34e3821d0a7fc53" providerId="LiveId" clId="{129A25A8-77CB-4029-9945-30DD5AEF2663}" dt="2025-03-25T15:46:29.872" v="973" actId="368"/>
          <ac:spMkLst>
            <pc:docMk/>
            <pc:sldMk cId="3941142700" sldId="327"/>
            <ac:spMk id="818" creationId="{2B9513FC-9904-AA00-6017-0A5D00132B1D}"/>
          </ac:spMkLst>
        </pc:spChg>
        <pc:grpChg chg="del">
          <ac:chgData name="Clément Loire" userId="d34e3821d0a7fc53" providerId="LiveId" clId="{129A25A8-77CB-4029-9945-30DD5AEF2663}" dt="2025-03-25T15:46:18.312" v="958" actId="478"/>
          <ac:grpSpMkLst>
            <pc:docMk/>
            <pc:sldMk cId="3941142700" sldId="327"/>
            <ac:grpSpMk id="813" creationId="{9106B4F4-5163-63DC-6B27-813BC3AC24EA}"/>
          </ac:grpSpMkLst>
        </pc:grpChg>
        <pc:grpChg chg="add del">
          <ac:chgData name="Clément Loire" userId="d34e3821d0a7fc53" providerId="LiveId" clId="{129A25A8-77CB-4029-9945-30DD5AEF2663}" dt="2025-03-25T15:46:31.152" v="974" actId="478"/>
          <ac:grpSpMkLst>
            <pc:docMk/>
            <pc:sldMk cId="3941142700" sldId="327"/>
            <ac:grpSpMk id="816" creationId="{FB26F6F7-2E98-9066-6CD3-020DC669812B}"/>
          </ac:grpSpMkLst>
        </pc:grpChg>
        <pc:graphicFrameChg chg="mod modGraphic">
          <ac:chgData name="Clément Loire" userId="d34e3821d0a7fc53" providerId="LiveId" clId="{129A25A8-77CB-4029-9945-30DD5AEF2663}" dt="2025-03-25T16:07:50.701" v="2353" actId="14100"/>
          <ac:graphicFrameMkLst>
            <pc:docMk/>
            <pc:sldMk cId="3941142700" sldId="327"/>
            <ac:graphicFrameMk id="819" creationId="{BD0802E1-5204-2F1F-E23C-43639BF48B1F}"/>
          </ac:graphicFrameMkLst>
        </pc:graphicFrameChg>
        <pc:graphicFrameChg chg="mod modGraphic">
          <ac:chgData name="Clément Loire" userId="d34e3821d0a7fc53" providerId="LiveId" clId="{129A25A8-77CB-4029-9945-30DD5AEF2663}" dt="2025-03-25T19:28:50.925" v="6994" actId="20577"/>
          <ac:graphicFrameMkLst>
            <pc:docMk/>
            <pc:sldMk cId="3941142700" sldId="327"/>
            <ac:graphicFrameMk id="820" creationId="{D2913519-693E-8AF9-B6BA-8745804B561B}"/>
          </ac:graphicFrameMkLst>
        </pc:graphicFrameChg>
      </pc:sldChg>
      <pc:sldChg chg="modSp add mod ord">
        <pc:chgData name="Clément Loire" userId="d34e3821d0a7fc53" providerId="LiveId" clId="{129A25A8-77CB-4029-9945-30DD5AEF2663}" dt="2025-03-26T10:15:16.447" v="7115" actId="113"/>
        <pc:sldMkLst>
          <pc:docMk/>
          <pc:sldMk cId="3959001996" sldId="328"/>
        </pc:sldMkLst>
        <pc:spChg chg="mod">
          <ac:chgData name="Clément Loire" userId="d34e3821d0a7fc53" providerId="LiveId" clId="{129A25A8-77CB-4029-9945-30DD5AEF2663}" dt="2025-03-25T16:01:21.591" v="1896" actId="20577"/>
          <ac:spMkLst>
            <pc:docMk/>
            <pc:sldMk cId="3959001996" sldId="328"/>
            <ac:spMk id="303" creationId="{4DEB8885-D963-A676-5928-2661C7686692}"/>
          </ac:spMkLst>
        </pc:spChg>
        <pc:spChg chg="mod">
          <ac:chgData name="Clément Loire" userId="d34e3821d0a7fc53" providerId="LiveId" clId="{129A25A8-77CB-4029-9945-30DD5AEF2663}" dt="2025-03-26T10:15:16.447" v="7115" actId="113"/>
          <ac:spMkLst>
            <pc:docMk/>
            <pc:sldMk cId="3959001996" sldId="328"/>
            <ac:spMk id="304" creationId="{EFB6B267-04C4-E0B9-0CA0-00AA9188E09B}"/>
          </ac:spMkLst>
        </pc:spChg>
      </pc:sldChg>
      <pc:sldChg chg="add del">
        <pc:chgData name="Clément Loire" userId="d34e3821d0a7fc53" providerId="LiveId" clId="{129A25A8-77CB-4029-9945-30DD5AEF2663}" dt="2025-03-26T07:04:30.138" v="7035" actId="2696"/>
        <pc:sldMkLst>
          <pc:docMk/>
          <pc:sldMk cId="2346222675" sldId="329"/>
        </pc:sldMkLst>
      </pc:sldChg>
      <pc:sldChg chg="addSp delSp modSp add mod">
        <pc:chgData name="Clément Loire" userId="d34e3821d0a7fc53" providerId="LiveId" clId="{129A25A8-77CB-4029-9945-30DD5AEF2663}" dt="2025-03-26T07:09:42.602" v="7040" actId="108"/>
        <pc:sldMkLst>
          <pc:docMk/>
          <pc:sldMk cId="1989371057" sldId="330"/>
        </pc:sldMkLst>
        <pc:spChg chg="add del mod">
          <ac:chgData name="Clément Loire" userId="d34e3821d0a7fc53" providerId="LiveId" clId="{129A25A8-77CB-4029-9945-30DD5AEF2663}" dt="2025-03-25T16:30:32.434" v="2806" actId="478"/>
          <ac:spMkLst>
            <pc:docMk/>
            <pc:sldMk cId="1989371057" sldId="330"/>
            <ac:spMk id="3" creationId="{7A22D60B-110A-9A1C-0112-6CCBC524914D}"/>
          </ac:spMkLst>
        </pc:spChg>
        <pc:spChg chg="del mod">
          <ac:chgData name="Clément Loire" userId="d34e3821d0a7fc53" providerId="LiveId" clId="{129A25A8-77CB-4029-9945-30DD5AEF2663}" dt="2025-03-25T16:30:31.314" v="2805" actId="478"/>
          <ac:spMkLst>
            <pc:docMk/>
            <pc:sldMk cId="1989371057" sldId="330"/>
            <ac:spMk id="1313" creationId="{12136570-4AFE-67EA-A77B-39B80D4B6530}"/>
          </ac:spMkLst>
        </pc:spChg>
        <pc:spChg chg="mod">
          <ac:chgData name="Clément Loire" userId="d34e3821d0a7fc53" providerId="LiveId" clId="{129A25A8-77CB-4029-9945-30DD5AEF2663}" dt="2025-03-25T16:30:10.370" v="2803"/>
          <ac:spMkLst>
            <pc:docMk/>
            <pc:sldMk cId="1989371057" sldId="330"/>
            <ac:spMk id="1314" creationId="{FCDC0292-98FA-2B02-DDD3-241C71E0B652}"/>
          </ac:spMkLst>
        </pc:spChg>
        <pc:graphicFrameChg chg="add mod modGraphic">
          <ac:chgData name="Clément Loire" userId="d34e3821d0a7fc53" providerId="LiveId" clId="{129A25A8-77CB-4029-9945-30DD5AEF2663}" dt="2025-03-26T07:09:42.602" v="7040" actId="108"/>
          <ac:graphicFrameMkLst>
            <pc:docMk/>
            <pc:sldMk cId="1989371057" sldId="330"/>
            <ac:graphicFrameMk id="4" creationId="{C1FA7346-5688-ED2F-18AF-CC4DB11DD288}"/>
          </ac:graphicFrameMkLst>
        </pc:graphicFrameChg>
      </pc:sldChg>
      <pc:sldChg chg="addSp delSp modSp add mod">
        <pc:chgData name="Clément Loire" userId="d34e3821d0a7fc53" providerId="LiveId" clId="{129A25A8-77CB-4029-9945-30DD5AEF2663}" dt="2025-03-25T19:32:08.258" v="7019" actId="20577"/>
        <pc:sldMkLst>
          <pc:docMk/>
          <pc:sldMk cId="3940274230" sldId="331"/>
        </pc:sldMkLst>
        <pc:spChg chg="add mod">
          <ac:chgData name="Clément Loire" userId="d34e3821d0a7fc53" providerId="LiveId" clId="{129A25A8-77CB-4029-9945-30DD5AEF2663}" dt="2025-03-25T16:40:52.661" v="3633" actId="5793"/>
          <ac:spMkLst>
            <pc:docMk/>
            <pc:sldMk cId="3940274230" sldId="331"/>
            <ac:spMk id="3" creationId="{A67FB16A-479D-FD51-D72E-0C216B8D6158}"/>
          </ac:spMkLst>
        </pc:spChg>
        <pc:spChg chg="add del">
          <ac:chgData name="Clément Loire" userId="d34e3821d0a7fc53" providerId="LiveId" clId="{129A25A8-77CB-4029-9945-30DD5AEF2663}" dt="2025-03-25T16:41:20.303" v="3635" actId="478"/>
          <ac:spMkLst>
            <pc:docMk/>
            <pc:sldMk cId="3940274230" sldId="331"/>
            <ac:spMk id="5" creationId="{395CC832-C482-72E7-0FFE-863E780634AB}"/>
          </ac:spMkLst>
        </pc:spChg>
        <pc:spChg chg="add del">
          <ac:chgData name="Clément Loire" userId="d34e3821d0a7fc53" providerId="LiveId" clId="{129A25A8-77CB-4029-9945-30DD5AEF2663}" dt="2025-03-25T16:41:49.931" v="3640" actId="478"/>
          <ac:spMkLst>
            <pc:docMk/>
            <pc:sldMk cId="3940274230" sldId="331"/>
            <ac:spMk id="7" creationId="{15C26F75-5BA0-710D-9036-9C8941F665D0}"/>
          </ac:spMkLst>
        </pc:spChg>
        <pc:spChg chg="add del">
          <ac:chgData name="Clément Loire" userId="d34e3821d0a7fc53" providerId="LiveId" clId="{129A25A8-77CB-4029-9945-30DD5AEF2663}" dt="2025-03-25T16:41:48.695" v="3639" actId="478"/>
          <ac:spMkLst>
            <pc:docMk/>
            <pc:sldMk cId="3940274230" sldId="331"/>
            <ac:spMk id="9" creationId="{F03D95C6-3B50-441B-DD10-F7E8B68B50E9}"/>
          </ac:spMkLst>
        </pc:spChg>
        <pc:spChg chg="del">
          <ac:chgData name="Clément Loire" userId="d34e3821d0a7fc53" providerId="LiveId" clId="{129A25A8-77CB-4029-9945-30DD5AEF2663}" dt="2025-03-25T16:40:38.253" v="3626" actId="478"/>
          <ac:spMkLst>
            <pc:docMk/>
            <pc:sldMk cId="3940274230" sldId="331"/>
            <ac:spMk id="1313" creationId="{365605E2-E273-1D89-26DA-5A002CF7862E}"/>
          </ac:spMkLst>
        </pc:spChg>
        <pc:spChg chg="mod">
          <ac:chgData name="Clément Loire" userId="d34e3821d0a7fc53" providerId="LiveId" clId="{129A25A8-77CB-4029-9945-30DD5AEF2663}" dt="2025-03-25T17:54:26.742" v="4839" actId="20577"/>
          <ac:spMkLst>
            <pc:docMk/>
            <pc:sldMk cId="3940274230" sldId="331"/>
            <ac:spMk id="1314" creationId="{C201EEF2-789B-AB54-6FB2-F40B71F196A2}"/>
          </ac:spMkLst>
        </pc:spChg>
        <pc:graphicFrameChg chg="add mod modGraphic">
          <ac:chgData name="Clément Loire" userId="d34e3821d0a7fc53" providerId="LiveId" clId="{129A25A8-77CB-4029-9945-30DD5AEF2663}" dt="2025-03-25T19:32:08.258" v="7019" actId="20577"/>
          <ac:graphicFrameMkLst>
            <pc:docMk/>
            <pc:sldMk cId="3940274230" sldId="331"/>
            <ac:graphicFrameMk id="10" creationId="{D74E8429-1CFD-CDC1-387B-4C603399C5AC}"/>
          </ac:graphicFrameMkLst>
        </pc:graphicFrameChg>
        <pc:graphicFrameChg chg="add mod modGraphic">
          <ac:chgData name="Clément Loire" userId="d34e3821d0a7fc53" providerId="LiveId" clId="{129A25A8-77CB-4029-9945-30DD5AEF2663}" dt="2025-03-25T18:00:49.642" v="5051" actId="20577"/>
          <ac:graphicFrameMkLst>
            <pc:docMk/>
            <pc:sldMk cId="3940274230" sldId="331"/>
            <ac:graphicFrameMk id="11" creationId="{63F02D5D-9C02-7D9D-6378-B6177196A229}"/>
          </ac:graphicFrameMkLst>
        </pc:graphicFrameChg>
      </pc:sldChg>
      <pc:sldChg chg="modSp add mod">
        <pc:chgData name="Clément Loire" userId="d34e3821d0a7fc53" providerId="LiveId" clId="{129A25A8-77CB-4029-9945-30DD5AEF2663}" dt="2025-03-26T07:09:39.295" v="7039"/>
        <pc:sldMkLst>
          <pc:docMk/>
          <pc:sldMk cId="2775377219" sldId="332"/>
        </pc:sldMkLst>
        <pc:spChg chg="mod">
          <ac:chgData name="Clément Loire" userId="d34e3821d0a7fc53" providerId="LiveId" clId="{129A25A8-77CB-4029-9945-30DD5AEF2663}" dt="2025-03-25T16:23:37.140" v="2360"/>
          <ac:spMkLst>
            <pc:docMk/>
            <pc:sldMk cId="2775377219" sldId="332"/>
            <ac:spMk id="812" creationId="{AD0C550A-D84B-DD0A-75EF-B8C20B260280}"/>
          </ac:spMkLst>
        </pc:spChg>
        <pc:graphicFrameChg chg="mod modGraphic">
          <ac:chgData name="Clément Loire" userId="d34e3821d0a7fc53" providerId="LiveId" clId="{129A25A8-77CB-4029-9945-30DD5AEF2663}" dt="2025-03-26T07:09:39.295" v="7039"/>
          <ac:graphicFrameMkLst>
            <pc:docMk/>
            <pc:sldMk cId="2775377219" sldId="332"/>
            <ac:graphicFrameMk id="819" creationId="{C7AEC7A0-C9CB-1438-FFC1-5098EBE67493}"/>
          </ac:graphicFrameMkLst>
        </pc:graphicFrameChg>
        <pc:graphicFrameChg chg="mod modGraphic">
          <ac:chgData name="Clément Loire" userId="d34e3821d0a7fc53" providerId="LiveId" clId="{129A25A8-77CB-4029-9945-30DD5AEF2663}" dt="2025-03-26T07:09:14.740" v="7037"/>
          <ac:graphicFrameMkLst>
            <pc:docMk/>
            <pc:sldMk cId="2775377219" sldId="332"/>
            <ac:graphicFrameMk id="820" creationId="{932B0BAF-FFAB-A6EE-8618-1E06A5316B32}"/>
          </ac:graphicFrameMkLst>
        </pc:graphicFrameChg>
      </pc:sldChg>
      <pc:sldChg chg="add del">
        <pc:chgData name="Clément Loire" userId="d34e3821d0a7fc53" providerId="LiveId" clId="{129A25A8-77CB-4029-9945-30DD5AEF2663}" dt="2025-03-25T17:56:38.191" v="4914" actId="2696"/>
        <pc:sldMkLst>
          <pc:docMk/>
          <pc:sldMk cId="4265577702" sldId="333"/>
        </pc:sldMkLst>
      </pc:sldChg>
      <pc:sldChg chg="addSp delSp modSp add mod ord">
        <pc:chgData name="Clément Loire" userId="d34e3821d0a7fc53" providerId="LiveId" clId="{129A25A8-77CB-4029-9945-30DD5AEF2663}" dt="2025-03-25T19:33:10.828" v="7029" actId="20577"/>
        <pc:sldMkLst>
          <pc:docMk/>
          <pc:sldMk cId="2768964039" sldId="334"/>
        </pc:sldMkLst>
        <pc:spChg chg="add del">
          <ac:chgData name="Clément Loire" userId="d34e3821d0a7fc53" providerId="LiveId" clId="{129A25A8-77CB-4029-9945-30DD5AEF2663}" dt="2025-03-25T17:54:36.140" v="4841" actId="478"/>
          <ac:spMkLst>
            <pc:docMk/>
            <pc:sldMk cId="2768964039" sldId="334"/>
            <ac:spMk id="3" creationId="{60D35DBC-09CD-54EF-7F65-A05D3F6171EA}"/>
          </ac:spMkLst>
        </pc:spChg>
        <pc:spChg chg="add del mod">
          <ac:chgData name="Clément Loire" userId="d34e3821d0a7fc53" providerId="LiveId" clId="{129A25A8-77CB-4029-9945-30DD5AEF2663}" dt="2025-03-25T17:54:36.140" v="4841" actId="478"/>
          <ac:spMkLst>
            <pc:docMk/>
            <pc:sldMk cId="2768964039" sldId="334"/>
            <ac:spMk id="5" creationId="{40F1C218-7BD9-6B7D-FD9F-A2F5AFD495E5}"/>
          </ac:spMkLst>
        </pc:spChg>
        <pc:spChg chg="del">
          <ac:chgData name="Clément Loire" userId="d34e3821d0a7fc53" providerId="LiveId" clId="{129A25A8-77CB-4029-9945-30DD5AEF2663}" dt="2025-03-25T17:52:21.448" v="4830" actId="478"/>
          <ac:spMkLst>
            <pc:docMk/>
            <pc:sldMk cId="2768964039" sldId="334"/>
            <ac:spMk id="7" creationId="{0BDF3EB7-F620-8573-D31D-3274D16D7AEE}"/>
          </ac:spMkLst>
        </pc:spChg>
        <pc:spChg chg="add mod">
          <ac:chgData name="Clément Loire" userId="d34e3821d0a7fc53" providerId="LiveId" clId="{129A25A8-77CB-4029-9945-30DD5AEF2663}" dt="2025-03-25T18:00:33.524" v="5050" actId="1076"/>
          <ac:spMkLst>
            <pc:docMk/>
            <pc:sldMk cId="2768964039" sldId="334"/>
            <ac:spMk id="8" creationId="{B8BA6B59-E9A4-6CF5-B493-D52F5A979210}"/>
          </ac:spMkLst>
        </pc:spChg>
        <pc:spChg chg="del">
          <ac:chgData name="Clément Loire" userId="d34e3821d0a7fc53" providerId="LiveId" clId="{129A25A8-77CB-4029-9945-30DD5AEF2663}" dt="2025-03-25T17:52:20.370" v="4829" actId="478"/>
          <ac:spMkLst>
            <pc:docMk/>
            <pc:sldMk cId="2768964039" sldId="334"/>
            <ac:spMk id="9" creationId="{6FC5FCBF-C1D4-3707-1A99-AB0B0E92A30D}"/>
          </ac:spMkLst>
        </pc:spChg>
        <pc:spChg chg="mod">
          <ac:chgData name="Clément Loire" userId="d34e3821d0a7fc53" providerId="LiveId" clId="{129A25A8-77CB-4029-9945-30DD5AEF2663}" dt="2025-03-25T17:52:39.847" v="4831"/>
          <ac:spMkLst>
            <pc:docMk/>
            <pc:sldMk cId="2768964039" sldId="334"/>
            <ac:spMk id="1314" creationId="{77044B0A-469A-8111-188A-C28DA5583FAE}"/>
          </ac:spMkLst>
        </pc:spChg>
        <pc:graphicFrameChg chg="add del mod modGraphic">
          <ac:chgData name="Clément Loire" userId="d34e3821d0a7fc53" providerId="LiveId" clId="{129A25A8-77CB-4029-9945-30DD5AEF2663}" dt="2025-03-25T17:57:04.340" v="4915" actId="478"/>
          <ac:graphicFrameMkLst>
            <pc:docMk/>
            <pc:sldMk cId="2768964039" sldId="334"/>
            <ac:graphicFrameMk id="2" creationId="{1DCCD585-9C68-2BD9-2121-63BE09B4E209}"/>
          </ac:graphicFrameMkLst>
        </pc:graphicFrameChg>
        <pc:graphicFrameChg chg="add mod modGraphic">
          <ac:chgData name="Clément Loire" userId="d34e3821d0a7fc53" providerId="LiveId" clId="{129A25A8-77CB-4029-9945-30DD5AEF2663}" dt="2025-03-25T19:33:10.828" v="7029" actId="20577"/>
          <ac:graphicFrameMkLst>
            <pc:docMk/>
            <pc:sldMk cId="2768964039" sldId="334"/>
            <ac:graphicFrameMk id="6" creationId="{9E7D4B69-ADF2-DC3E-CE89-E526D20827BF}"/>
          </ac:graphicFrameMkLst>
        </pc:graphicFrameChg>
      </pc:sldChg>
      <pc:sldChg chg="addSp delSp modSp add mod">
        <pc:chgData name="Clément Loire" userId="d34e3821d0a7fc53" providerId="LiveId" clId="{129A25A8-77CB-4029-9945-30DD5AEF2663}" dt="2025-03-26T07:12:45.837" v="7056" actId="12788"/>
        <pc:sldMkLst>
          <pc:docMk/>
          <pc:sldMk cId="3679916409" sldId="335"/>
        </pc:sldMkLst>
        <pc:spChg chg="del">
          <ac:chgData name="Clément Loire" userId="d34e3821d0a7fc53" providerId="LiveId" clId="{129A25A8-77CB-4029-9945-30DD5AEF2663}" dt="2025-03-25T18:13:25.312" v="5718" actId="478"/>
          <ac:spMkLst>
            <pc:docMk/>
            <pc:sldMk cId="3679916409" sldId="335"/>
            <ac:spMk id="3" creationId="{545FAFA0-C884-D073-2008-E6A196CF9509}"/>
          </ac:spMkLst>
        </pc:spChg>
        <pc:spChg chg="add del mod">
          <ac:chgData name="Clément Loire" userId="d34e3821d0a7fc53" providerId="LiveId" clId="{129A25A8-77CB-4029-9945-30DD5AEF2663}" dt="2025-03-25T18:13:27.165" v="5719" actId="478"/>
          <ac:spMkLst>
            <pc:docMk/>
            <pc:sldMk cId="3679916409" sldId="335"/>
            <ac:spMk id="4" creationId="{50ED5562-F2F9-9D64-3F86-1BC18FD47057}"/>
          </ac:spMkLst>
        </pc:spChg>
        <pc:spChg chg="del">
          <ac:chgData name="Clément Loire" userId="d34e3821d0a7fc53" providerId="LiveId" clId="{129A25A8-77CB-4029-9945-30DD5AEF2663}" dt="2025-03-25T18:11:44.666" v="5711" actId="478"/>
          <ac:spMkLst>
            <pc:docMk/>
            <pc:sldMk cId="3679916409" sldId="335"/>
            <ac:spMk id="8" creationId="{11E48723-AC04-95A4-AD95-EB28ED8FB6DF}"/>
          </ac:spMkLst>
        </pc:spChg>
        <pc:spChg chg="mod">
          <ac:chgData name="Clément Loire" userId="d34e3821d0a7fc53" providerId="LiveId" clId="{129A25A8-77CB-4029-9945-30DD5AEF2663}" dt="2025-03-25T18:02:15.374" v="5059" actId="20577"/>
          <ac:spMkLst>
            <pc:docMk/>
            <pc:sldMk cId="3679916409" sldId="335"/>
            <ac:spMk id="1314" creationId="{D3DAD213-DDFD-BC23-6B46-711E3E2AF351}"/>
          </ac:spMkLst>
        </pc:spChg>
        <pc:graphicFrameChg chg="mod modGraphic">
          <ac:chgData name="Clément Loire" userId="d34e3821d0a7fc53" providerId="LiveId" clId="{129A25A8-77CB-4029-9945-30DD5AEF2663}" dt="2025-03-26T07:12:45.837" v="7056" actId="12788"/>
          <ac:graphicFrameMkLst>
            <pc:docMk/>
            <pc:sldMk cId="3679916409" sldId="335"/>
            <ac:graphicFrameMk id="6" creationId="{E46BE7D3-9B43-2AB0-18B0-7C66496D3347}"/>
          </ac:graphicFrameMkLst>
        </pc:graphicFrameChg>
      </pc:sldChg>
      <pc:sldChg chg="modSp add mod">
        <pc:chgData name="Clément Loire" userId="d34e3821d0a7fc53" providerId="LiveId" clId="{129A25A8-77CB-4029-9945-30DD5AEF2663}" dt="2025-03-25T18:18:33.859" v="6035" actId="12789"/>
        <pc:sldMkLst>
          <pc:docMk/>
          <pc:sldMk cId="3062587200" sldId="336"/>
        </pc:sldMkLst>
        <pc:spChg chg="mod">
          <ac:chgData name="Clément Loire" userId="d34e3821d0a7fc53" providerId="LiveId" clId="{129A25A8-77CB-4029-9945-30DD5AEF2663}" dt="2025-03-25T18:13:38.515" v="5721" actId="20577"/>
          <ac:spMkLst>
            <pc:docMk/>
            <pc:sldMk cId="3062587200" sldId="336"/>
            <ac:spMk id="1314" creationId="{47C5A373-5672-F1F9-0D27-513197E7FC8D}"/>
          </ac:spMkLst>
        </pc:spChg>
        <pc:graphicFrameChg chg="mod modGraphic">
          <ac:chgData name="Clément Loire" userId="d34e3821d0a7fc53" providerId="LiveId" clId="{129A25A8-77CB-4029-9945-30DD5AEF2663}" dt="2025-03-25T18:18:33.859" v="6035" actId="12789"/>
          <ac:graphicFrameMkLst>
            <pc:docMk/>
            <pc:sldMk cId="3062587200" sldId="336"/>
            <ac:graphicFrameMk id="6" creationId="{289D9E24-6D5B-C258-B178-957234F33754}"/>
          </ac:graphicFrameMkLst>
        </pc:graphicFrameChg>
      </pc:sldChg>
      <pc:sldChg chg="addSp delSp modSp add del mod">
        <pc:chgData name="Clément Loire" userId="d34e3821d0a7fc53" providerId="LiveId" clId="{129A25A8-77CB-4029-9945-30DD5AEF2663}" dt="2025-03-25T18:29:11.895" v="6672" actId="2696"/>
        <pc:sldMkLst>
          <pc:docMk/>
          <pc:sldMk cId="3563330503" sldId="337"/>
        </pc:sldMkLst>
        <pc:spChg chg="mod">
          <ac:chgData name="Clément Loire" userId="d34e3821d0a7fc53" providerId="LiveId" clId="{129A25A8-77CB-4029-9945-30DD5AEF2663}" dt="2025-03-25T18:19:06.529" v="6045" actId="20577"/>
          <ac:spMkLst>
            <pc:docMk/>
            <pc:sldMk cId="3563330503" sldId="337"/>
            <ac:spMk id="1314" creationId="{733E0B49-B096-06D4-370F-6469E94F3BC2}"/>
          </ac:spMkLst>
        </pc:spChg>
        <pc:graphicFrameChg chg="add del mod">
          <ac:chgData name="Clément Loire" userId="d34e3821d0a7fc53" providerId="LiveId" clId="{129A25A8-77CB-4029-9945-30DD5AEF2663}" dt="2025-03-25T18:19:45.215" v="6049" actId="478"/>
          <ac:graphicFrameMkLst>
            <pc:docMk/>
            <pc:sldMk cId="3563330503" sldId="337"/>
            <ac:graphicFrameMk id="2" creationId="{FCDC2731-E363-CAC4-EC4C-4CB216E3AC2F}"/>
          </ac:graphicFrameMkLst>
        </pc:graphicFrameChg>
        <pc:graphicFrameChg chg="del">
          <ac:chgData name="Clément Loire" userId="d34e3821d0a7fc53" providerId="LiveId" clId="{129A25A8-77CB-4029-9945-30DD5AEF2663}" dt="2025-03-25T18:19:08.676" v="6046" actId="478"/>
          <ac:graphicFrameMkLst>
            <pc:docMk/>
            <pc:sldMk cId="3563330503" sldId="337"/>
            <ac:graphicFrameMk id="6" creationId="{D20B4B05-FA4D-1252-7B23-832F7A3F99E7}"/>
          </ac:graphicFrameMkLst>
        </pc:graphicFrameChg>
      </pc:sldChg>
      <pc:sldChg chg="modSp add mod">
        <pc:chgData name="Clément Loire" userId="d34e3821d0a7fc53" providerId="LiveId" clId="{129A25A8-77CB-4029-9945-30DD5AEF2663}" dt="2025-03-25T19:34:47.189" v="7034" actId="20577"/>
        <pc:sldMkLst>
          <pc:docMk/>
          <pc:sldMk cId="335204936" sldId="338"/>
        </pc:sldMkLst>
        <pc:spChg chg="mod">
          <ac:chgData name="Clément Loire" userId="d34e3821d0a7fc53" providerId="LiveId" clId="{129A25A8-77CB-4029-9945-30DD5AEF2663}" dt="2025-03-25T18:29:01.822" v="6671" actId="20577"/>
          <ac:spMkLst>
            <pc:docMk/>
            <pc:sldMk cId="335204936" sldId="338"/>
            <ac:spMk id="1314" creationId="{00482C7F-2998-8A6E-F178-04103F8BC588}"/>
          </ac:spMkLst>
        </pc:spChg>
        <pc:graphicFrameChg chg="mod modGraphic">
          <ac:chgData name="Clément Loire" userId="d34e3821d0a7fc53" providerId="LiveId" clId="{129A25A8-77CB-4029-9945-30DD5AEF2663}" dt="2025-03-25T19:34:47.189" v="7034" actId="20577"/>
          <ac:graphicFrameMkLst>
            <pc:docMk/>
            <pc:sldMk cId="335204936" sldId="338"/>
            <ac:graphicFrameMk id="6" creationId="{1F7C17A4-FBD2-1481-FA48-C3DE262F78C9}"/>
          </ac:graphicFrameMkLst>
        </pc:graphicFrameChg>
      </pc:sldChg>
      <pc:sldChg chg="modSp add mod">
        <pc:chgData name="Clément Loire" userId="d34e3821d0a7fc53" providerId="LiveId" clId="{129A25A8-77CB-4029-9945-30DD5AEF2663}" dt="2025-03-26T07:13:43.428" v="7112" actId="20577"/>
        <pc:sldMkLst>
          <pc:docMk/>
          <pc:sldMk cId="1298832292" sldId="339"/>
        </pc:sldMkLst>
        <pc:spChg chg="mod">
          <ac:chgData name="Clément Loire" userId="d34e3821d0a7fc53" providerId="LiveId" clId="{129A25A8-77CB-4029-9945-30DD5AEF2663}" dt="2025-03-25T19:20:08.943" v="6687" actId="20577"/>
          <ac:spMkLst>
            <pc:docMk/>
            <pc:sldMk cId="1298832292" sldId="339"/>
            <ac:spMk id="1314" creationId="{C0F3554D-E510-49A1-FC2F-0FE2C9ABAD18}"/>
          </ac:spMkLst>
        </pc:spChg>
        <pc:graphicFrameChg chg="mod modGraphic">
          <ac:chgData name="Clément Loire" userId="d34e3821d0a7fc53" providerId="LiveId" clId="{129A25A8-77CB-4029-9945-30DD5AEF2663}" dt="2025-03-26T07:13:43.428" v="7112" actId="20577"/>
          <ac:graphicFrameMkLst>
            <pc:docMk/>
            <pc:sldMk cId="1298832292" sldId="339"/>
            <ac:graphicFrameMk id="6" creationId="{FB8F8CED-5985-8F96-E942-3E8EB10051BA}"/>
          </ac:graphicFrameMkLst>
        </pc:graphicFrameChg>
      </pc:sldChg>
      <pc:sldMasterChg chg="delSldLayout">
        <pc:chgData name="Clément Loire" userId="d34e3821d0a7fc53" providerId="LiveId" clId="{129A25A8-77CB-4029-9945-30DD5AEF2663}" dt="2025-03-26T07:04:38.716" v="7036" actId="2696"/>
        <pc:sldMasterMkLst>
          <pc:docMk/>
          <pc:sldMasterMk cId="0" sldId="2147483681"/>
        </pc:sldMasterMkLst>
        <pc:sldLayoutChg chg="del">
          <pc:chgData name="Clément Loire" userId="d34e3821d0a7fc53" providerId="LiveId" clId="{129A25A8-77CB-4029-9945-30DD5AEF2663}" dt="2025-03-25T19:19:42.993" v="6673" actId="2696"/>
          <pc:sldLayoutMkLst>
            <pc:docMk/>
            <pc:sldMasterMk cId="0" sldId="2147483681"/>
            <pc:sldLayoutMk cId="0" sldId="2147483651"/>
          </pc:sldLayoutMkLst>
        </pc:sldLayoutChg>
        <pc:sldLayoutChg chg="del">
          <pc:chgData name="Clément Loire" userId="d34e3821d0a7fc53" providerId="LiveId" clId="{129A25A8-77CB-4029-9945-30DD5AEF2663}" dt="2025-03-26T07:04:38.716" v="7036" actId="2696"/>
          <pc:sldLayoutMkLst>
            <pc:docMk/>
            <pc:sldMasterMk cId="0" sldId="2147483681"/>
            <pc:sldLayoutMk cId="0" sldId="2147483652"/>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54"/>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55"/>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56"/>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57"/>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0"/>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1"/>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2"/>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3"/>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4"/>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5"/>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6"/>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7"/>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8"/>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69"/>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0"/>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1"/>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2"/>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4"/>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5"/>
          </pc:sldLayoutMkLst>
        </pc:sldLayoutChg>
        <pc:sldLayoutChg chg="del">
          <pc:chgData name="Clément Loire" userId="d34e3821d0a7fc53" providerId="LiveId" clId="{129A25A8-77CB-4029-9945-30DD5AEF2663}" dt="2025-03-25T19:19:42.993" v="6673" actId="2696"/>
          <pc:sldLayoutMkLst>
            <pc:docMk/>
            <pc:sldMasterMk cId="0" sldId="2147483681"/>
            <pc:sldLayoutMk cId="0" sldId="2147483676"/>
          </pc:sldLayoutMkLst>
        </pc:sldLayoutChg>
      </pc:sldMasterChg>
      <pc:sldMasterChg chg="del delSldLayout">
        <pc:chgData name="Clément Loire" userId="d34e3821d0a7fc53" providerId="LiveId" clId="{129A25A8-77CB-4029-9945-30DD5AEF2663}" dt="2025-03-25T19:19:42.993" v="6673" actId="2696"/>
        <pc:sldMasterMkLst>
          <pc:docMk/>
          <pc:sldMasterMk cId="0" sldId="2147483682"/>
        </pc:sldMasterMkLst>
        <pc:sldLayoutChg chg="del">
          <pc:chgData name="Clément Loire" userId="d34e3821d0a7fc53" providerId="LiveId" clId="{129A25A8-77CB-4029-9945-30DD5AEF2663}" dt="2025-03-25T19:19:42.993" v="6673" actId="2696"/>
          <pc:sldLayoutMkLst>
            <pc:docMk/>
            <pc:sldMasterMk cId="0" sldId="2147483682"/>
            <pc:sldLayoutMk cId="0" sldId="2147483679"/>
          </pc:sldLayoutMkLst>
        </pc:sldLayoutChg>
        <pc:sldLayoutChg chg="del">
          <pc:chgData name="Clément Loire" userId="d34e3821d0a7fc53" providerId="LiveId" clId="{129A25A8-77CB-4029-9945-30DD5AEF2663}" dt="2025-03-25T19:19:42.993" v="6673" actId="2696"/>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122c60b6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e122c60b6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8A38BF74-B957-96D6-0A19-EB6AC90A1577}"/>
            </a:ext>
          </a:extLst>
        </p:cNvPr>
        <p:cNvGrpSpPr/>
        <p:nvPr/>
      </p:nvGrpSpPr>
      <p:grpSpPr>
        <a:xfrm>
          <a:off x="0" y="0"/>
          <a:ext cx="0" cy="0"/>
          <a:chOff x="0" y="0"/>
          <a:chExt cx="0" cy="0"/>
        </a:xfrm>
      </p:grpSpPr>
      <p:sp>
        <p:nvSpPr>
          <p:cNvPr id="300" name="Google Shape;300;g54dda1946d_6_322:notes">
            <a:extLst>
              <a:ext uri="{FF2B5EF4-FFF2-40B4-BE49-F238E27FC236}">
                <a16:creationId xmlns:a16="http://schemas.microsoft.com/office/drawing/2014/main" id="{EF3AACB5-368E-41CF-31F2-9268015981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a:extLst>
              <a:ext uri="{FF2B5EF4-FFF2-40B4-BE49-F238E27FC236}">
                <a16:creationId xmlns:a16="http://schemas.microsoft.com/office/drawing/2014/main" id="{1671E868-6775-77EA-59F1-DB345FAE7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52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FEDD03F0-7C2A-C858-533C-3AAE307338B7}"/>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BF1CEBD3-61AC-E9E5-8561-A4A32E949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B6EBB6F5-8CDF-308D-0EBC-01E1861374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1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a:extLst>
            <a:ext uri="{FF2B5EF4-FFF2-40B4-BE49-F238E27FC236}">
              <a16:creationId xmlns:a16="http://schemas.microsoft.com/office/drawing/2014/main" id="{007031D1-905C-1A05-91B6-F9968C19A885}"/>
            </a:ext>
          </a:extLst>
        </p:cNvPr>
        <p:cNvGrpSpPr/>
        <p:nvPr/>
      </p:nvGrpSpPr>
      <p:grpSpPr>
        <a:xfrm>
          <a:off x="0" y="0"/>
          <a:ext cx="0" cy="0"/>
          <a:chOff x="0" y="0"/>
          <a:chExt cx="0" cy="0"/>
        </a:xfrm>
      </p:grpSpPr>
      <p:sp>
        <p:nvSpPr>
          <p:cNvPr id="809" name="Google Shape;809;g22d8ab5728c_0_15:notes">
            <a:extLst>
              <a:ext uri="{FF2B5EF4-FFF2-40B4-BE49-F238E27FC236}">
                <a16:creationId xmlns:a16="http://schemas.microsoft.com/office/drawing/2014/main" id="{1E7882E3-15F1-8C22-F7E5-374338218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2d8ab5728c_0_15:notes">
            <a:extLst>
              <a:ext uri="{FF2B5EF4-FFF2-40B4-BE49-F238E27FC236}">
                <a16:creationId xmlns:a16="http://schemas.microsoft.com/office/drawing/2014/main" id="{1868FA0D-C71A-D473-6126-6976129358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73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D96AC1ED-3BCE-6A29-4250-51FDD191546E}"/>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D0F6B2BF-7E38-15A4-21C5-28151EF3F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A5BA60E4-5A91-B5C3-AC2C-D4F8A4F54A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936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5952EE8D-3311-9A19-1D9B-A3E3E01AF953}"/>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7A17EBDE-D54E-700E-E982-3EECDF7120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C48A12E6-61D5-3C1D-C0C5-A0C2701A02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028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02A42193-A5DB-DD74-4088-548E0A9DB718}"/>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880B9912-8A27-B21F-7D89-0B80EE8114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D8C47B7C-8C38-3825-15F8-EE9585D307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61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AB2B1725-CA71-9A1B-3A49-0756FB9B84B1}"/>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E3295367-09DE-51D1-21E4-10D7301548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12B253DE-71CD-1F11-5E15-FDB01409FC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44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D357AD9F-23F6-452F-F203-42963ECDC8B7}"/>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D877E142-8805-4393-DAD5-E742B9095C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2166729A-74D0-AD6F-1361-A3702D8C2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072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9D6ED6A6-FFD8-BBB9-964D-CE8C0D4940D8}"/>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D84E9A90-5E08-EFA9-FEB8-AF08844EA3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6246A19C-C20D-D54B-DAFC-EC06749DFC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021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AD99DA58-CD61-6963-FC7E-DB44F4EE94CB}"/>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C8703AA0-264B-9D9E-C469-F161021BE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5E88707B-18A9-558A-F26A-691BF094CF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006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2d976167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2d976167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7FD95A4F-DA0C-29ED-36E6-5FECAA133C7C}"/>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CBB35355-D00C-D50E-7ED7-4EB8DCB21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C8819AA1-A60B-CB01-027F-5044F663B2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994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7A0280B0-C520-535F-FA8E-BF22BC2067FF}"/>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A7289516-1AF7-2E84-0E7D-E20B791927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30E4F168-8175-F04F-FA1F-B7CD9BC956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802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D2D46D89-19FF-74A9-8441-36895AF6AD85}"/>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B169E821-27E5-8748-B565-67187DDFCB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11C03061-D333-C0D3-D965-E4BCE60BC0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219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18C5D5B6-A7D8-2D6B-9623-C791446037F3}"/>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C5169702-4A5E-7C2A-ECF3-FAD0EE91EB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98C9E94C-41D4-A317-99F0-8DE411098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485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A029A3AC-0B00-C08D-79BE-4D0ABE26A47A}"/>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F6E2ED89-7AAA-1126-377A-542401E7E6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AC4CB41D-E2A0-7353-E51A-530956D9B8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447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a:extLst>
            <a:ext uri="{FF2B5EF4-FFF2-40B4-BE49-F238E27FC236}">
              <a16:creationId xmlns:a16="http://schemas.microsoft.com/office/drawing/2014/main" id="{08B791B4-9713-096E-4F82-52C91478CAFE}"/>
            </a:ext>
          </a:extLst>
        </p:cNvPr>
        <p:cNvGrpSpPr/>
        <p:nvPr/>
      </p:nvGrpSpPr>
      <p:grpSpPr>
        <a:xfrm>
          <a:off x="0" y="0"/>
          <a:ext cx="0" cy="0"/>
          <a:chOff x="0" y="0"/>
          <a:chExt cx="0" cy="0"/>
        </a:xfrm>
      </p:grpSpPr>
      <p:sp>
        <p:nvSpPr>
          <p:cNvPr id="1310" name="Google Shape;1310;gd44c0c1fca_0_138:notes">
            <a:extLst>
              <a:ext uri="{FF2B5EF4-FFF2-40B4-BE49-F238E27FC236}">
                <a16:creationId xmlns:a16="http://schemas.microsoft.com/office/drawing/2014/main" id="{92BC168B-D332-3A9F-F669-9863E787B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d44c0c1fca_0_138:notes">
            <a:extLst>
              <a:ext uri="{FF2B5EF4-FFF2-40B4-BE49-F238E27FC236}">
                <a16:creationId xmlns:a16="http://schemas.microsoft.com/office/drawing/2014/main" id="{7621E130-1D95-E4CC-D252-0678410690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36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a:extLst>
            <a:ext uri="{FF2B5EF4-FFF2-40B4-BE49-F238E27FC236}">
              <a16:creationId xmlns:a16="http://schemas.microsoft.com/office/drawing/2014/main" id="{10087850-62D2-C6D4-7482-AC82732FD890}"/>
            </a:ext>
          </a:extLst>
        </p:cNvPr>
        <p:cNvGrpSpPr/>
        <p:nvPr/>
      </p:nvGrpSpPr>
      <p:grpSpPr>
        <a:xfrm>
          <a:off x="0" y="0"/>
          <a:ext cx="0" cy="0"/>
          <a:chOff x="0" y="0"/>
          <a:chExt cx="0" cy="0"/>
        </a:xfrm>
      </p:grpSpPr>
      <p:sp>
        <p:nvSpPr>
          <p:cNvPr id="249" name="Google Shape;249;g22d9761671e_0_0:notes">
            <a:extLst>
              <a:ext uri="{FF2B5EF4-FFF2-40B4-BE49-F238E27FC236}">
                <a16:creationId xmlns:a16="http://schemas.microsoft.com/office/drawing/2014/main" id="{8CB71E6A-0460-76C1-6C94-256F896470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2d9761671e_0_0:notes">
            <a:extLst>
              <a:ext uri="{FF2B5EF4-FFF2-40B4-BE49-F238E27FC236}">
                <a16:creationId xmlns:a16="http://schemas.microsoft.com/office/drawing/2014/main" id="{B3C75288-36BE-ABFF-27AA-C0B0164C83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62349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a:extLst>
            <a:ext uri="{FF2B5EF4-FFF2-40B4-BE49-F238E27FC236}">
              <a16:creationId xmlns:a16="http://schemas.microsoft.com/office/drawing/2014/main" id="{2348C3B3-6BC5-9498-EC67-204A566A435E}"/>
            </a:ext>
          </a:extLst>
        </p:cNvPr>
        <p:cNvGrpSpPr/>
        <p:nvPr/>
      </p:nvGrpSpPr>
      <p:grpSpPr>
        <a:xfrm>
          <a:off x="0" y="0"/>
          <a:ext cx="0" cy="0"/>
          <a:chOff x="0" y="0"/>
          <a:chExt cx="0" cy="0"/>
        </a:xfrm>
      </p:grpSpPr>
      <p:sp>
        <p:nvSpPr>
          <p:cNvPr id="249" name="Google Shape;249;g22d9761671e_0_0:notes">
            <a:extLst>
              <a:ext uri="{FF2B5EF4-FFF2-40B4-BE49-F238E27FC236}">
                <a16:creationId xmlns:a16="http://schemas.microsoft.com/office/drawing/2014/main" id="{D8647528-DDD4-1F4C-8D36-05D449F7F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2d9761671e_0_0:notes">
            <a:extLst>
              <a:ext uri="{FF2B5EF4-FFF2-40B4-BE49-F238E27FC236}">
                <a16:creationId xmlns:a16="http://schemas.microsoft.com/office/drawing/2014/main" id="{D7BA12AC-AC04-C14D-0DED-5315B19737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8727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6A553C64-5CA3-11D8-33E2-A761476D76D3}"/>
            </a:ext>
          </a:extLst>
        </p:cNvPr>
        <p:cNvGrpSpPr/>
        <p:nvPr/>
      </p:nvGrpSpPr>
      <p:grpSpPr>
        <a:xfrm>
          <a:off x="0" y="0"/>
          <a:ext cx="0" cy="0"/>
          <a:chOff x="0" y="0"/>
          <a:chExt cx="0" cy="0"/>
        </a:xfrm>
      </p:grpSpPr>
      <p:sp>
        <p:nvSpPr>
          <p:cNvPr id="300" name="Google Shape;300;g54dda1946d_6_322:notes">
            <a:extLst>
              <a:ext uri="{FF2B5EF4-FFF2-40B4-BE49-F238E27FC236}">
                <a16:creationId xmlns:a16="http://schemas.microsoft.com/office/drawing/2014/main" id="{41689814-5E3D-382B-D0C3-184BF7D53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a:extLst>
              <a:ext uri="{FF2B5EF4-FFF2-40B4-BE49-F238E27FC236}">
                <a16:creationId xmlns:a16="http://schemas.microsoft.com/office/drawing/2014/main" id="{AA68B736-0653-CE82-A944-94D72DB47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978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EF16AE81-E86C-B3A2-29A8-888D4CACF5A0}"/>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6F6277B0-FD7B-CD32-8754-A66E45911C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F4CBBBD9-88BF-D656-F99A-E4789591F3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81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a:extLst>
            <a:ext uri="{FF2B5EF4-FFF2-40B4-BE49-F238E27FC236}">
              <a16:creationId xmlns:a16="http://schemas.microsoft.com/office/drawing/2014/main" id="{3C07C024-1E92-FCE4-62D6-96DC051989E1}"/>
            </a:ext>
          </a:extLst>
        </p:cNvPr>
        <p:cNvGrpSpPr/>
        <p:nvPr/>
      </p:nvGrpSpPr>
      <p:grpSpPr>
        <a:xfrm>
          <a:off x="0" y="0"/>
          <a:ext cx="0" cy="0"/>
          <a:chOff x="0" y="0"/>
          <a:chExt cx="0" cy="0"/>
        </a:xfrm>
      </p:grpSpPr>
      <p:sp>
        <p:nvSpPr>
          <p:cNvPr id="809" name="Google Shape;809;g22d8ab5728c_0_15:notes">
            <a:extLst>
              <a:ext uri="{FF2B5EF4-FFF2-40B4-BE49-F238E27FC236}">
                <a16:creationId xmlns:a16="http://schemas.microsoft.com/office/drawing/2014/main" id="{AA690894-385B-D32B-1436-84F4BF3449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2d8ab5728c_0_15:notes">
            <a:extLst>
              <a:ext uri="{FF2B5EF4-FFF2-40B4-BE49-F238E27FC236}">
                <a16:creationId xmlns:a16="http://schemas.microsoft.com/office/drawing/2014/main" id="{CC4EDF07-27BC-25FD-A664-351BEB596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17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FDD0900D-4A85-56E0-BE6D-97563B59E670}"/>
            </a:ext>
          </a:extLst>
        </p:cNvPr>
        <p:cNvGrpSpPr/>
        <p:nvPr/>
      </p:nvGrpSpPr>
      <p:grpSpPr>
        <a:xfrm>
          <a:off x="0" y="0"/>
          <a:ext cx="0" cy="0"/>
          <a:chOff x="0" y="0"/>
          <a:chExt cx="0" cy="0"/>
        </a:xfrm>
      </p:grpSpPr>
      <p:sp>
        <p:nvSpPr>
          <p:cNvPr id="281" name="Google Shape;281;g54dda1946d_6_308:notes">
            <a:extLst>
              <a:ext uri="{FF2B5EF4-FFF2-40B4-BE49-F238E27FC236}">
                <a16:creationId xmlns:a16="http://schemas.microsoft.com/office/drawing/2014/main" id="{270807D4-CD49-3814-71B2-1C2E34B298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4dda1946d_6_308:notes">
            <a:extLst>
              <a:ext uri="{FF2B5EF4-FFF2-40B4-BE49-F238E27FC236}">
                <a16:creationId xmlns:a16="http://schemas.microsoft.com/office/drawing/2014/main" id="{F4B2BDC5-A057-EBB1-338B-8FB1A56513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5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50" y="100"/>
            <a:ext cx="9144000" cy="5143500"/>
          </a:xfrm>
          <a:prstGeom prst="rect">
            <a:avLst/>
          </a:prstGeom>
          <a:noFill/>
          <a:ln>
            <a:noFill/>
          </a:ln>
        </p:spPr>
      </p:sp>
      <p:sp>
        <p:nvSpPr>
          <p:cNvPr id="10" name="Google Shape;10;p2"/>
          <p:cNvSpPr txBox="1">
            <a:spLocks noGrp="1"/>
          </p:cNvSpPr>
          <p:nvPr>
            <p:ph type="ctrTitle"/>
          </p:nvPr>
        </p:nvSpPr>
        <p:spPr>
          <a:xfrm>
            <a:off x="713225" y="2061775"/>
            <a:ext cx="4879500" cy="19206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82375"/>
            <a:ext cx="487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8675" y="2574200"/>
            <a:ext cx="4382100" cy="1654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568025" y="1326225"/>
            <a:ext cx="1343400" cy="1034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3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4048675" y="4229000"/>
            <a:ext cx="43821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 name="Google Shape;16;p3"/>
          <p:cNvSpPr>
            <a:spLocks noGrp="1"/>
          </p:cNvSpPr>
          <p:nvPr>
            <p:ph type="pic" idx="3"/>
          </p:nvPr>
        </p:nvSpPr>
        <p:spPr>
          <a:xfrm>
            <a:off x="0" y="0"/>
            <a:ext cx="3307800" cy="514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 name="Google Shape;1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pic>
        <p:nvPicPr>
          <p:cNvPr id="20" name="Google Shape;20;p4"/>
          <p:cNvPicPr preferRelativeResize="0"/>
          <p:nvPr/>
        </p:nvPicPr>
        <p:blipFill>
          <a:blip r:embed="rId2">
            <a:alphaModFix/>
          </a:blip>
          <a:stretch>
            <a:fillRect/>
          </a:stretch>
        </p:blipFill>
        <p:spPr>
          <a:xfrm rot="5400000">
            <a:off x="8165525" y="4471375"/>
            <a:ext cx="265251" cy="265251"/>
          </a:xfrm>
          <a:prstGeom prst="rect">
            <a:avLst/>
          </a:prstGeom>
          <a:noFill/>
          <a:ln>
            <a:noFill/>
          </a:ln>
        </p:spPr>
      </p:pic>
      <p:cxnSp>
        <p:nvCxnSpPr>
          <p:cNvPr id="21" name="Google Shape;21;p4"/>
          <p:cNvCxnSpPr>
            <a:stCxn id="20" idx="2"/>
          </p:cNvCxnSpPr>
          <p:nvPr/>
        </p:nvCxnSpPr>
        <p:spPr>
          <a:xfrm rot="10800000">
            <a:off x="1925" y="4604000"/>
            <a:ext cx="8163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20000" y="445025"/>
            <a:ext cx="4007400" cy="1173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20000" y="1881550"/>
            <a:ext cx="4007400" cy="19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subTitle" idx="1"/>
          </p:nvPr>
        </p:nvSpPr>
        <p:spPr>
          <a:xfrm>
            <a:off x="720000" y="2266634"/>
            <a:ext cx="2345100" cy="5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subTitle" idx="2"/>
          </p:nvPr>
        </p:nvSpPr>
        <p:spPr>
          <a:xfrm>
            <a:off x="720000" y="4042407"/>
            <a:ext cx="2345100" cy="5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 name="Google Shape;54;p13"/>
          <p:cNvSpPr txBox="1">
            <a:spLocks noGrp="1"/>
          </p:cNvSpPr>
          <p:nvPr>
            <p:ph type="subTitle" idx="3"/>
          </p:nvPr>
        </p:nvSpPr>
        <p:spPr>
          <a:xfrm>
            <a:off x="3152504" y="4042378"/>
            <a:ext cx="2345100" cy="5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subTitle" idx="4"/>
          </p:nvPr>
        </p:nvSpPr>
        <p:spPr>
          <a:xfrm>
            <a:off x="3152504" y="2294299"/>
            <a:ext cx="2345100" cy="5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5" hasCustomPrompt="1"/>
          </p:nvPr>
        </p:nvSpPr>
        <p:spPr>
          <a:xfrm>
            <a:off x="720000" y="1342754"/>
            <a:ext cx="701400" cy="55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3152504" y="3051447"/>
            <a:ext cx="7014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720000" y="3051475"/>
            <a:ext cx="7014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3152504" y="1342746"/>
            <a:ext cx="701400" cy="553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720000" y="1952768"/>
            <a:ext cx="2345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720000" y="3724067"/>
            <a:ext cx="2345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3152504" y="3724117"/>
            <a:ext cx="2345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3152504" y="1976030"/>
            <a:ext cx="23451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a:spLocks noGrp="1"/>
          </p:cNvSpPr>
          <p:nvPr>
            <p:ph type="pic" idx="16"/>
          </p:nvPr>
        </p:nvSpPr>
        <p:spPr>
          <a:xfrm>
            <a:off x="5971900" y="0"/>
            <a:ext cx="3172200" cy="5143500"/>
          </a:xfrm>
          <a:prstGeom prst="rect">
            <a:avLst/>
          </a:prstGeom>
          <a:noFill/>
          <a:ln>
            <a:noFill/>
          </a:ln>
        </p:spPr>
      </p:sp>
      <p:pic>
        <p:nvPicPr>
          <p:cNvPr id="65" name="Google Shape;65;p13"/>
          <p:cNvPicPr preferRelativeResize="0"/>
          <p:nvPr/>
        </p:nvPicPr>
        <p:blipFill>
          <a:blip r:embed="rId2">
            <a:alphaModFix/>
          </a:blip>
          <a:stretch>
            <a:fillRect/>
          </a:stretch>
        </p:blipFill>
        <p:spPr>
          <a:xfrm>
            <a:off x="236775" y="539500"/>
            <a:ext cx="265251" cy="265251"/>
          </a:xfrm>
          <a:prstGeom prst="rect">
            <a:avLst/>
          </a:prstGeom>
          <a:noFill/>
          <a:ln>
            <a:noFill/>
          </a:ln>
        </p:spPr>
      </p:pic>
      <p:cxnSp>
        <p:nvCxnSpPr>
          <p:cNvPr id="66" name="Google Shape;66;p13"/>
          <p:cNvCxnSpPr>
            <a:stCxn id="65" idx="2"/>
          </p:cNvCxnSpPr>
          <p:nvPr/>
        </p:nvCxnSpPr>
        <p:spPr>
          <a:xfrm>
            <a:off x="369400" y="804751"/>
            <a:ext cx="0" cy="4362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89" name="Google Shape;189;p27"/>
          <p:cNvPicPr preferRelativeResize="0"/>
          <p:nvPr/>
        </p:nvPicPr>
        <p:blipFill>
          <a:blip r:embed="rId2">
            <a:alphaModFix/>
          </a:blip>
          <a:stretch>
            <a:fillRect/>
          </a:stretch>
        </p:blipFill>
        <p:spPr>
          <a:xfrm>
            <a:off x="8656950" y="539500"/>
            <a:ext cx="265251" cy="265251"/>
          </a:xfrm>
          <a:prstGeom prst="rect">
            <a:avLst/>
          </a:prstGeom>
          <a:noFill/>
          <a:ln>
            <a:noFill/>
          </a:ln>
        </p:spPr>
      </p:pic>
      <p:cxnSp>
        <p:nvCxnSpPr>
          <p:cNvPr id="190" name="Google Shape;190;p27"/>
          <p:cNvCxnSpPr>
            <a:stCxn id="189" idx="2"/>
          </p:cNvCxnSpPr>
          <p:nvPr/>
        </p:nvCxnSpPr>
        <p:spPr>
          <a:xfrm>
            <a:off x="8789575" y="804751"/>
            <a:ext cx="0" cy="4342500"/>
          </a:xfrm>
          <a:prstGeom prst="straightConnector1">
            <a:avLst/>
          </a:prstGeom>
          <a:noFill/>
          <a:ln w="9525" cap="flat" cmpd="sng">
            <a:solidFill>
              <a:schemeClr val="dk1"/>
            </a:solidFill>
            <a:prstDash val="solid"/>
            <a:round/>
            <a:headEnd type="none" w="med" len="med"/>
            <a:tailEnd type="none" w="med" len="med"/>
          </a:ln>
        </p:spPr>
      </p:cxnSp>
      <p:pic>
        <p:nvPicPr>
          <p:cNvPr id="191" name="Google Shape;191;p27"/>
          <p:cNvPicPr preferRelativeResize="0"/>
          <p:nvPr/>
        </p:nvPicPr>
        <p:blipFill>
          <a:blip r:embed="rId2">
            <a:alphaModFix/>
          </a:blip>
          <a:stretch>
            <a:fillRect/>
          </a:stretch>
        </p:blipFill>
        <p:spPr>
          <a:xfrm rot="10800000">
            <a:off x="236775" y="4338750"/>
            <a:ext cx="265251" cy="265251"/>
          </a:xfrm>
          <a:prstGeom prst="rect">
            <a:avLst/>
          </a:prstGeom>
          <a:noFill/>
          <a:ln>
            <a:noFill/>
          </a:ln>
        </p:spPr>
      </p:pic>
      <p:cxnSp>
        <p:nvCxnSpPr>
          <p:cNvPr id="192" name="Google Shape;192;p27"/>
          <p:cNvCxnSpPr>
            <a:stCxn id="191" idx="2"/>
          </p:cNvCxnSpPr>
          <p:nvPr/>
        </p:nvCxnSpPr>
        <p:spPr>
          <a:xfrm rot="10800000">
            <a:off x="369400" y="-5850"/>
            <a:ext cx="0" cy="4344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7"/>
        <p:cNvGrpSpPr/>
        <p:nvPr/>
      </p:nvGrpSpPr>
      <p:grpSpPr>
        <a:xfrm>
          <a:off x="0" y="0"/>
          <a:ext cx="0" cy="0"/>
          <a:chOff x="0" y="0"/>
          <a:chExt cx="0" cy="0"/>
        </a:xfrm>
      </p:grpSpPr>
      <p:pic>
        <p:nvPicPr>
          <p:cNvPr id="208" name="Google Shape;208;p31"/>
          <p:cNvPicPr preferRelativeResize="0"/>
          <p:nvPr/>
        </p:nvPicPr>
        <p:blipFill>
          <a:blip r:embed="rId2">
            <a:alphaModFix/>
          </a:blip>
          <a:stretch>
            <a:fillRect/>
          </a:stretch>
        </p:blipFill>
        <p:spPr>
          <a:xfrm>
            <a:off x="580600" y="539500"/>
            <a:ext cx="265251" cy="265251"/>
          </a:xfrm>
          <a:prstGeom prst="rect">
            <a:avLst/>
          </a:prstGeom>
          <a:noFill/>
          <a:ln>
            <a:noFill/>
          </a:ln>
        </p:spPr>
      </p:pic>
      <p:cxnSp>
        <p:nvCxnSpPr>
          <p:cNvPr id="209" name="Google Shape;209;p31"/>
          <p:cNvCxnSpPr>
            <a:stCxn id="208" idx="2"/>
            <a:endCxn id="210" idx="2"/>
          </p:cNvCxnSpPr>
          <p:nvPr/>
        </p:nvCxnSpPr>
        <p:spPr>
          <a:xfrm>
            <a:off x="713225" y="804751"/>
            <a:ext cx="0" cy="3534000"/>
          </a:xfrm>
          <a:prstGeom prst="straightConnector1">
            <a:avLst/>
          </a:prstGeom>
          <a:noFill/>
          <a:ln w="9525" cap="flat" cmpd="sng">
            <a:solidFill>
              <a:schemeClr val="dk1"/>
            </a:solidFill>
            <a:prstDash val="solid"/>
            <a:round/>
            <a:headEnd type="none" w="med" len="med"/>
            <a:tailEnd type="none" w="med" len="med"/>
          </a:ln>
        </p:spPr>
      </p:cxnSp>
      <p:pic>
        <p:nvPicPr>
          <p:cNvPr id="210" name="Google Shape;210;p31"/>
          <p:cNvPicPr preferRelativeResize="0"/>
          <p:nvPr/>
        </p:nvPicPr>
        <p:blipFill>
          <a:blip r:embed="rId2">
            <a:alphaModFix/>
          </a:blip>
          <a:stretch>
            <a:fillRect/>
          </a:stretch>
        </p:blipFill>
        <p:spPr>
          <a:xfrm rot="10800000">
            <a:off x="580600" y="4338750"/>
            <a:ext cx="265251" cy="265251"/>
          </a:xfrm>
          <a:prstGeom prst="rect">
            <a:avLst/>
          </a:prstGeom>
          <a:noFill/>
          <a:ln>
            <a:noFill/>
          </a:ln>
        </p:spPr>
      </p:pic>
      <p:pic>
        <p:nvPicPr>
          <p:cNvPr id="211" name="Google Shape;211;p31"/>
          <p:cNvPicPr preferRelativeResize="0"/>
          <p:nvPr/>
        </p:nvPicPr>
        <p:blipFill>
          <a:blip r:embed="rId2">
            <a:alphaModFix/>
          </a:blip>
          <a:stretch>
            <a:fillRect/>
          </a:stretch>
        </p:blipFill>
        <p:spPr>
          <a:xfrm>
            <a:off x="8298150" y="539500"/>
            <a:ext cx="265251" cy="265251"/>
          </a:xfrm>
          <a:prstGeom prst="rect">
            <a:avLst/>
          </a:prstGeom>
          <a:noFill/>
          <a:ln>
            <a:noFill/>
          </a:ln>
        </p:spPr>
      </p:pic>
      <p:cxnSp>
        <p:nvCxnSpPr>
          <p:cNvPr id="212" name="Google Shape;212;p31"/>
          <p:cNvCxnSpPr>
            <a:stCxn id="211" idx="2"/>
            <a:endCxn id="213" idx="2"/>
          </p:cNvCxnSpPr>
          <p:nvPr/>
        </p:nvCxnSpPr>
        <p:spPr>
          <a:xfrm>
            <a:off x="8430775" y="804751"/>
            <a:ext cx="0" cy="3534000"/>
          </a:xfrm>
          <a:prstGeom prst="straightConnector1">
            <a:avLst/>
          </a:prstGeom>
          <a:noFill/>
          <a:ln w="9525" cap="flat" cmpd="sng">
            <a:solidFill>
              <a:schemeClr val="dk1"/>
            </a:solidFill>
            <a:prstDash val="solid"/>
            <a:round/>
            <a:headEnd type="none" w="med" len="med"/>
            <a:tailEnd type="none" w="med" len="med"/>
          </a:ln>
        </p:spPr>
      </p:cxnSp>
      <p:pic>
        <p:nvPicPr>
          <p:cNvPr id="213" name="Google Shape;213;p31"/>
          <p:cNvPicPr preferRelativeResize="0"/>
          <p:nvPr/>
        </p:nvPicPr>
        <p:blipFill>
          <a:blip r:embed="rId2">
            <a:alphaModFix/>
          </a:blip>
          <a:stretch>
            <a:fillRect/>
          </a:stretch>
        </p:blipFill>
        <p:spPr>
          <a:xfrm rot="10800000">
            <a:off x="8298150" y="4338750"/>
            <a:ext cx="265251" cy="2652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4"/>
        <p:cNvGrpSpPr/>
        <p:nvPr/>
      </p:nvGrpSpPr>
      <p:grpSpPr>
        <a:xfrm>
          <a:off x="0" y="0"/>
          <a:ext cx="0" cy="0"/>
          <a:chOff x="0" y="0"/>
          <a:chExt cx="0" cy="0"/>
        </a:xfrm>
      </p:grpSpPr>
      <p:pic>
        <p:nvPicPr>
          <p:cNvPr id="215" name="Google Shape;215;p32"/>
          <p:cNvPicPr preferRelativeResize="0"/>
          <p:nvPr/>
        </p:nvPicPr>
        <p:blipFill>
          <a:blip r:embed="rId2">
            <a:alphaModFix/>
          </a:blip>
          <a:stretch>
            <a:fillRect/>
          </a:stretch>
        </p:blipFill>
        <p:spPr>
          <a:xfrm rot="-5400000">
            <a:off x="580600" y="406875"/>
            <a:ext cx="265251" cy="265251"/>
          </a:xfrm>
          <a:prstGeom prst="rect">
            <a:avLst/>
          </a:prstGeom>
          <a:noFill/>
          <a:ln>
            <a:noFill/>
          </a:ln>
        </p:spPr>
      </p:pic>
      <p:cxnSp>
        <p:nvCxnSpPr>
          <p:cNvPr id="216" name="Google Shape;216;p32"/>
          <p:cNvCxnSpPr>
            <a:stCxn id="215" idx="2"/>
            <a:endCxn id="217" idx="2"/>
          </p:cNvCxnSpPr>
          <p:nvPr/>
        </p:nvCxnSpPr>
        <p:spPr>
          <a:xfrm>
            <a:off x="845851" y="539500"/>
            <a:ext cx="7452300" cy="0"/>
          </a:xfrm>
          <a:prstGeom prst="straightConnector1">
            <a:avLst/>
          </a:prstGeom>
          <a:noFill/>
          <a:ln w="9525" cap="flat" cmpd="sng">
            <a:solidFill>
              <a:schemeClr val="dk1"/>
            </a:solidFill>
            <a:prstDash val="solid"/>
            <a:round/>
            <a:headEnd type="none" w="med" len="med"/>
            <a:tailEnd type="none" w="med" len="med"/>
          </a:ln>
        </p:spPr>
      </p:cxnSp>
      <p:pic>
        <p:nvPicPr>
          <p:cNvPr id="217" name="Google Shape;217;p32"/>
          <p:cNvPicPr preferRelativeResize="0"/>
          <p:nvPr/>
        </p:nvPicPr>
        <p:blipFill>
          <a:blip r:embed="rId2">
            <a:alphaModFix/>
          </a:blip>
          <a:stretch>
            <a:fillRect/>
          </a:stretch>
        </p:blipFill>
        <p:spPr>
          <a:xfrm rot="5400000">
            <a:off x="8298150" y="406875"/>
            <a:ext cx="265251" cy="265251"/>
          </a:xfrm>
          <a:prstGeom prst="rect">
            <a:avLst/>
          </a:prstGeom>
          <a:noFill/>
          <a:ln>
            <a:noFill/>
          </a:ln>
        </p:spPr>
      </p:pic>
      <p:pic>
        <p:nvPicPr>
          <p:cNvPr id="218" name="Google Shape;218;p32"/>
          <p:cNvPicPr preferRelativeResize="0"/>
          <p:nvPr/>
        </p:nvPicPr>
        <p:blipFill>
          <a:blip r:embed="rId2">
            <a:alphaModFix/>
          </a:blip>
          <a:stretch>
            <a:fillRect/>
          </a:stretch>
        </p:blipFill>
        <p:spPr>
          <a:xfrm rot="-5400000">
            <a:off x="580600" y="4471375"/>
            <a:ext cx="265251" cy="265251"/>
          </a:xfrm>
          <a:prstGeom prst="rect">
            <a:avLst/>
          </a:prstGeom>
          <a:noFill/>
          <a:ln>
            <a:noFill/>
          </a:ln>
        </p:spPr>
      </p:pic>
      <p:cxnSp>
        <p:nvCxnSpPr>
          <p:cNvPr id="219" name="Google Shape;219;p32"/>
          <p:cNvCxnSpPr>
            <a:stCxn id="218" idx="2"/>
            <a:endCxn id="220" idx="2"/>
          </p:cNvCxnSpPr>
          <p:nvPr/>
        </p:nvCxnSpPr>
        <p:spPr>
          <a:xfrm>
            <a:off x="845851" y="4604000"/>
            <a:ext cx="7452300" cy="0"/>
          </a:xfrm>
          <a:prstGeom prst="straightConnector1">
            <a:avLst/>
          </a:prstGeom>
          <a:noFill/>
          <a:ln w="9525" cap="flat" cmpd="sng">
            <a:solidFill>
              <a:schemeClr val="dk1"/>
            </a:solidFill>
            <a:prstDash val="solid"/>
            <a:round/>
            <a:headEnd type="none" w="med" len="med"/>
            <a:tailEnd type="none" w="med" len="med"/>
          </a:ln>
        </p:spPr>
      </p:cxnSp>
      <p:pic>
        <p:nvPicPr>
          <p:cNvPr id="220" name="Google Shape;220;p32"/>
          <p:cNvPicPr preferRelativeResize="0"/>
          <p:nvPr/>
        </p:nvPicPr>
        <p:blipFill>
          <a:blip r:embed="rId2">
            <a:alphaModFix/>
          </a:blip>
          <a:stretch>
            <a:fillRect/>
          </a:stretch>
        </p:blipFill>
        <p:spPr>
          <a:xfrm rot="5400000">
            <a:off x="8298150" y="4471375"/>
            <a:ext cx="265251" cy="2652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ata"/>
              <a:buNone/>
              <a:defRPr sz="3200">
                <a:solidFill>
                  <a:schemeClr val="dk1"/>
                </a:solidFill>
                <a:latin typeface="Alata"/>
                <a:ea typeface="Alata"/>
                <a:cs typeface="Alata"/>
                <a:sym typeface="Alat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1pPr>
            <a:lvl2pPr marL="914400" lvl="1"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2pPr>
            <a:lvl3pPr marL="1371600" lvl="2"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3pPr>
            <a:lvl4pPr marL="1828800" lvl="3"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4pPr>
            <a:lvl5pPr marL="2286000" lvl="4"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5pPr>
            <a:lvl6pPr marL="2743200" lvl="5"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6pPr>
            <a:lvl7pPr marL="3200400" lvl="6"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7pPr>
            <a:lvl8pPr marL="3657600" lvl="7" indent="-317500">
              <a:lnSpc>
                <a:spcPct val="100000"/>
              </a:lnSpc>
              <a:spcBef>
                <a:spcPts val="1600"/>
              </a:spcBef>
              <a:spcAft>
                <a:spcPts val="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8pPr>
            <a:lvl9pPr marL="4114800" lvl="8" indent="-317500">
              <a:lnSpc>
                <a:spcPct val="100000"/>
              </a:lnSpc>
              <a:spcBef>
                <a:spcPts val="1600"/>
              </a:spcBef>
              <a:spcAft>
                <a:spcPts val="1600"/>
              </a:spcAft>
              <a:buClr>
                <a:schemeClr val="dk1"/>
              </a:buClr>
              <a:buSzPts val="1400"/>
              <a:buFont typeface="Lexend Deca Light"/>
              <a:buChar char="■"/>
              <a:defRPr>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73"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formcarry.com/legal/privacy-policy"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6"/>
          <p:cNvPicPr preferRelativeResize="0">
            <a:picLocks noGrp="1"/>
          </p:cNvPicPr>
          <p:nvPr>
            <p:ph type="pic" idx="2"/>
          </p:nvPr>
        </p:nvPicPr>
        <p:blipFill rotWithShape="1">
          <a:blip r:embed="rId3">
            <a:alphaModFix/>
          </a:blip>
          <a:srcRect t="11094" r="7817" b="11102"/>
          <a:stretch/>
        </p:blipFill>
        <p:spPr>
          <a:xfrm>
            <a:off x="-50" y="100"/>
            <a:ext cx="9144003" cy="5143501"/>
          </a:xfrm>
          <a:prstGeom prst="rect">
            <a:avLst/>
          </a:prstGeom>
        </p:spPr>
      </p:pic>
      <p:sp>
        <p:nvSpPr>
          <p:cNvPr id="232" name="Google Shape;232;p36"/>
          <p:cNvSpPr/>
          <p:nvPr/>
        </p:nvSpPr>
        <p:spPr>
          <a:xfrm>
            <a:off x="0" y="125"/>
            <a:ext cx="9144000" cy="5143500"/>
          </a:xfrm>
          <a:prstGeom prst="rect">
            <a:avLst/>
          </a:prstGeom>
          <a:gradFill>
            <a:gsLst>
              <a:gs pos="0">
                <a:schemeClr val="lt1">
                  <a:alpha val="49690"/>
                </a:schemeClr>
              </a:gs>
              <a:gs pos="100000">
                <a:srgbClr val="384957">
                  <a:alpha val="0"/>
                  <a:alpha val="4969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3" name="Google Shape;233;p36"/>
          <p:cNvSpPr txBox="1">
            <a:spLocks noGrp="1"/>
          </p:cNvSpPr>
          <p:nvPr>
            <p:ph type="ctrTitle"/>
          </p:nvPr>
        </p:nvSpPr>
        <p:spPr>
          <a:xfrm>
            <a:off x="713225" y="2061775"/>
            <a:ext cx="4879500" cy="192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Cahier des Charge Portfolio</a:t>
            </a:r>
            <a:endParaRPr dirty="0"/>
          </a:p>
        </p:txBody>
      </p:sp>
      <p:sp>
        <p:nvSpPr>
          <p:cNvPr id="234" name="Google Shape;234;p36"/>
          <p:cNvSpPr txBox="1">
            <a:spLocks noGrp="1"/>
          </p:cNvSpPr>
          <p:nvPr>
            <p:ph type="subTitle" idx="1"/>
          </p:nvPr>
        </p:nvSpPr>
        <p:spPr>
          <a:xfrm>
            <a:off x="713225" y="3982375"/>
            <a:ext cx="4879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Clément Loire – Data Analyst – Projet 13</a:t>
            </a:r>
            <a:endParaRPr dirty="0"/>
          </a:p>
        </p:txBody>
      </p:sp>
      <p:cxnSp>
        <p:nvCxnSpPr>
          <p:cNvPr id="235" name="Google Shape;235;p36"/>
          <p:cNvCxnSpPr>
            <a:stCxn id="236" idx="3"/>
          </p:cNvCxnSpPr>
          <p:nvPr/>
        </p:nvCxnSpPr>
        <p:spPr>
          <a:xfrm>
            <a:off x="1738600" y="541025"/>
            <a:ext cx="6626700" cy="75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6"/>
          <p:cNvCxnSpPr>
            <a:endCxn id="238" idx="2"/>
          </p:cNvCxnSpPr>
          <p:nvPr/>
        </p:nvCxnSpPr>
        <p:spPr>
          <a:xfrm>
            <a:off x="721325" y="4604000"/>
            <a:ext cx="7444200" cy="0"/>
          </a:xfrm>
          <a:prstGeom prst="straightConnector1">
            <a:avLst/>
          </a:prstGeom>
          <a:noFill/>
          <a:ln w="9525" cap="flat" cmpd="sng">
            <a:solidFill>
              <a:schemeClr val="dk1"/>
            </a:solidFill>
            <a:prstDash val="solid"/>
            <a:round/>
            <a:headEnd type="none" w="med" len="med"/>
            <a:tailEnd type="none" w="med" len="med"/>
          </a:ln>
        </p:spPr>
      </p:cxnSp>
      <p:pic>
        <p:nvPicPr>
          <p:cNvPr id="238" name="Google Shape;238;p36"/>
          <p:cNvPicPr preferRelativeResize="0"/>
          <p:nvPr/>
        </p:nvPicPr>
        <p:blipFill>
          <a:blip r:embed="rId4">
            <a:alphaModFix/>
          </a:blip>
          <a:stretch>
            <a:fillRect/>
          </a:stretch>
        </p:blipFill>
        <p:spPr>
          <a:xfrm rot="5400000">
            <a:off x="8165525" y="4471375"/>
            <a:ext cx="265251" cy="265251"/>
          </a:xfrm>
          <a:prstGeom prst="rect">
            <a:avLst/>
          </a:prstGeom>
          <a:noFill/>
          <a:ln>
            <a:noFill/>
          </a:ln>
        </p:spPr>
      </p:pic>
      <p:sp>
        <p:nvSpPr>
          <p:cNvPr id="236" name="Google Shape;236;p36"/>
          <p:cNvSpPr txBox="1"/>
          <p:nvPr/>
        </p:nvSpPr>
        <p:spPr>
          <a:xfrm>
            <a:off x="712000" y="408425"/>
            <a:ext cx="1026600" cy="26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Lexend Deca"/>
                <a:ea typeface="Lexend Deca"/>
                <a:cs typeface="Lexend Deca"/>
                <a:sym typeface="Lexend Deca"/>
              </a:rPr>
              <a:t>AEROWORLD</a:t>
            </a:r>
            <a:endParaRPr sz="1000" dirty="0">
              <a:solidFill>
                <a:schemeClr val="dk1"/>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CC2630FC-0E3D-D428-F09D-FEE63CF235D4}"/>
            </a:ext>
          </a:extLst>
        </p:cNvPr>
        <p:cNvGrpSpPr/>
        <p:nvPr/>
      </p:nvGrpSpPr>
      <p:grpSpPr>
        <a:xfrm>
          <a:off x="0" y="0"/>
          <a:ext cx="0" cy="0"/>
          <a:chOff x="0" y="0"/>
          <a:chExt cx="0" cy="0"/>
        </a:xfrm>
      </p:grpSpPr>
      <p:sp>
        <p:nvSpPr>
          <p:cNvPr id="303" name="Google Shape;303;p42">
            <a:extLst>
              <a:ext uri="{FF2B5EF4-FFF2-40B4-BE49-F238E27FC236}">
                <a16:creationId xmlns:a16="http://schemas.microsoft.com/office/drawing/2014/main" id="{4DEB8885-D963-A676-5928-2661C7686692}"/>
              </a:ext>
            </a:extLst>
          </p:cNvPr>
          <p:cNvSpPr txBox="1">
            <a:spLocks noGrp="1"/>
          </p:cNvSpPr>
          <p:nvPr>
            <p:ph type="title"/>
          </p:nvPr>
        </p:nvSpPr>
        <p:spPr>
          <a:xfrm>
            <a:off x="720000" y="445025"/>
            <a:ext cx="4007400" cy="11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200" dirty="0"/>
              <a:t>Équipe projet</a:t>
            </a:r>
            <a:endParaRPr dirty="0"/>
          </a:p>
        </p:txBody>
      </p:sp>
      <p:sp>
        <p:nvSpPr>
          <p:cNvPr id="304" name="Google Shape;304;p42">
            <a:extLst>
              <a:ext uri="{FF2B5EF4-FFF2-40B4-BE49-F238E27FC236}">
                <a16:creationId xmlns:a16="http://schemas.microsoft.com/office/drawing/2014/main" id="{EFB6B267-04C4-E0B9-0CA0-00AA9188E09B}"/>
              </a:ext>
            </a:extLst>
          </p:cNvPr>
          <p:cNvSpPr txBox="1">
            <a:spLocks noGrp="1"/>
          </p:cNvSpPr>
          <p:nvPr>
            <p:ph type="subTitle" idx="1"/>
          </p:nvPr>
        </p:nvSpPr>
        <p:spPr>
          <a:xfrm>
            <a:off x="559744" y="1532759"/>
            <a:ext cx="4210219" cy="2718730"/>
          </a:xfrm>
          <a:prstGeom prst="rect">
            <a:avLst/>
          </a:prstGeom>
        </p:spPr>
        <p:txBody>
          <a:bodyPr spcFirstLastPara="1" wrap="square" lIns="91425" tIns="91425" rIns="91425" bIns="91425" anchor="t" anchorCtr="0">
            <a:noAutofit/>
          </a:bodyPr>
          <a:lstStyle/>
          <a:p>
            <a:pPr marL="285750" indent="-285750">
              <a:lnSpc>
                <a:spcPct val="150000"/>
              </a:lnSpc>
              <a:buSzPts val="1100"/>
            </a:pPr>
            <a:r>
              <a:rPr lang="fr-FR" dirty="0"/>
              <a:t>Clément Loire Chef de projet Data Analyst : </a:t>
            </a:r>
          </a:p>
          <a:p>
            <a:pPr marL="0" indent="0">
              <a:lnSpc>
                <a:spcPct val="150000"/>
              </a:lnSpc>
              <a:buSzPts val="1100"/>
              <a:buNone/>
            </a:pPr>
            <a:r>
              <a:rPr lang="fr-FR" dirty="0"/>
              <a:t>	Conception, coordination et présentation du portfolio</a:t>
            </a:r>
          </a:p>
          <a:p>
            <a:pPr marL="285750" indent="-285750">
              <a:lnSpc>
                <a:spcPct val="150000"/>
              </a:lnSpc>
              <a:buSzPts val="1100"/>
            </a:pPr>
            <a:r>
              <a:rPr lang="fr-FR" dirty="0"/>
              <a:t>Julie Garnier - Manager :</a:t>
            </a:r>
          </a:p>
          <a:p>
            <a:pPr marL="0" indent="0">
              <a:lnSpc>
                <a:spcPct val="150000"/>
              </a:lnSpc>
              <a:buSzPts val="1100"/>
              <a:buNone/>
            </a:pPr>
            <a:r>
              <a:rPr lang="fr-FR" dirty="0"/>
              <a:t>	Conseil, guidance, aide au cadrage</a:t>
            </a:r>
          </a:p>
          <a:p>
            <a:pPr marL="285750" indent="-285750">
              <a:lnSpc>
                <a:spcPct val="150000"/>
              </a:lnSpc>
              <a:buSzPts val="1100"/>
            </a:pPr>
            <a:r>
              <a:rPr lang="fr-FR" dirty="0"/>
              <a:t>Yvon Huynh – Mentor OpenClassrooms : </a:t>
            </a:r>
          </a:p>
          <a:p>
            <a:pPr marL="0" indent="0">
              <a:lnSpc>
                <a:spcPct val="150000"/>
              </a:lnSpc>
              <a:buSzPts val="1100"/>
              <a:buNone/>
            </a:pPr>
            <a:r>
              <a:rPr lang="fr-FR" dirty="0"/>
              <a:t>	Validation et conseil sur le livrables</a:t>
            </a:r>
          </a:p>
          <a:p>
            <a:pPr marL="285750" indent="-285750">
              <a:lnSpc>
                <a:spcPct val="150000"/>
              </a:lnSpc>
              <a:buSzPts val="1100"/>
            </a:pPr>
            <a:r>
              <a:rPr lang="fr-FR" dirty="0" err="1"/>
              <a:t>Heyley</a:t>
            </a:r>
            <a:r>
              <a:rPr lang="fr-FR" dirty="0"/>
              <a:t>, Suzanne ,Karima Larbi – Clientes :</a:t>
            </a:r>
          </a:p>
          <a:p>
            <a:pPr marL="0" indent="0">
              <a:lnSpc>
                <a:spcPct val="150000"/>
              </a:lnSpc>
              <a:buSzPts val="1100"/>
              <a:buNone/>
            </a:pPr>
            <a:r>
              <a:rPr lang="fr-FR" dirty="0"/>
              <a:t>	Clientes finales, et évaluatrices	</a:t>
            </a:r>
          </a:p>
          <a:p>
            <a:pPr marL="0" lvl="0" indent="0" algn="l" rtl="0">
              <a:spcBef>
                <a:spcPts val="0"/>
              </a:spcBef>
              <a:spcAft>
                <a:spcPts val="0"/>
              </a:spcAft>
              <a:buClr>
                <a:schemeClr val="dk1"/>
              </a:buClr>
              <a:buSzPts val="1100"/>
              <a:buFont typeface="Arial"/>
              <a:buNone/>
            </a:pPr>
            <a:endParaRPr dirty="0"/>
          </a:p>
        </p:txBody>
      </p:sp>
      <p:pic>
        <p:nvPicPr>
          <p:cNvPr id="305" name="Google Shape;305;p42">
            <a:extLst>
              <a:ext uri="{FF2B5EF4-FFF2-40B4-BE49-F238E27FC236}">
                <a16:creationId xmlns:a16="http://schemas.microsoft.com/office/drawing/2014/main" id="{5AD6E03D-9F0A-B40C-8A18-6A0E96D4DB3C}"/>
              </a:ext>
            </a:extLst>
          </p:cNvPr>
          <p:cNvPicPr preferRelativeResize="0">
            <a:picLocks noGrp="1"/>
          </p:cNvPicPr>
          <p:nvPr>
            <p:ph type="pic" idx="2"/>
          </p:nvPr>
        </p:nvPicPr>
        <p:blipFill rotWithShape="1">
          <a:blip r:embed="rId3">
            <a:alphaModFix/>
          </a:blip>
          <a:srcRect r="31558"/>
          <a:stretch/>
        </p:blipFill>
        <p:spPr>
          <a:xfrm>
            <a:off x="5623754" y="0"/>
            <a:ext cx="3520347" cy="5143500"/>
          </a:xfrm>
          <a:prstGeom prst="rect">
            <a:avLst/>
          </a:prstGeom>
          <a:noFill/>
          <a:ln>
            <a:noFill/>
          </a:ln>
        </p:spPr>
      </p:pic>
      <p:sp>
        <p:nvSpPr>
          <p:cNvPr id="306" name="Google Shape;306;p42">
            <a:extLst>
              <a:ext uri="{FF2B5EF4-FFF2-40B4-BE49-F238E27FC236}">
                <a16:creationId xmlns:a16="http://schemas.microsoft.com/office/drawing/2014/main" id="{BAE44E7E-F8F2-B516-5334-E2F4EF984F94}"/>
              </a:ext>
            </a:extLst>
          </p:cNvPr>
          <p:cNvSpPr/>
          <p:nvPr/>
        </p:nvSpPr>
        <p:spPr>
          <a:xfrm>
            <a:off x="5544942" y="3350"/>
            <a:ext cx="28077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a:extLst>
              <a:ext uri="{FF2B5EF4-FFF2-40B4-BE49-F238E27FC236}">
                <a16:creationId xmlns:a16="http://schemas.microsoft.com/office/drawing/2014/main" id="{7345CA8B-26B3-0775-6D05-4DD864102E8D}"/>
              </a:ext>
            </a:extLst>
          </p:cNvPr>
          <p:cNvSpPr/>
          <p:nvPr/>
        </p:nvSpPr>
        <p:spPr>
          <a:xfrm>
            <a:off x="5417700" y="3350"/>
            <a:ext cx="9270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42">
            <a:extLst>
              <a:ext uri="{FF2B5EF4-FFF2-40B4-BE49-F238E27FC236}">
                <a16:creationId xmlns:a16="http://schemas.microsoft.com/office/drawing/2014/main" id="{90882EB9-4A30-705D-7D42-351CC038CAAA}"/>
              </a:ext>
            </a:extLst>
          </p:cNvPr>
          <p:cNvCxnSpPr>
            <a:endCxn id="309" idx="2"/>
          </p:cNvCxnSpPr>
          <p:nvPr/>
        </p:nvCxnSpPr>
        <p:spPr>
          <a:xfrm rot="10800000">
            <a:off x="978475" y="4604000"/>
            <a:ext cx="8165100" cy="0"/>
          </a:xfrm>
          <a:prstGeom prst="straightConnector1">
            <a:avLst/>
          </a:prstGeom>
          <a:noFill/>
          <a:ln w="9525" cap="flat" cmpd="sng">
            <a:solidFill>
              <a:schemeClr val="dk1"/>
            </a:solidFill>
            <a:prstDash val="solid"/>
            <a:round/>
            <a:headEnd type="none" w="med" len="med"/>
            <a:tailEnd type="none" w="med" len="med"/>
          </a:ln>
        </p:spPr>
      </p:cxnSp>
      <p:pic>
        <p:nvPicPr>
          <p:cNvPr id="309" name="Google Shape;309;p42">
            <a:extLst>
              <a:ext uri="{FF2B5EF4-FFF2-40B4-BE49-F238E27FC236}">
                <a16:creationId xmlns:a16="http://schemas.microsoft.com/office/drawing/2014/main" id="{63D41F6A-3F40-677C-A3EA-A78F4669EA59}"/>
              </a:ext>
            </a:extLst>
          </p:cNvPr>
          <p:cNvPicPr preferRelativeResize="0"/>
          <p:nvPr/>
        </p:nvPicPr>
        <p:blipFill>
          <a:blip r:embed="rId4">
            <a:alphaModFix/>
          </a:blip>
          <a:stretch>
            <a:fillRect/>
          </a:stretch>
        </p:blipFill>
        <p:spPr>
          <a:xfrm rot="-5400000">
            <a:off x="713225" y="4471375"/>
            <a:ext cx="265251" cy="265251"/>
          </a:xfrm>
          <a:prstGeom prst="rect">
            <a:avLst/>
          </a:prstGeom>
          <a:noFill/>
          <a:ln>
            <a:noFill/>
          </a:ln>
        </p:spPr>
      </p:pic>
    </p:spTree>
    <p:extLst>
      <p:ext uri="{BB962C8B-B14F-4D97-AF65-F5344CB8AC3E}">
        <p14:creationId xmlns:p14="http://schemas.microsoft.com/office/powerpoint/2010/main" val="3959001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151B1F8B-DE4A-E097-F3DE-1E037BCBD2FD}"/>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1B6A4E3F-56B3-33D2-984F-78EF22EE6EF1}"/>
              </a:ext>
            </a:extLst>
          </p:cNvPr>
          <p:cNvSpPr txBox="1">
            <a:spLocks noGrp="1"/>
          </p:cNvSpPr>
          <p:nvPr>
            <p:ph type="title"/>
          </p:nvPr>
        </p:nvSpPr>
        <p:spPr>
          <a:xfrm>
            <a:off x="4572000" y="2451652"/>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a:t>Spécifications ergonomiques</a:t>
            </a:r>
            <a:endParaRPr sz="4800" dirty="0"/>
          </a:p>
        </p:txBody>
      </p:sp>
      <p:sp>
        <p:nvSpPr>
          <p:cNvPr id="285" name="Google Shape;285;p40">
            <a:extLst>
              <a:ext uri="{FF2B5EF4-FFF2-40B4-BE49-F238E27FC236}">
                <a16:creationId xmlns:a16="http://schemas.microsoft.com/office/drawing/2014/main" id="{6492AA68-E987-6830-DCA8-469577E6B597}"/>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87" name="Google Shape;287;p40">
            <a:extLst>
              <a:ext uri="{FF2B5EF4-FFF2-40B4-BE49-F238E27FC236}">
                <a16:creationId xmlns:a16="http://schemas.microsoft.com/office/drawing/2014/main" id="{00FD42CA-F9BF-35C8-571A-2DC2995C0CA7}"/>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5CD88175-06C8-3D61-4BDC-1AC5E5935086}"/>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AD6E635A-5390-3D18-E2EF-092DFD6F7826}"/>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98F60E11-9808-85A7-CCF4-9FDD6F9D31C2}"/>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B1EE2DE2-7A73-4B46-2A0A-D33C37F34014}"/>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9374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1">
          <a:extLst>
            <a:ext uri="{FF2B5EF4-FFF2-40B4-BE49-F238E27FC236}">
              <a16:creationId xmlns:a16="http://schemas.microsoft.com/office/drawing/2014/main" id="{C67B6F90-0576-3E6D-EDA7-2AD550F0C00A}"/>
            </a:ext>
          </a:extLst>
        </p:cNvPr>
        <p:cNvGrpSpPr/>
        <p:nvPr/>
      </p:nvGrpSpPr>
      <p:grpSpPr>
        <a:xfrm>
          <a:off x="0" y="0"/>
          <a:ext cx="0" cy="0"/>
          <a:chOff x="0" y="0"/>
          <a:chExt cx="0" cy="0"/>
        </a:xfrm>
      </p:grpSpPr>
      <p:sp>
        <p:nvSpPr>
          <p:cNvPr id="812" name="Google Shape;812;p65">
            <a:extLst>
              <a:ext uri="{FF2B5EF4-FFF2-40B4-BE49-F238E27FC236}">
                <a16:creationId xmlns:a16="http://schemas.microsoft.com/office/drawing/2014/main" id="{AD0C550A-D84B-DD0A-75EF-B8C20B26028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dirty="0"/>
              <a:t>Spécifications ergonomiques</a:t>
            </a:r>
            <a:endParaRPr dirty="0"/>
          </a:p>
        </p:txBody>
      </p:sp>
      <p:graphicFrame>
        <p:nvGraphicFramePr>
          <p:cNvPr id="819" name="Google Shape;819;p65">
            <a:extLst>
              <a:ext uri="{FF2B5EF4-FFF2-40B4-BE49-F238E27FC236}">
                <a16:creationId xmlns:a16="http://schemas.microsoft.com/office/drawing/2014/main" id="{C7AEC7A0-C9CB-1438-FFC1-5098EBE67493}"/>
              </a:ext>
            </a:extLst>
          </p:cNvPr>
          <p:cNvGraphicFramePr/>
          <p:nvPr>
            <p:extLst>
              <p:ext uri="{D42A27DB-BD31-4B8C-83A1-F6EECF244321}">
                <p14:modId xmlns:p14="http://schemas.microsoft.com/office/powerpoint/2010/main" val="3350288974"/>
              </p:ext>
            </p:extLst>
          </p:nvPr>
        </p:nvGraphicFramePr>
        <p:xfrm>
          <a:off x="542041" y="1080307"/>
          <a:ext cx="8059918" cy="1399052"/>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4331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200" b="0" i="0" u="none" strike="noStrike" cap="none" dirty="0">
                          <a:solidFill>
                            <a:schemeClr val="lt1"/>
                          </a:solidFill>
                          <a:latin typeface="Alata"/>
                          <a:cs typeface="Alata"/>
                          <a:sym typeface="Arial"/>
                        </a:rPr>
                        <a:t>Principes ergonomiques du portfolio </a:t>
                      </a:r>
                      <a:endParaRPr lang="fr-FR" sz="2200" b="0" i="0" u="none" strike="noStrike" cap="none" dirty="0">
                        <a:solidFill>
                          <a:schemeClr val="lt1"/>
                        </a:solidFill>
                        <a:latin typeface="Alata"/>
                        <a:cs typeface="Alata"/>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80922">
                <a:tc>
                  <a:txBody>
                    <a:bodyPr/>
                    <a:lstStyle/>
                    <a:p>
                      <a:pPr marL="0" lvl="0" indent="0" algn="l"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Interface simple professionnelle et claire.</a:t>
                      </a:r>
                    </a:p>
                    <a:p>
                      <a:pPr marL="0" lvl="0" indent="0" algn="l"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Valorisation des livrables dans un format visuel et interactif.</a:t>
                      </a:r>
                    </a:p>
                    <a:p>
                      <a:pPr marL="0" lvl="0" indent="0" algn="l"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Accessibilité multiplateforme : PC, smartphone, tablette. </a:t>
                      </a:r>
                      <a:endParaRP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20" name="Google Shape;820;p65">
            <a:extLst>
              <a:ext uri="{FF2B5EF4-FFF2-40B4-BE49-F238E27FC236}">
                <a16:creationId xmlns:a16="http://schemas.microsoft.com/office/drawing/2014/main" id="{932B0BAF-FFAB-A6EE-8618-1E06A5316B32}"/>
              </a:ext>
            </a:extLst>
          </p:cNvPr>
          <p:cNvGraphicFramePr/>
          <p:nvPr>
            <p:extLst>
              <p:ext uri="{D42A27DB-BD31-4B8C-83A1-F6EECF244321}">
                <p14:modId xmlns:p14="http://schemas.microsoft.com/office/powerpoint/2010/main" val="470550615"/>
              </p:ext>
            </p:extLst>
          </p:nvPr>
        </p:nvGraphicFramePr>
        <p:xfrm>
          <a:off x="513761" y="2810369"/>
          <a:ext cx="8116479" cy="1767780"/>
        </p:xfrm>
        <a:graphic>
          <a:graphicData uri="http://schemas.openxmlformats.org/drawingml/2006/table">
            <a:tbl>
              <a:tblPr>
                <a:noFill/>
                <a:tableStyleId>{B3BB6D01-9506-4C2F-A542-FDF8296790E4}</a:tableStyleId>
              </a:tblPr>
              <a:tblGrid>
                <a:gridCol w="8116479">
                  <a:extLst>
                    <a:ext uri="{9D8B030D-6E8A-4147-A177-3AD203B41FA5}">
                      <a16:colId xmlns:a16="http://schemas.microsoft.com/office/drawing/2014/main" val="20000"/>
                    </a:ext>
                  </a:extLst>
                </a:gridCol>
              </a:tblGrid>
              <a:tr h="355485">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Principes de navigation et UX design</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07404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b="0" i="0" u="none" strike="noStrike" cap="none" dirty="0">
                          <a:solidFill>
                            <a:schemeClr val="dk1"/>
                          </a:solidFill>
                          <a:latin typeface="Lexend Deca Light"/>
                          <a:ea typeface="Lexend Deca Light"/>
                          <a:cs typeface="Lexend Deca Light"/>
                          <a:sym typeface="Lexend Deca Light"/>
                        </a:rPr>
                        <a:t>Interface et contenu traduit en français et en anglais</a:t>
                      </a:r>
                      <a:endParaRPr lang="fr-FR" sz="1400" dirty="0">
                        <a:solidFill>
                          <a:schemeClr val="dk1"/>
                        </a:solidFill>
                        <a:latin typeface="Lexend Deca Light"/>
                        <a:ea typeface="Lexend Deca Light"/>
                        <a:cs typeface="Lexend Deca Light"/>
                        <a:sym typeface="Lexend Deca Light"/>
                      </a:endParaRPr>
                    </a:p>
                    <a:p>
                      <a:pPr marL="0" lvl="0" indent="0" algn="l" rtl="0">
                        <a:spcBef>
                          <a:spcPts val="0"/>
                        </a:spcBef>
                        <a:spcAft>
                          <a:spcPts val="0"/>
                        </a:spcAft>
                        <a:buNone/>
                      </a:pPr>
                      <a:r>
                        <a:rPr lang="fr-FR" sz="1400" dirty="0">
                          <a:solidFill>
                            <a:schemeClr val="dk1"/>
                          </a:solidFill>
                          <a:latin typeface="Lexend Deca Light"/>
                          <a:ea typeface="Lexend Deca Light"/>
                          <a:cs typeface="Lexend Deca Light"/>
                          <a:sym typeface="Lexend Deca Light"/>
                        </a:rPr>
                        <a:t>Navigation intuitive avec un sommaire cliquable</a:t>
                      </a:r>
                    </a:p>
                    <a:p>
                      <a:pPr marL="0" lvl="0" indent="0" algn="l" rtl="0">
                        <a:spcBef>
                          <a:spcPts val="0"/>
                        </a:spcBef>
                        <a:spcAft>
                          <a:spcPts val="0"/>
                        </a:spcAft>
                        <a:buNone/>
                      </a:pPr>
                      <a:r>
                        <a:rPr lang="fr-FR" sz="1400" dirty="0">
                          <a:solidFill>
                            <a:schemeClr val="dk1"/>
                          </a:solidFill>
                          <a:latin typeface="Lexend Deca Light"/>
                          <a:ea typeface="Lexend Deca Light"/>
                          <a:cs typeface="Lexend Deca Light"/>
                          <a:sym typeface="Lexend Deca Light"/>
                        </a:rPr>
                        <a:t>Hiérarchisation des informations pour une lecture rapide</a:t>
                      </a:r>
                    </a:p>
                    <a:p>
                      <a:pPr marL="0" lvl="0" indent="0" algn="l" rtl="0">
                        <a:spcBef>
                          <a:spcPts val="0"/>
                        </a:spcBef>
                        <a:spcAft>
                          <a:spcPts val="0"/>
                        </a:spcAft>
                        <a:buNone/>
                      </a:pPr>
                      <a:r>
                        <a:rPr lang="fr-FR" sz="1400" dirty="0">
                          <a:solidFill>
                            <a:schemeClr val="dk1"/>
                          </a:solidFill>
                          <a:latin typeface="Lexend Deca Light"/>
                          <a:ea typeface="Lexend Deca Light"/>
                          <a:cs typeface="Lexend Deca Light"/>
                          <a:sym typeface="Lexend Deca Light"/>
                        </a:rPr>
                        <a:t>Design épuré respectant une charte graphique professionnelle.</a:t>
                      </a:r>
                    </a:p>
                    <a:p>
                      <a:pPr marL="0" lvl="0" indent="0" algn="l" rtl="0">
                        <a:spcBef>
                          <a:spcPts val="0"/>
                        </a:spcBef>
                        <a:spcAft>
                          <a:spcPts val="0"/>
                        </a:spcAft>
                        <a:buNone/>
                      </a:pPr>
                      <a:endParaRPr sz="1400"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537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A36465C1-FA06-8A4D-AEFC-FB68D5FEDD2F}"/>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8BA81940-18DC-6A5D-CB7B-1D35B81D2A09}"/>
              </a:ext>
            </a:extLst>
          </p:cNvPr>
          <p:cNvSpPr txBox="1">
            <a:spLocks noGrp="1"/>
          </p:cNvSpPr>
          <p:nvPr>
            <p:ph type="title"/>
          </p:nvPr>
        </p:nvSpPr>
        <p:spPr>
          <a:xfrm>
            <a:off x="4572000" y="2451652"/>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a:t>Spécifications fonctionnelles </a:t>
            </a:r>
            <a:endParaRPr sz="4800" dirty="0"/>
          </a:p>
        </p:txBody>
      </p:sp>
      <p:sp>
        <p:nvSpPr>
          <p:cNvPr id="285" name="Google Shape;285;p40">
            <a:extLst>
              <a:ext uri="{FF2B5EF4-FFF2-40B4-BE49-F238E27FC236}">
                <a16:creationId xmlns:a16="http://schemas.microsoft.com/office/drawing/2014/main" id="{FFAB3EC7-2CA9-4EB0-A18F-D01CC15C260D}"/>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287" name="Google Shape;287;p40">
            <a:extLst>
              <a:ext uri="{FF2B5EF4-FFF2-40B4-BE49-F238E27FC236}">
                <a16:creationId xmlns:a16="http://schemas.microsoft.com/office/drawing/2014/main" id="{86F2DB7D-B047-34BC-D8A9-5B8FDBC93615}"/>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F1847DA4-177B-F2CC-3747-63702A6A4125}"/>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35524937-E749-8EF6-5010-64CCC1EB8A16}"/>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2676A281-FD41-5CB1-F90F-68B52D09166E}"/>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192561FA-F706-B52E-C99C-805558E9DB2F}"/>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671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4B6B5321-8142-24BD-1AA0-32092FFF166E}"/>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FCDC0292-98FA-2B02-DDD3-241C71E0B65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200" dirty="0"/>
              <a:t>Spécifications fonctionnelles</a:t>
            </a:r>
            <a:endParaRPr dirty="0"/>
          </a:p>
        </p:txBody>
      </p:sp>
      <p:graphicFrame>
        <p:nvGraphicFramePr>
          <p:cNvPr id="4" name="Google Shape;819;p65">
            <a:extLst>
              <a:ext uri="{FF2B5EF4-FFF2-40B4-BE49-F238E27FC236}">
                <a16:creationId xmlns:a16="http://schemas.microsoft.com/office/drawing/2014/main" id="{C1FA7346-5688-ED2F-18AF-CC4DB11DD288}"/>
              </a:ext>
            </a:extLst>
          </p:cNvPr>
          <p:cNvGraphicFramePr/>
          <p:nvPr>
            <p:extLst>
              <p:ext uri="{D42A27DB-BD31-4B8C-83A1-F6EECF244321}">
                <p14:modId xmlns:p14="http://schemas.microsoft.com/office/powerpoint/2010/main" val="3497709200"/>
              </p:ext>
            </p:extLst>
          </p:nvPr>
        </p:nvGraphicFramePr>
        <p:xfrm>
          <a:off x="542041" y="1205196"/>
          <a:ext cx="8059918" cy="3336436"/>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6542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200" b="0" i="0" u="none" strike="noStrike" cap="none" dirty="0" err="1">
                          <a:solidFill>
                            <a:schemeClr val="lt1"/>
                          </a:solidFill>
                          <a:latin typeface="Alata"/>
                          <a:cs typeface="Alata"/>
                          <a:sym typeface="Arial"/>
                        </a:rPr>
                        <a:t>Fonctionnalités</a:t>
                      </a:r>
                      <a:endParaRPr lang="fr-FR" sz="2200" b="0" i="0" u="none" strike="noStrike" cap="none" dirty="0">
                        <a:solidFill>
                          <a:schemeClr val="lt1"/>
                        </a:solidFill>
                        <a:latin typeface="Alata"/>
                        <a:cs typeface="Alata"/>
                        <a:sym typeface="Arial"/>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2140071">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fr-FR" sz="1500" b="0" i="0" u="none" strike="noStrike" cap="none" dirty="0">
                          <a:solidFill>
                            <a:schemeClr val="dk1"/>
                          </a:solidFill>
                          <a:latin typeface="Lexend Deca Light"/>
                          <a:ea typeface="Arial"/>
                          <a:cs typeface="Arial"/>
                          <a:sym typeface="Arial"/>
                        </a:rPr>
                        <a:t>Interface et contenu traduit en français et en anglais</a:t>
                      </a:r>
                      <a:endParaRPr lang="fr-FR" sz="1500" b="0" i="0" u="none" strike="noStrike" cap="none" dirty="0">
                        <a:solidFill>
                          <a:schemeClr val="dk1"/>
                        </a:solidFill>
                        <a:latin typeface="Lexend Deca Light"/>
                        <a:ea typeface="Lexend Deca Light"/>
                        <a:cs typeface="Lexend Deca Light"/>
                        <a:sym typeface="Lexend Deca Light"/>
                      </a:endParaRP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Affichage des projets avec possibilité de les filtrer en fonction des technologies utilisées (notebook, applications, tableaux de bords, KNIME) </a:t>
                      </a: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Mise en exergue des compétences développées et identification des projets liés</a:t>
                      </a: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Mise à disposition des dossiers de projets ainsi que leurs livrables</a:t>
                      </a: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Formulaire de contact</a:t>
                      </a: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Lien vers page </a:t>
                      </a:r>
                      <a:r>
                        <a:rPr lang="fr-FR" sz="1500" b="0" i="0" u="none" strike="noStrike" cap="none" dirty="0" err="1">
                          <a:solidFill>
                            <a:schemeClr val="dk1"/>
                          </a:solidFill>
                          <a:latin typeface="Lexend Deca Light"/>
                          <a:ea typeface="Lexend Deca Light"/>
                          <a:cs typeface="Lexend Deca Light"/>
                          <a:sym typeface="Lexend Deca Light"/>
                        </a:rPr>
                        <a:t>Linkedin</a:t>
                      </a:r>
                      <a:endParaRPr lang="fr-FR" sz="1500" b="0" i="0" u="none" strike="noStrike" cap="none" dirty="0">
                        <a:solidFill>
                          <a:schemeClr val="dk1"/>
                        </a:solidFill>
                        <a:latin typeface="Lexend Deca Light"/>
                        <a:ea typeface="Lexend Deca Light"/>
                        <a:cs typeface="Lexend Deca Light"/>
                        <a:sym typeface="Lexend Deca Light"/>
                      </a:endParaRP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Lien vers repository </a:t>
                      </a:r>
                      <a:r>
                        <a:rPr lang="fr-FR" sz="1500" b="0" i="0" u="none" strike="noStrike" cap="none" dirty="0" err="1">
                          <a:solidFill>
                            <a:schemeClr val="dk1"/>
                          </a:solidFill>
                          <a:latin typeface="Lexend Deca Light"/>
                          <a:ea typeface="Lexend Deca Light"/>
                          <a:cs typeface="Lexend Deca Light"/>
                          <a:sym typeface="Lexend Deca Light"/>
                        </a:rPr>
                        <a:t>Github</a:t>
                      </a:r>
                      <a:r>
                        <a:rPr lang="fr-FR" sz="1500" b="0" i="0" u="none" strike="noStrike" cap="none" dirty="0">
                          <a:solidFill>
                            <a:schemeClr val="dk1"/>
                          </a:solidFill>
                          <a:latin typeface="Lexend Deca Light"/>
                          <a:ea typeface="Lexend Deca Light"/>
                          <a:cs typeface="Lexend Deca Light"/>
                          <a:sym typeface="Lexend Deca Light"/>
                        </a:rPr>
                        <a:t> (sera retiré à l’issu du projet 13)</a:t>
                      </a:r>
                    </a:p>
                    <a:p>
                      <a:pPr marL="285750" lvl="0" indent="-285750" algn="l" rtl="0">
                        <a:spcBef>
                          <a:spcPts val="0"/>
                        </a:spcBef>
                        <a:spcAft>
                          <a:spcPts val="0"/>
                        </a:spcAft>
                        <a:buFont typeface="Arial" panose="020B0604020202020204" pitchFamily="34" charset="0"/>
                        <a:buChar char="•"/>
                      </a:pPr>
                      <a:r>
                        <a:rPr lang="fr-FR" sz="1500" b="0" i="0" u="none" strike="noStrike" cap="none" dirty="0">
                          <a:solidFill>
                            <a:schemeClr val="dk1"/>
                          </a:solidFill>
                          <a:latin typeface="Lexend Deca Light"/>
                          <a:ea typeface="Lexend Deca Light"/>
                          <a:cs typeface="Lexend Deca Light"/>
                          <a:sym typeface="Lexend Deca Light"/>
                        </a:rPr>
                        <a:t>Section dédiée à mon CV avec développement des tâches et des innovations/initiatives</a:t>
                      </a:r>
                    </a:p>
                    <a:p>
                      <a:pPr marL="285750" lvl="0" indent="-285750" algn="l" rtl="0">
                        <a:spcBef>
                          <a:spcPts val="0"/>
                        </a:spcBef>
                        <a:spcAft>
                          <a:spcPts val="0"/>
                        </a:spcAft>
                        <a:buFont typeface="Arial" panose="020B0604020202020204" pitchFamily="34" charset="0"/>
                        <a:buChar char="•"/>
                      </a:pPr>
                      <a:endParaRPr lang="fr-F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8937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5B1CAB2E-2BB8-751B-C57B-0131BC7F771E}"/>
            </a:ext>
          </a:extLst>
        </p:cNvPr>
        <p:cNvGrpSpPr/>
        <p:nvPr/>
      </p:nvGrpSpPr>
      <p:grpSpPr>
        <a:xfrm>
          <a:off x="0" y="0"/>
          <a:ext cx="0" cy="0"/>
          <a:chOff x="0" y="0"/>
          <a:chExt cx="0" cy="0"/>
        </a:xfrm>
      </p:grpSpPr>
      <p:sp>
        <p:nvSpPr>
          <p:cNvPr id="285" name="Google Shape;285;p40">
            <a:extLst>
              <a:ext uri="{FF2B5EF4-FFF2-40B4-BE49-F238E27FC236}">
                <a16:creationId xmlns:a16="http://schemas.microsoft.com/office/drawing/2014/main" id="{8249C1A9-DBD4-C332-4DD4-94184A26515D}"/>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287" name="Google Shape;287;p40">
            <a:extLst>
              <a:ext uri="{FF2B5EF4-FFF2-40B4-BE49-F238E27FC236}">
                <a16:creationId xmlns:a16="http://schemas.microsoft.com/office/drawing/2014/main" id="{67FB5D06-E0C6-B071-2495-3D5CDB173268}"/>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20B78A93-8AD5-FB21-19B1-0659FDC4C57C}"/>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3DA23495-AAA0-7FC1-E024-5EA20196EB9A}"/>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91279EC4-06E8-FF77-6993-FD14B6E8B4A5}"/>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97C37865-52DF-5888-A907-47E45068C312}"/>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
        <p:nvSpPr>
          <p:cNvPr id="6" name="Google Shape;284;p40">
            <a:extLst>
              <a:ext uri="{FF2B5EF4-FFF2-40B4-BE49-F238E27FC236}">
                <a16:creationId xmlns:a16="http://schemas.microsoft.com/office/drawing/2014/main" id="{0AFA8FC6-4AF6-D940-BCCF-52CA7B51B502}"/>
              </a:ext>
            </a:extLst>
          </p:cNvPr>
          <p:cNvSpPr txBox="1">
            <a:spLocks noGrp="1"/>
          </p:cNvSpPr>
          <p:nvPr>
            <p:ph type="title"/>
          </p:nvPr>
        </p:nvSpPr>
        <p:spPr>
          <a:xfrm>
            <a:off x="4572000" y="2451652"/>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a:t>Spécifications techniques </a:t>
            </a:r>
            <a:endParaRPr sz="4800" dirty="0"/>
          </a:p>
        </p:txBody>
      </p:sp>
    </p:spTree>
    <p:extLst>
      <p:ext uri="{BB962C8B-B14F-4D97-AF65-F5344CB8AC3E}">
        <p14:creationId xmlns:p14="http://schemas.microsoft.com/office/powerpoint/2010/main" val="2347936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752E9922-DE01-9E22-12DA-03FB9B6D4631}"/>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C201EEF2-789B-AB54-6FB2-F40B71F196A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dirty="0"/>
              <a:t>Spécifications techniques </a:t>
            </a:r>
          </a:p>
        </p:txBody>
      </p:sp>
      <p:sp>
        <p:nvSpPr>
          <p:cNvPr id="3" name="Espace réservé du texte 2">
            <a:extLst>
              <a:ext uri="{FF2B5EF4-FFF2-40B4-BE49-F238E27FC236}">
                <a16:creationId xmlns:a16="http://schemas.microsoft.com/office/drawing/2014/main" id="{A67FB16A-479D-FD51-D72E-0C216B8D6158}"/>
              </a:ext>
            </a:extLst>
          </p:cNvPr>
          <p:cNvSpPr>
            <a:spLocks noGrp="1"/>
          </p:cNvSpPr>
          <p:nvPr>
            <p:ph type="body" idx="1"/>
          </p:nvPr>
        </p:nvSpPr>
        <p:spPr/>
        <p:txBody>
          <a:bodyPr/>
          <a:lstStyle/>
          <a:p>
            <a:pPr marL="139700" indent="0">
              <a:buNone/>
            </a:pPr>
            <a:r>
              <a:rPr lang="fr-FR" dirty="0"/>
              <a:t> </a:t>
            </a:r>
          </a:p>
        </p:txBody>
      </p:sp>
      <p:graphicFrame>
        <p:nvGraphicFramePr>
          <p:cNvPr id="10" name="Google Shape;819;p65">
            <a:extLst>
              <a:ext uri="{FF2B5EF4-FFF2-40B4-BE49-F238E27FC236}">
                <a16:creationId xmlns:a16="http://schemas.microsoft.com/office/drawing/2014/main" id="{D74E8429-1CFD-CDC1-387B-4C603399C5AC}"/>
              </a:ext>
            </a:extLst>
          </p:cNvPr>
          <p:cNvGraphicFramePr/>
          <p:nvPr>
            <p:extLst>
              <p:ext uri="{D42A27DB-BD31-4B8C-83A1-F6EECF244321}">
                <p14:modId xmlns:p14="http://schemas.microsoft.com/office/powerpoint/2010/main" val="2341707904"/>
              </p:ext>
            </p:extLst>
          </p:nvPr>
        </p:nvGraphicFramePr>
        <p:xfrm>
          <a:off x="527901" y="1051279"/>
          <a:ext cx="8059918" cy="1981140"/>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433179">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Technologies et Hébergement</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80922">
                <a:tc>
                  <a:txBody>
                    <a:bodyPr/>
                    <a:lstStyle/>
                    <a:p>
                      <a:pPr marL="0" lvl="0" indent="0" algn="l"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Le Portfolio est un </a:t>
                      </a:r>
                      <a:r>
                        <a:rPr lang="fr-FR" sz="1400" b="1" i="0" u="none" strike="noStrike" cap="none" dirty="0">
                          <a:solidFill>
                            <a:schemeClr val="dk1"/>
                          </a:solidFill>
                          <a:latin typeface="Lexend Deca Light"/>
                          <a:ea typeface="Lexend Deca Light"/>
                          <a:cs typeface="Lexend Deca Light"/>
                          <a:sym typeface="Lexend Deca Light"/>
                        </a:rPr>
                        <a:t>Single Page Application </a:t>
                      </a:r>
                      <a:r>
                        <a:rPr lang="fr-FR" sz="1400" b="0" i="0" u="none" strike="noStrike" cap="none" dirty="0">
                          <a:solidFill>
                            <a:schemeClr val="dk1"/>
                          </a:solidFill>
                          <a:latin typeface="Lexend Deca Light"/>
                          <a:ea typeface="Lexend Deca Light"/>
                          <a:cs typeface="Lexend Deca Light"/>
                          <a:sym typeface="Lexend Deca Light"/>
                        </a:rPr>
                        <a:t>(SPA), toutes les fonctionnalités sont gérées via Javascript. Le fichier HTML ne contient aucun texte en dur, les textes (traduction français/anglais) sont gérés via JavaScript.</a:t>
                      </a:r>
                      <a:br>
                        <a:rPr lang="fr-FR" sz="1400" b="0" i="0" u="none" strike="noStrike" cap="none" dirty="0">
                          <a:solidFill>
                            <a:schemeClr val="dk1"/>
                          </a:solidFill>
                          <a:latin typeface="Lexend Deca Light"/>
                          <a:ea typeface="Lexend Deca Light"/>
                          <a:cs typeface="Lexend Deca Light"/>
                          <a:sym typeface="Lexend Deca Light"/>
                        </a:rPr>
                      </a:br>
                      <a:r>
                        <a:rPr lang="fr-FR" sz="1400" b="0" i="0" u="none" strike="noStrike" cap="none" dirty="0">
                          <a:solidFill>
                            <a:schemeClr val="dk1"/>
                          </a:solidFill>
                          <a:latin typeface="Lexend Deca Light"/>
                          <a:ea typeface="Lexend Deca Light"/>
                          <a:cs typeface="Lexend Deca Light"/>
                          <a:sym typeface="Lexend Deca Light"/>
                        </a:rPr>
                        <a:t>Portfolio hébergé chez </a:t>
                      </a:r>
                      <a:r>
                        <a:rPr lang="fr-FR" sz="1400" b="1" i="0" u="none" strike="noStrike" cap="none" dirty="0">
                          <a:solidFill>
                            <a:schemeClr val="dk1"/>
                          </a:solidFill>
                          <a:latin typeface="Lexend Deca Light"/>
                          <a:ea typeface="Lexend Deca Light"/>
                          <a:cs typeface="Lexend Deca Light"/>
                          <a:sym typeface="Lexend Deca Light"/>
                        </a:rPr>
                        <a:t>hostinger </a:t>
                      </a:r>
                      <a:r>
                        <a:rPr lang="fr-FR" sz="1400" b="0" i="0" u="none" strike="noStrike" cap="none" dirty="0">
                          <a:solidFill>
                            <a:schemeClr val="dk1"/>
                          </a:solidFill>
                          <a:latin typeface="Lexend Deca Light"/>
                          <a:ea typeface="Lexend Deca Light"/>
                          <a:cs typeface="Lexend Deca Light"/>
                          <a:sym typeface="Lexend Deca Light"/>
                        </a:rPr>
                        <a:t>(12€/an) : Permettant une totale autonomie et une maintenance plus simple.  L’abonnement souscrit offre également une adresse e-mail personnalisée : </a:t>
                      </a:r>
                      <a:r>
                        <a:rPr lang="fr-FR" sz="1400" b="0" i="0" u="none" strike="noStrike" cap="none" dirty="0" err="1">
                          <a:solidFill>
                            <a:schemeClr val="dk1"/>
                          </a:solidFill>
                          <a:latin typeface="Lexend Deca Light"/>
                          <a:ea typeface="Lexend Deca Light"/>
                          <a:cs typeface="Lexend Deca Light"/>
                          <a:sym typeface="Lexend Deca Light"/>
                        </a:rPr>
                        <a:t>clement@clementloire.tech</a:t>
                      </a:r>
                      <a:r>
                        <a:rPr lang="fr-FR" sz="1400" b="0" i="0" u="none" strike="noStrike" cap="none" dirty="0">
                          <a:solidFill>
                            <a:schemeClr val="dk1"/>
                          </a:solidFill>
                          <a:latin typeface="Lexend Deca Light"/>
                          <a:ea typeface="Lexend Deca Light"/>
                          <a:cs typeface="Lexend Deca Light"/>
                          <a:sym typeface="Lexend Deca Light"/>
                        </a:rPr>
                        <a:t> </a:t>
                      </a:r>
                      <a:endParaRP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1" name="Google Shape;819;p65">
            <a:extLst>
              <a:ext uri="{FF2B5EF4-FFF2-40B4-BE49-F238E27FC236}">
                <a16:creationId xmlns:a16="http://schemas.microsoft.com/office/drawing/2014/main" id="{63F02D5D-9C02-7D9D-6378-B6177196A229}"/>
              </a:ext>
            </a:extLst>
          </p:cNvPr>
          <p:cNvGraphicFramePr/>
          <p:nvPr>
            <p:extLst>
              <p:ext uri="{D42A27DB-BD31-4B8C-83A1-F6EECF244321}">
                <p14:modId xmlns:p14="http://schemas.microsoft.com/office/powerpoint/2010/main" val="856649277"/>
              </p:ext>
            </p:extLst>
          </p:nvPr>
        </p:nvGraphicFramePr>
        <p:xfrm>
          <a:off x="518773" y="3047324"/>
          <a:ext cx="8059918" cy="1150536"/>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333473">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Compatibilité</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32406">
                <a:tc>
                  <a:txBody>
                    <a:bodyPr/>
                    <a:lstStyle/>
                    <a:p>
                      <a:pPr marL="0" lvl="0" indent="0" algn="l"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Le Portfolio sera compatible avec tout les navigateurs (PC, smartphone, tablette) : grâce aux différentes règles de CSS.</a:t>
                      </a:r>
                      <a:endParaRP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027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BD621C72-1590-E484-7212-591B02B40AD2}"/>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482A82F9-5FEE-6A5B-AFAB-C55F4AD516AD}"/>
              </a:ext>
            </a:extLst>
          </p:cNvPr>
          <p:cNvSpPr txBox="1">
            <a:spLocks noGrp="1"/>
          </p:cNvSpPr>
          <p:nvPr>
            <p:ph type="title"/>
          </p:nvPr>
        </p:nvSpPr>
        <p:spPr>
          <a:xfrm>
            <a:off x="4572000" y="3148013"/>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800" dirty="0"/>
              <a:t>Contraintes techniques et réglementaires</a:t>
            </a:r>
            <a:endParaRPr sz="4800" dirty="0"/>
          </a:p>
        </p:txBody>
      </p:sp>
      <p:sp>
        <p:nvSpPr>
          <p:cNvPr id="285" name="Google Shape;285;p40">
            <a:extLst>
              <a:ext uri="{FF2B5EF4-FFF2-40B4-BE49-F238E27FC236}">
                <a16:creationId xmlns:a16="http://schemas.microsoft.com/office/drawing/2014/main" id="{9DADB3E6-D072-5C27-59CD-AE674811BA58}"/>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287" name="Google Shape;287;p40">
            <a:extLst>
              <a:ext uri="{FF2B5EF4-FFF2-40B4-BE49-F238E27FC236}">
                <a16:creationId xmlns:a16="http://schemas.microsoft.com/office/drawing/2014/main" id="{1ADC8755-4EF3-9F81-A7BA-A421CDCD7ED1}"/>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4639BCF7-8327-572B-0F78-02AF5C5AD06D}"/>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DAD83507-1FD9-1DC7-8737-F7784D3A638C}"/>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26BC41AE-8709-F215-486F-7E69052EE9C4}"/>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4670B030-AE34-C7B0-7824-ECC3473BE0FE}"/>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5309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0C663377-D24F-E7C6-A850-82E2A493FB84}"/>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77044B0A-469A-8111-188A-C28DA5583FA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200" dirty="0"/>
              <a:t>Contraintes techniques et réglementaire</a:t>
            </a:r>
            <a:endParaRPr dirty="0"/>
          </a:p>
        </p:txBody>
      </p:sp>
      <p:sp>
        <p:nvSpPr>
          <p:cNvPr id="3" name="Espace réservé du texte 2">
            <a:extLst>
              <a:ext uri="{FF2B5EF4-FFF2-40B4-BE49-F238E27FC236}">
                <a16:creationId xmlns:a16="http://schemas.microsoft.com/office/drawing/2014/main" id="{60D35DBC-09CD-54EF-7F65-A05D3F6171EA}"/>
              </a:ext>
            </a:extLst>
          </p:cNvPr>
          <p:cNvSpPr>
            <a:spLocks noGrp="1"/>
          </p:cNvSpPr>
          <p:nvPr>
            <p:ph type="body" idx="1"/>
          </p:nvPr>
        </p:nvSpPr>
        <p:spPr/>
        <p:txBody>
          <a:bodyPr/>
          <a:lstStyle/>
          <a:p>
            <a:pPr marL="139700" indent="0">
              <a:buNone/>
            </a:pPr>
            <a:r>
              <a:rPr lang="fr-FR" dirty="0"/>
              <a:t> </a:t>
            </a:r>
          </a:p>
        </p:txBody>
      </p:sp>
      <p:graphicFrame>
        <p:nvGraphicFramePr>
          <p:cNvPr id="6" name="Google Shape;819;p65">
            <a:extLst>
              <a:ext uri="{FF2B5EF4-FFF2-40B4-BE49-F238E27FC236}">
                <a16:creationId xmlns:a16="http://schemas.microsoft.com/office/drawing/2014/main" id="{9E7D4B69-ADF2-DC3E-CE89-E526D20827BF}"/>
              </a:ext>
            </a:extLst>
          </p:cNvPr>
          <p:cNvGraphicFramePr/>
          <p:nvPr>
            <p:extLst>
              <p:ext uri="{D42A27DB-BD31-4B8C-83A1-F6EECF244321}">
                <p14:modId xmlns:p14="http://schemas.microsoft.com/office/powerpoint/2010/main" val="583880755"/>
              </p:ext>
            </p:extLst>
          </p:nvPr>
        </p:nvGraphicFramePr>
        <p:xfrm>
          <a:off x="518773" y="1794540"/>
          <a:ext cx="8059918" cy="1341060"/>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333473">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Sécurité et Réglementation</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32406">
                <a:tc>
                  <a:txBody>
                    <a:bodyPr/>
                    <a:lstStyle/>
                    <a:p>
                      <a:pPr marL="0" lvl="0" indent="0" algn="l" rtl="0">
                        <a:spcBef>
                          <a:spcPts val="0"/>
                        </a:spcBef>
                        <a:spcAft>
                          <a:spcPts val="0"/>
                        </a:spcAft>
                        <a:buNone/>
                      </a:pPr>
                      <a:r>
                        <a:rPr lang="fr-FR" sz="1400" b="0" i="0" u="none" strike="noStrike" cap="none" dirty="0">
                          <a:solidFill>
                            <a:schemeClr val="dk1"/>
                          </a:solidFill>
                          <a:latin typeface="Lexend Deca Light"/>
                          <a:ea typeface="Arial"/>
                          <a:cs typeface="Arial"/>
                          <a:sym typeface="Arial"/>
                        </a:rPr>
                        <a:t>L’hébergement chez </a:t>
                      </a:r>
                      <a:r>
                        <a:rPr lang="fr-FR" sz="1400" b="1" i="0" u="none" strike="noStrike" cap="none" dirty="0">
                          <a:solidFill>
                            <a:schemeClr val="dk1"/>
                          </a:solidFill>
                          <a:latin typeface="Lexend Deca Light"/>
                          <a:ea typeface="Arial"/>
                          <a:cs typeface="Arial"/>
                          <a:sym typeface="Arial"/>
                        </a:rPr>
                        <a:t>hostinger</a:t>
                      </a:r>
                      <a:r>
                        <a:rPr lang="fr-FR" sz="1400" b="0" i="0" u="none" strike="noStrike" cap="none" dirty="0">
                          <a:solidFill>
                            <a:schemeClr val="dk1"/>
                          </a:solidFill>
                          <a:latin typeface="Lexend Deca Light"/>
                          <a:ea typeface="Arial"/>
                          <a:cs typeface="Arial"/>
                          <a:sym typeface="Arial"/>
                        </a:rPr>
                        <a:t> offre </a:t>
                      </a:r>
                      <a:r>
                        <a:rPr lang="fr-FR" sz="1400" b="1" i="0" u="none" strike="noStrike" cap="none" dirty="0">
                          <a:solidFill>
                            <a:schemeClr val="dk1"/>
                          </a:solidFill>
                          <a:latin typeface="Lexend Deca Light"/>
                          <a:ea typeface="Arial"/>
                          <a:cs typeface="Arial"/>
                          <a:sym typeface="Arial"/>
                        </a:rPr>
                        <a:t>un protocole https </a:t>
                      </a:r>
                      <a:r>
                        <a:rPr lang="fr-FR" sz="1400" b="0" i="0" u="none" strike="noStrike" cap="none" dirty="0">
                          <a:solidFill>
                            <a:schemeClr val="dk1"/>
                          </a:solidFill>
                          <a:latin typeface="Lexend Deca Light"/>
                          <a:ea typeface="Arial"/>
                          <a:cs typeface="Arial"/>
                          <a:sym typeface="Arial"/>
                        </a:rPr>
                        <a:t>garantissant l’intégrité des données. Le formulaire de contact est géré par </a:t>
                      </a:r>
                      <a:r>
                        <a:rPr lang="fr-FR" sz="1400" b="1" i="0" u="none" strike="noStrike" cap="none" dirty="0" err="1">
                          <a:solidFill>
                            <a:schemeClr val="dk1"/>
                          </a:solidFill>
                          <a:latin typeface="Lexend Deca Light"/>
                          <a:ea typeface="Arial"/>
                          <a:cs typeface="Arial"/>
                          <a:sym typeface="Arial"/>
                        </a:rPr>
                        <a:t>formcarry</a:t>
                      </a:r>
                      <a:r>
                        <a:rPr lang="fr-FR" sz="1400" b="0" i="0" u="none" strike="noStrike" cap="none" dirty="0">
                          <a:solidFill>
                            <a:schemeClr val="dk1"/>
                          </a:solidFill>
                          <a:latin typeface="Lexend Deca Light"/>
                          <a:ea typeface="Arial"/>
                          <a:cs typeface="Arial"/>
                          <a:sym typeface="Arial"/>
                        </a:rPr>
                        <a:t> (entreprise allemande GDRP compliant*).</a:t>
                      </a:r>
                    </a:p>
                    <a:p>
                      <a:pPr marL="0" lvl="0" indent="0" algn="l" rtl="0">
                        <a:spcBef>
                          <a:spcPts val="0"/>
                        </a:spcBef>
                        <a:spcAft>
                          <a:spcPts val="0"/>
                        </a:spcAft>
                        <a:buNone/>
                      </a:pPr>
                      <a:r>
                        <a:rPr lang="fr-FR" sz="1400" b="0" i="0" u="none" strike="noStrike" cap="none" dirty="0">
                          <a:solidFill>
                            <a:schemeClr val="dk1"/>
                          </a:solidFill>
                          <a:latin typeface="Lexend Deca Light"/>
                          <a:ea typeface="Arial"/>
                          <a:cs typeface="Arial"/>
                          <a:sym typeface="Arial"/>
                        </a:rPr>
                        <a:t>Le portfolio ne gère donc aucunes données personnelles en interne</a:t>
                      </a:r>
                      <a:endParaRP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 name="ZoneTexte 7">
            <a:extLst>
              <a:ext uri="{FF2B5EF4-FFF2-40B4-BE49-F238E27FC236}">
                <a16:creationId xmlns:a16="http://schemas.microsoft.com/office/drawing/2014/main" id="{B8BA6B59-E9A4-6CF5-B493-D52F5A979210}"/>
              </a:ext>
            </a:extLst>
          </p:cNvPr>
          <p:cNvSpPr txBox="1"/>
          <p:nvPr/>
        </p:nvSpPr>
        <p:spPr>
          <a:xfrm>
            <a:off x="123372" y="4798072"/>
            <a:ext cx="2612571" cy="307777"/>
          </a:xfrm>
          <a:prstGeom prst="rect">
            <a:avLst/>
          </a:prstGeom>
          <a:noFill/>
        </p:spPr>
        <p:txBody>
          <a:bodyPr wrap="square" rtlCol="0">
            <a:spAutoFit/>
          </a:bodyPr>
          <a:lstStyle/>
          <a:p>
            <a:r>
              <a:rPr lang="fr-FR" dirty="0">
                <a:solidFill>
                  <a:schemeClr val="tx1"/>
                </a:solidFill>
              </a:rPr>
              <a:t>*politique </a:t>
            </a:r>
            <a:r>
              <a:rPr lang="fr-FR" dirty="0" err="1">
                <a:solidFill>
                  <a:schemeClr val="tx1"/>
                </a:solidFill>
              </a:rPr>
              <a:t>formcarry</a:t>
            </a:r>
            <a:r>
              <a:rPr lang="fr-FR" dirty="0">
                <a:solidFill>
                  <a:schemeClr val="tx1"/>
                </a:solidFill>
              </a:rPr>
              <a:t> : </a:t>
            </a:r>
            <a:r>
              <a:rPr lang="fr-FR" dirty="0">
                <a:solidFill>
                  <a:schemeClr val="tx1"/>
                </a:solidFill>
                <a:hlinkClick r:id="rId3">
                  <a:extLst>
                    <a:ext uri="{A12FA001-AC4F-418D-AE19-62706E023703}">
                      <ahyp:hlinkClr xmlns:ahyp="http://schemas.microsoft.com/office/drawing/2018/hyperlinkcolor" val="tx"/>
                    </a:ext>
                  </a:extLst>
                </a:hlinkClick>
              </a:rPr>
              <a:t>lien</a:t>
            </a:r>
            <a:endParaRPr lang="fr-FR" dirty="0">
              <a:solidFill>
                <a:schemeClr val="tx1"/>
              </a:solidFill>
            </a:endParaRPr>
          </a:p>
        </p:txBody>
      </p:sp>
    </p:spTree>
    <p:extLst>
      <p:ext uri="{BB962C8B-B14F-4D97-AF65-F5344CB8AC3E}">
        <p14:creationId xmlns:p14="http://schemas.microsoft.com/office/powerpoint/2010/main" val="2768964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B53F6716-7A0E-2C4B-B504-AB8E993F9119}"/>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E1CC321C-6986-2B95-02C9-7738FC6EE6EA}"/>
              </a:ext>
            </a:extLst>
          </p:cNvPr>
          <p:cNvSpPr txBox="1">
            <a:spLocks noGrp="1"/>
          </p:cNvSpPr>
          <p:nvPr>
            <p:ph type="title"/>
          </p:nvPr>
        </p:nvSpPr>
        <p:spPr>
          <a:xfrm>
            <a:off x="4284345" y="2555347"/>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Qualité et performance</a:t>
            </a:r>
            <a:endParaRPr dirty="0"/>
          </a:p>
        </p:txBody>
      </p:sp>
      <p:sp>
        <p:nvSpPr>
          <p:cNvPr id="285" name="Google Shape;285;p40">
            <a:extLst>
              <a:ext uri="{FF2B5EF4-FFF2-40B4-BE49-F238E27FC236}">
                <a16:creationId xmlns:a16="http://schemas.microsoft.com/office/drawing/2014/main" id="{F93AE464-0833-E6E1-3FE9-101DF2F31CB6}"/>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pic>
        <p:nvPicPr>
          <p:cNvPr id="287" name="Google Shape;287;p40">
            <a:extLst>
              <a:ext uri="{FF2B5EF4-FFF2-40B4-BE49-F238E27FC236}">
                <a16:creationId xmlns:a16="http://schemas.microsoft.com/office/drawing/2014/main" id="{7B73A8BC-8FC3-67AC-4FA8-4A7F44DF536F}"/>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7580327D-CBD3-F4B1-1FB7-9195A72045F3}"/>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D5C960D0-D90A-A27B-E349-61047CE35359}"/>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4C4CB5B5-7EFC-6B1E-E4D8-E20AA3356BCE}"/>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8AB2F93E-8B33-C641-46B9-F36910B69F22}"/>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88780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84957"/>
        </a:solidFill>
        <a:effectLst/>
      </p:bgPr>
    </p:bg>
    <p:spTree>
      <p:nvGrpSpPr>
        <p:cNvPr id="1" name="Shape 251"/>
        <p:cNvGrpSpPr/>
        <p:nvPr/>
      </p:nvGrpSpPr>
      <p:grpSpPr>
        <a:xfrm>
          <a:off x="0" y="0"/>
          <a:ext cx="0" cy="0"/>
          <a:chOff x="0" y="0"/>
          <a:chExt cx="0" cy="0"/>
        </a:xfrm>
      </p:grpSpPr>
      <p:pic>
        <p:nvPicPr>
          <p:cNvPr id="252" name="Google Shape;252;p38"/>
          <p:cNvPicPr preferRelativeResize="0">
            <a:picLocks noGrp="1"/>
          </p:cNvPicPr>
          <p:nvPr>
            <p:ph type="pic" idx="16"/>
          </p:nvPr>
        </p:nvPicPr>
        <p:blipFill rotWithShape="1">
          <a:blip r:embed="rId3">
            <a:alphaModFix/>
          </a:blip>
          <a:srcRect l="4983" r="33341"/>
          <a:stretch/>
        </p:blipFill>
        <p:spPr>
          <a:xfrm>
            <a:off x="5971900" y="0"/>
            <a:ext cx="3172200" cy="5143500"/>
          </a:xfrm>
          <a:prstGeom prst="rect">
            <a:avLst/>
          </a:prstGeom>
        </p:spPr>
      </p:pic>
      <p:sp>
        <p:nvSpPr>
          <p:cNvPr id="253" name="Google Shape;253;p38"/>
          <p:cNvSpPr/>
          <p:nvPr/>
        </p:nvSpPr>
        <p:spPr>
          <a:xfrm>
            <a:off x="5900882"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a:t>
            </a:r>
            <a:endParaRPr dirty="0"/>
          </a:p>
        </p:txBody>
      </p:sp>
      <p:sp>
        <p:nvSpPr>
          <p:cNvPr id="259" name="Google Shape;259;p38"/>
          <p:cNvSpPr txBox="1">
            <a:spLocks noGrp="1"/>
          </p:cNvSpPr>
          <p:nvPr>
            <p:ph type="title" idx="5"/>
          </p:nvPr>
        </p:nvSpPr>
        <p:spPr>
          <a:xfrm>
            <a:off x="720000" y="1342754"/>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0" name="Google Shape;260;p38"/>
          <p:cNvSpPr txBox="1">
            <a:spLocks noGrp="1"/>
          </p:cNvSpPr>
          <p:nvPr>
            <p:ph type="title" idx="6"/>
          </p:nvPr>
        </p:nvSpPr>
        <p:spPr>
          <a:xfrm>
            <a:off x="3152504" y="3051447"/>
            <a:ext cx="701400" cy="5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61" name="Google Shape;261;p38"/>
          <p:cNvSpPr txBox="1">
            <a:spLocks noGrp="1"/>
          </p:cNvSpPr>
          <p:nvPr>
            <p:ph type="title" idx="7"/>
          </p:nvPr>
        </p:nvSpPr>
        <p:spPr>
          <a:xfrm>
            <a:off x="720000" y="3051475"/>
            <a:ext cx="701400" cy="5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2" name="Google Shape;262;p38"/>
          <p:cNvSpPr txBox="1">
            <a:spLocks noGrp="1"/>
          </p:cNvSpPr>
          <p:nvPr>
            <p:ph type="title" idx="8"/>
          </p:nvPr>
        </p:nvSpPr>
        <p:spPr>
          <a:xfrm>
            <a:off x="3152504" y="1342746"/>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3" name="Google Shape;263;p38"/>
          <p:cNvSpPr txBox="1">
            <a:spLocks noGrp="1"/>
          </p:cNvSpPr>
          <p:nvPr>
            <p:ph type="subTitle" idx="9"/>
          </p:nvPr>
        </p:nvSpPr>
        <p:spPr>
          <a:xfrm>
            <a:off x="720000" y="2047036"/>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Présentation</a:t>
            </a:r>
            <a:endParaRPr dirty="0"/>
          </a:p>
        </p:txBody>
      </p:sp>
      <p:sp>
        <p:nvSpPr>
          <p:cNvPr id="264" name="Google Shape;264;p38"/>
          <p:cNvSpPr txBox="1">
            <a:spLocks noGrp="1"/>
          </p:cNvSpPr>
          <p:nvPr>
            <p:ph type="subTitle" idx="13"/>
          </p:nvPr>
        </p:nvSpPr>
        <p:spPr>
          <a:xfrm>
            <a:off x="720000" y="3724067"/>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Equipe projet</a:t>
            </a:r>
            <a:endParaRPr dirty="0"/>
          </a:p>
        </p:txBody>
      </p:sp>
      <p:sp>
        <p:nvSpPr>
          <p:cNvPr id="265" name="Google Shape;265;p38"/>
          <p:cNvSpPr txBox="1">
            <a:spLocks noGrp="1"/>
          </p:cNvSpPr>
          <p:nvPr>
            <p:ph type="subTitle" idx="14"/>
          </p:nvPr>
        </p:nvSpPr>
        <p:spPr>
          <a:xfrm>
            <a:off x="3190211" y="3988068"/>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Spécifications ergonomiques</a:t>
            </a:r>
            <a:endParaRPr dirty="0"/>
          </a:p>
        </p:txBody>
      </p:sp>
      <p:sp>
        <p:nvSpPr>
          <p:cNvPr id="266" name="Google Shape;266;p38"/>
          <p:cNvSpPr txBox="1">
            <a:spLocks noGrp="1"/>
          </p:cNvSpPr>
          <p:nvPr>
            <p:ph type="subTitle" idx="15"/>
          </p:nvPr>
        </p:nvSpPr>
        <p:spPr>
          <a:xfrm>
            <a:off x="3095944" y="2287115"/>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Enjeux &amp; Objectifs</a:t>
            </a:r>
            <a:endParaRPr dirty="0"/>
          </a:p>
        </p:txBody>
      </p:sp>
      <p:sp>
        <p:nvSpPr>
          <p:cNvPr id="267" name="Google Shape;267;p38"/>
          <p:cNvSpPr/>
          <p:nvPr/>
        </p:nvSpPr>
        <p:spPr>
          <a:xfrm>
            <a:off x="5786224"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259"/>
                                        </p:tgtEl>
                                        <p:attrNameLst>
                                          <p:attrName>ppt_x</p:attrName>
                                        </p:attrNameLst>
                                      </p:cBhvr>
                                      <p:tavLst>
                                        <p:tav tm="0">
                                          <p:val>
                                            <p:strVal val="ppt_x"/>
                                          </p:val>
                                        </p:tav>
                                        <p:tav tm="100000">
                                          <p:val>
                                            <p:strVal val="ppt_x"/>
                                          </p:val>
                                        </p:tav>
                                      </p:tavLst>
                                    </p:anim>
                                    <p:anim calcmode="lin" valueType="num">
                                      <p:cBhvr additive="base">
                                        <p:cTn id="7" dur="500"/>
                                        <p:tgtEl>
                                          <p:spTgt spid="259"/>
                                        </p:tgtEl>
                                        <p:attrNameLst>
                                          <p:attrName>ppt_y</p:attrName>
                                        </p:attrNameLst>
                                      </p:cBhvr>
                                      <p:tavLst>
                                        <p:tav tm="0">
                                          <p:val>
                                            <p:strVal val="ppt_y"/>
                                          </p:val>
                                        </p:tav>
                                        <p:tav tm="100000">
                                          <p:val>
                                            <p:strVal val="0-ppt_h/2"/>
                                          </p:val>
                                        </p:tav>
                                      </p:tavLst>
                                    </p:anim>
                                    <p:set>
                                      <p:cBhvr>
                                        <p:cTn id="8" dur="1" fill="hold">
                                          <p:stCondLst>
                                            <p:cond delay="499"/>
                                          </p:stCondLst>
                                        </p:cTn>
                                        <p:tgtEl>
                                          <p:spTgt spid="259"/>
                                        </p:tgtEl>
                                        <p:attrNameLst>
                                          <p:attrName>style.visibility</p:attrName>
                                        </p:attrNameLst>
                                      </p:cBhvr>
                                      <p:to>
                                        <p:strVal val="hidden"/>
                                      </p:to>
                                    </p:set>
                                  </p:childTnLst>
                                </p:cTn>
                              </p:par>
                              <p:par>
                                <p:cTn id="9" presetID="2" presetClass="exit" presetSubtype="1" fill="hold" grpId="0" nodeType="withEffect">
                                  <p:stCondLst>
                                    <p:cond delay="0"/>
                                  </p:stCondLst>
                                  <p:childTnLst>
                                    <p:anim calcmode="lin" valueType="num">
                                      <p:cBhvr additive="base">
                                        <p:cTn id="10" dur="500"/>
                                        <p:tgtEl>
                                          <p:spTgt spid="263"/>
                                        </p:tgtEl>
                                        <p:attrNameLst>
                                          <p:attrName>ppt_x</p:attrName>
                                        </p:attrNameLst>
                                      </p:cBhvr>
                                      <p:tavLst>
                                        <p:tav tm="0">
                                          <p:val>
                                            <p:strVal val="ppt_x"/>
                                          </p:val>
                                        </p:tav>
                                        <p:tav tm="100000">
                                          <p:val>
                                            <p:strVal val="ppt_x"/>
                                          </p:val>
                                        </p:tav>
                                      </p:tavLst>
                                    </p:anim>
                                    <p:anim calcmode="lin" valueType="num">
                                      <p:cBhvr additive="base">
                                        <p:cTn id="11" dur="500"/>
                                        <p:tgtEl>
                                          <p:spTgt spid="263"/>
                                        </p:tgtEl>
                                        <p:attrNameLst>
                                          <p:attrName>ppt_y</p:attrName>
                                        </p:attrNameLst>
                                      </p:cBhvr>
                                      <p:tavLst>
                                        <p:tav tm="0">
                                          <p:val>
                                            <p:strVal val="ppt_y"/>
                                          </p:val>
                                        </p:tav>
                                        <p:tav tm="100000">
                                          <p:val>
                                            <p:strVal val="0-ppt_h/2"/>
                                          </p:val>
                                        </p:tav>
                                      </p:tavLst>
                                    </p:anim>
                                    <p:set>
                                      <p:cBhvr>
                                        <p:cTn id="12" dur="1" fill="hold">
                                          <p:stCondLst>
                                            <p:cond delay="499"/>
                                          </p:stCondLst>
                                        </p:cTn>
                                        <p:tgtEl>
                                          <p:spTgt spid="263"/>
                                        </p:tgtEl>
                                        <p:attrNameLst>
                                          <p:attrName>style.visibility</p:attrName>
                                        </p:attrNameLst>
                                      </p:cBhvr>
                                      <p:to>
                                        <p:strVal val="hidden"/>
                                      </p:to>
                                    </p:set>
                                  </p:childTnLst>
                                </p:cTn>
                              </p:par>
                              <p:par>
                                <p:cTn id="13" presetID="2" presetClass="exit" presetSubtype="1" fill="hold" grpId="0" nodeType="withEffect">
                                  <p:stCondLst>
                                    <p:cond delay="0"/>
                                  </p:stCondLst>
                                  <p:childTnLst>
                                    <p:anim calcmode="lin" valueType="num">
                                      <p:cBhvr additive="base">
                                        <p:cTn id="14" dur="500"/>
                                        <p:tgtEl>
                                          <p:spTgt spid="262"/>
                                        </p:tgtEl>
                                        <p:attrNameLst>
                                          <p:attrName>ppt_x</p:attrName>
                                        </p:attrNameLst>
                                      </p:cBhvr>
                                      <p:tavLst>
                                        <p:tav tm="0">
                                          <p:val>
                                            <p:strVal val="ppt_x"/>
                                          </p:val>
                                        </p:tav>
                                        <p:tav tm="100000">
                                          <p:val>
                                            <p:strVal val="ppt_x"/>
                                          </p:val>
                                        </p:tav>
                                      </p:tavLst>
                                    </p:anim>
                                    <p:anim calcmode="lin" valueType="num">
                                      <p:cBhvr additive="base">
                                        <p:cTn id="15" dur="500"/>
                                        <p:tgtEl>
                                          <p:spTgt spid="262"/>
                                        </p:tgtEl>
                                        <p:attrNameLst>
                                          <p:attrName>ppt_y</p:attrName>
                                        </p:attrNameLst>
                                      </p:cBhvr>
                                      <p:tavLst>
                                        <p:tav tm="0">
                                          <p:val>
                                            <p:strVal val="ppt_y"/>
                                          </p:val>
                                        </p:tav>
                                        <p:tav tm="100000">
                                          <p:val>
                                            <p:strVal val="0-ppt_h/2"/>
                                          </p:val>
                                        </p:tav>
                                      </p:tavLst>
                                    </p:anim>
                                    <p:set>
                                      <p:cBhvr>
                                        <p:cTn id="16" dur="1" fill="hold">
                                          <p:stCondLst>
                                            <p:cond delay="499"/>
                                          </p:stCondLst>
                                        </p:cTn>
                                        <p:tgtEl>
                                          <p:spTgt spid="262"/>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500"/>
                                        <p:tgtEl>
                                          <p:spTgt spid="266"/>
                                        </p:tgtEl>
                                        <p:attrNameLst>
                                          <p:attrName>ppt_x</p:attrName>
                                        </p:attrNameLst>
                                      </p:cBhvr>
                                      <p:tavLst>
                                        <p:tav tm="0">
                                          <p:val>
                                            <p:strVal val="ppt_x"/>
                                          </p:val>
                                        </p:tav>
                                        <p:tav tm="100000">
                                          <p:val>
                                            <p:strVal val="ppt_x"/>
                                          </p:val>
                                        </p:tav>
                                      </p:tavLst>
                                    </p:anim>
                                    <p:anim calcmode="lin" valueType="num">
                                      <p:cBhvr additive="base">
                                        <p:cTn id="19" dur="500"/>
                                        <p:tgtEl>
                                          <p:spTgt spid="266"/>
                                        </p:tgtEl>
                                        <p:attrNameLst>
                                          <p:attrName>ppt_y</p:attrName>
                                        </p:attrNameLst>
                                      </p:cBhvr>
                                      <p:tavLst>
                                        <p:tav tm="0">
                                          <p:val>
                                            <p:strVal val="ppt_y"/>
                                          </p:val>
                                        </p:tav>
                                        <p:tav tm="100000">
                                          <p:val>
                                            <p:strVal val="0-ppt_h/2"/>
                                          </p:val>
                                        </p:tav>
                                      </p:tavLst>
                                    </p:anim>
                                    <p:set>
                                      <p:cBhvr>
                                        <p:cTn id="20" dur="1" fill="hold">
                                          <p:stCondLst>
                                            <p:cond delay="499"/>
                                          </p:stCondLst>
                                        </p:cTn>
                                        <p:tgtEl>
                                          <p:spTgt spid="266"/>
                                        </p:tgtEl>
                                        <p:attrNameLst>
                                          <p:attrName>style.visibility</p:attrName>
                                        </p:attrNameLst>
                                      </p:cBhvr>
                                      <p:to>
                                        <p:strVal val="hidden"/>
                                      </p:to>
                                    </p:set>
                                  </p:childTnLst>
                                </p:cTn>
                              </p:par>
                              <p:par>
                                <p:cTn id="21" presetID="2" presetClass="exit" presetSubtype="1" fill="hold" grpId="0" nodeType="withEffect">
                                  <p:stCondLst>
                                    <p:cond delay="0"/>
                                  </p:stCondLst>
                                  <p:childTnLst>
                                    <p:anim calcmode="lin" valueType="num">
                                      <p:cBhvr additive="base">
                                        <p:cTn id="22" dur="500"/>
                                        <p:tgtEl>
                                          <p:spTgt spid="261"/>
                                        </p:tgtEl>
                                        <p:attrNameLst>
                                          <p:attrName>ppt_x</p:attrName>
                                        </p:attrNameLst>
                                      </p:cBhvr>
                                      <p:tavLst>
                                        <p:tav tm="0">
                                          <p:val>
                                            <p:strVal val="ppt_x"/>
                                          </p:val>
                                        </p:tav>
                                        <p:tav tm="100000">
                                          <p:val>
                                            <p:strVal val="ppt_x"/>
                                          </p:val>
                                        </p:tav>
                                      </p:tavLst>
                                    </p:anim>
                                    <p:anim calcmode="lin" valueType="num">
                                      <p:cBhvr additive="base">
                                        <p:cTn id="23" dur="500"/>
                                        <p:tgtEl>
                                          <p:spTgt spid="261"/>
                                        </p:tgtEl>
                                        <p:attrNameLst>
                                          <p:attrName>ppt_y</p:attrName>
                                        </p:attrNameLst>
                                      </p:cBhvr>
                                      <p:tavLst>
                                        <p:tav tm="0">
                                          <p:val>
                                            <p:strVal val="ppt_y"/>
                                          </p:val>
                                        </p:tav>
                                        <p:tav tm="100000">
                                          <p:val>
                                            <p:strVal val="0-ppt_h/2"/>
                                          </p:val>
                                        </p:tav>
                                      </p:tavLst>
                                    </p:anim>
                                    <p:set>
                                      <p:cBhvr>
                                        <p:cTn id="24" dur="1" fill="hold">
                                          <p:stCondLst>
                                            <p:cond delay="499"/>
                                          </p:stCondLst>
                                        </p:cTn>
                                        <p:tgtEl>
                                          <p:spTgt spid="261"/>
                                        </p:tgtEl>
                                        <p:attrNameLst>
                                          <p:attrName>style.visibility</p:attrName>
                                        </p:attrNameLst>
                                      </p:cBhvr>
                                      <p:to>
                                        <p:strVal val="hidden"/>
                                      </p:to>
                                    </p:set>
                                  </p:childTnLst>
                                </p:cTn>
                              </p:par>
                              <p:par>
                                <p:cTn id="25" presetID="2" presetClass="exit" presetSubtype="1" fill="hold" grpId="0" nodeType="withEffect">
                                  <p:stCondLst>
                                    <p:cond delay="0"/>
                                  </p:stCondLst>
                                  <p:childTnLst>
                                    <p:anim calcmode="lin" valueType="num">
                                      <p:cBhvr additive="base">
                                        <p:cTn id="26" dur="500"/>
                                        <p:tgtEl>
                                          <p:spTgt spid="264"/>
                                        </p:tgtEl>
                                        <p:attrNameLst>
                                          <p:attrName>ppt_x</p:attrName>
                                        </p:attrNameLst>
                                      </p:cBhvr>
                                      <p:tavLst>
                                        <p:tav tm="0">
                                          <p:val>
                                            <p:strVal val="ppt_x"/>
                                          </p:val>
                                        </p:tav>
                                        <p:tav tm="100000">
                                          <p:val>
                                            <p:strVal val="ppt_x"/>
                                          </p:val>
                                        </p:tav>
                                      </p:tavLst>
                                    </p:anim>
                                    <p:anim calcmode="lin" valueType="num">
                                      <p:cBhvr additive="base">
                                        <p:cTn id="27" dur="500"/>
                                        <p:tgtEl>
                                          <p:spTgt spid="264"/>
                                        </p:tgtEl>
                                        <p:attrNameLst>
                                          <p:attrName>ppt_y</p:attrName>
                                        </p:attrNameLst>
                                      </p:cBhvr>
                                      <p:tavLst>
                                        <p:tav tm="0">
                                          <p:val>
                                            <p:strVal val="ppt_y"/>
                                          </p:val>
                                        </p:tav>
                                        <p:tav tm="100000">
                                          <p:val>
                                            <p:strVal val="0-ppt_h/2"/>
                                          </p:val>
                                        </p:tav>
                                      </p:tavLst>
                                    </p:anim>
                                    <p:set>
                                      <p:cBhvr>
                                        <p:cTn id="28" dur="1" fill="hold">
                                          <p:stCondLst>
                                            <p:cond delay="499"/>
                                          </p:stCondLst>
                                        </p:cTn>
                                        <p:tgtEl>
                                          <p:spTgt spid="264"/>
                                        </p:tgtEl>
                                        <p:attrNameLst>
                                          <p:attrName>style.visibility</p:attrName>
                                        </p:attrNameLst>
                                      </p:cBhvr>
                                      <p:to>
                                        <p:strVal val="hidden"/>
                                      </p:to>
                                    </p:set>
                                  </p:childTnLst>
                                </p:cTn>
                              </p:par>
                              <p:par>
                                <p:cTn id="29" presetID="2" presetClass="exit" presetSubtype="1" fill="hold" grpId="0" nodeType="withEffect">
                                  <p:stCondLst>
                                    <p:cond delay="0"/>
                                  </p:stCondLst>
                                  <p:childTnLst>
                                    <p:anim calcmode="lin" valueType="num">
                                      <p:cBhvr additive="base">
                                        <p:cTn id="30" dur="500"/>
                                        <p:tgtEl>
                                          <p:spTgt spid="265"/>
                                        </p:tgtEl>
                                        <p:attrNameLst>
                                          <p:attrName>ppt_x</p:attrName>
                                        </p:attrNameLst>
                                      </p:cBhvr>
                                      <p:tavLst>
                                        <p:tav tm="0">
                                          <p:val>
                                            <p:strVal val="ppt_x"/>
                                          </p:val>
                                        </p:tav>
                                        <p:tav tm="100000">
                                          <p:val>
                                            <p:strVal val="ppt_x"/>
                                          </p:val>
                                        </p:tav>
                                      </p:tavLst>
                                    </p:anim>
                                    <p:anim calcmode="lin" valueType="num">
                                      <p:cBhvr additive="base">
                                        <p:cTn id="31" dur="500"/>
                                        <p:tgtEl>
                                          <p:spTgt spid="265"/>
                                        </p:tgtEl>
                                        <p:attrNameLst>
                                          <p:attrName>ppt_y</p:attrName>
                                        </p:attrNameLst>
                                      </p:cBhvr>
                                      <p:tavLst>
                                        <p:tav tm="0">
                                          <p:val>
                                            <p:strVal val="ppt_y"/>
                                          </p:val>
                                        </p:tav>
                                        <p:tav tm="100000">
                                          <p:val>
                                            <p:strVal val="0-ppt_h/2"/>
                                          </p:val>
                                        </p:tav>
                                      </p:tavLst>
                                    </p:anim>
                                    <p:set>
                                      <p:cBhvr>
                                        <p:cTn id="32" dur="1" fill="hold">
                                          <p:stCondLst>
                                            <p:cond delay="499"/>
                                          </p:stCondLst>
                                        </p:cTn>
                                        <p:tgtEl>
                                          <p:spTgt spid="265"/>
                                        </p:tgtEl>
                                        <p:attrNameLst>
                                          <p:attrName>style.visibility</p:attrName>
                                        </p:attrNameLst>
                                      </p:cBhvr>
                                      <p:to>
                                        <p:strVal val="hidden"/>
                                      </p:to>
                                    </p:set>
                                  </p:childTnLst>
                                </p:cTn>
                              </p:par>
                              <p:par>
                                <p:cTn id="33" presetID="2" presetClass="exit" presetSubtype="1" fill="hold" grpId="0" nodeType="withEffect">
                                  <p:stCondLst>
                                    <p:cond delay="0"/>
                                  </p:stCondLst>
                                  <p:childTnLst>
                                    <p:anim calcmode="lin" valueType="num">
                                      <p:cBhvr additive="base">
                                        <p:cTn id="34" dur="500"/>
                                        <p:tgtEl>
                                          <p:spTgt spid="260"/>
                                        </p:tgtEl>
                                        <p:attrNameLst>
                                          <p:attrName>ppt_x</p:attrName>
                                        </p:attrNameLst>
                                      </p:cBhvr>
                                      <p:tavLst>
                                        <p:tav tm="0">
                                          <p:val>
                                            <p:strVal val="ppt_x"/>
                                          </p:val>
                                        </p:tav>
                                        <p:tav tm="100000">
                                          <p:val>
                                            <p:strVal val="ppt_x"/>
                                          </p:val>
                                        </p:tav>
                                      </p:tavLst>
                                    </p:anim>
                                    <p:anim calcmode="lin" valueType="num">
                                      <p:cBhvr additive="base">
                                        <p:cTn id="35" dur="500"/>
                                        <p:tgtEl>
                                          <p:spTgt spid="260"/>
                                        </p:tgtEl>
                                        <p:attrNameLst>
                                          <p:attrName>ppt_y</p:attrName>
                                        </p:attrNameLst>
                                      </p:cBhvr>
                                      <p:tavLst>
                                        <p:tav tm="0">
                                          <p:val>
                                            <p:strVal val="ppt_y"/>
                                          </p:val>
                                        </p:tav>
                                        <p:tav tm="100000">
                                          <p:val>
                                            <p:strVal val="0-ppt_h/2"/>
                                          </p:val>
                                        </p:tav>
                                      </p:tavLst>
                                    </p:anim>
                                    <p:set>
                                      <p:cBhvr>
                                        <p:cTn id="36" dur="1" fill="hold">
                                          <p:stCondLst>
                                            <p:cond delay="499"/>
                                          </p:stCondLst>
                                        </p:cTn>
                                        <p:tgtEl>
                                          <p:spTgt spid="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0" grpId="0"/>
      <p:bldP spid="261" grpId="0"/>
      <p:bldP spid="262" grpId="0"/>
      <p:bldP spid="263" grpId="0"/>
      <p:bldP spid="264" grpId="0"/>
      <p:bldP spid="265" grpId="0"/>
      <p:bldP spid="2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1A026189-0D78-5173-51EE-42E0247EB654}"/>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D3DAD213-DDFD-BC23-6B46-711E3E2AF35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Qualité et performance (1)</a:t>
            </a:r>
            <a:endParaRPr dirty="0"/>
          </a:p>
        </p:txBody>
      </p:sp>
      <p:graphicFrame>
        <p:nvGraphicFramePr>
          <p:cNvPr id="6" name="Google Shape;819;p65">
            <a:extLst>
              <a:ext uri="{FF2B5EF4-FFF2-40B4-BE49-F238E27FC236}">
                <a16:creationId xmlns:a16="http://schemas.microsoft.com/office/drawing/2014/main" id="{E46BE7D3-9B43-2AB0-18B0-7C66496D3347}"/>
              </a:ext>
            </a:extLst>
          </p:cNvPr>
          <p:cNvGraphicFramePr/>
          <p:nvPr>
            <p:extLst>
              <p:ext uri="{D42A27DB-BD31-4B8C-83A1-F6EECF244321}">
                <p14:modId xmlns:p14="http://schemas.microsoft.com/office/powerpoint/2010/main" val="3984695451"/>
              </p:ext>
            </p:extLst>
          </p:nvPr>
        </p:nvGraphicFramePr>
        <p:xfrm>
          <a:off x="467515" y="1367820"/>
          <a:ext cx="8208970" cy="2407860"/>
        </p:xfrm>
        <a:graphic>
          <a:graphicData uri="http://schemas.openxmlformats.org/drawingml/2006/table">
            <a:tbl>
              <a:tblPr>
                <a:noFill/>
                <a:tableStyleId>{B3BB6D01-9506-4C2F-A542-FDF8296790E4}</a:tableStyleId>
              </a:tblPr>
              <a:tblGrid>
                <a:gridCol w="8208970">
                  <a:extLst>
                    <a:ext uri="{9D8B030D-6E8A-4147-A177-3AD203B41FA5}">
                      <a16:colId xmlns:a16="http://schemas.microsoft.com/office/drawing/2014/main" val="20000"/>
                    </a:ext>
                  </a:extLst>
                </a:gridCol>
              </a:tblGrid>
              <a:tr h="333473">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Contraintes</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32406">
                <a:tc>
                  <a:txBody>
                    <a:bodyPr/>
                    <a:lstStyle/>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Temps </a:t>
                      </a:r>
                      <a:r>
                        <a:rPr lang="fr-FR" sz="1400" b="0" i="0" u="none" strike="noStrike" cap="none" dirty="0">
                          <a:solidFill>
                            <a:schemeClr val="dk1"/>
                          </a:solidFill>
                          <a:latin typeface="Lexend Deca Light"/>
                          <a:ea typeface="Lexend Deca Light"/>
                          <a:cs typeface="Lexend Deca Light"/>
                          <a:sym typeface="Lexend Deca Light"/>
                        </a:rPr>
                        <a:t>: Le projet doit être finalisé et livré en suivant les indications données par </a:t>
                      </a:r>
                      <a:r>
                        <a:rPr lang="fr-FR" sz="1400" b="0" i="0" u="none" strike="noStrike" cap="none" dirty="0">
                          <a:solidFill>
                            <a:schemeClr val="dk1"/>
                          </a:solidFill>
                          <a:latin typeface="Lexend Deca Light"/>
                          <a:sym typeface="Arial"/>
                        </a:rPr>
                        <a:t>Julie Garnier </a:t>
                      </a:r>
                      <a:r>
                        <a:rPr lang="fr-FR" sz="1400" b="0" i="0" u="none" strike="noStrike" cap="none" dirty="0">
                          <a:solidFill>
                            <a:schemeClr val="dk1"/>
                          </a:solidFill>
                          <a:latin typeface="Lexend Deca Light"/>
                          <a:ea typeface="Lexend Deca Light"/>
                          <a:cs typeface="Lexend Deca Light"/>
                          <a:sym typeface="Lexend Deca Light"/>
                        </a:rPr>
                        <a:t>: 4 semaines</a:t>
                      </a:r>
                    </a:p>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Budget </a:t>
                      </a:r>
                      <a:r>
                        <a:rPr lang="fr-FR" sz="1400" b="0" i="0" u="none" strike="noStrike" cap="none" dirty="0">
                          <a:solidFill>
                            <a:schemeClr val="dk1"/>
                          </a:solidFill>
                          <a:latin typeface="Lexend Deca Light"/>
                          <a:ea typeface="Lexend Deca Light"/>
                          <a:cs typeface="Lexend Deca Light"/>
                          <a:sym typeface="Lexend Deca Light"/>
                        </a:rPr>
                        <a:t>: Pas de contraintes particulières, le budget doit néanmoins être maitrisé, la seule vraie dépense est l’hébergement à 12€/ans</a:t>
                      </a:r>
                    </a:p>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Charte graphique : </a:t>
                      </a:r>
                      <a:r>
                        <a:rPr lang="fr-FR" sz="1400" b="0" i="0" u="none" strike="noStrike" cap="none" dirty="0">
                          <a:solidFill>
                            <a:schemeClr val="dk1"/>
                          </a:solidFill>
                          <a:latin typeface="Lexend Deca Light"/>
                          <a:ea typeface="Lexend Deca Light"/>
                          <a:cs typeface="Lexend Deca Light"/>
                          <a:sym typeface="Lexend Deca Light"/>
                        </a:rPr>
                        <a:t>Aucune contraintes graphiques imposées par le client, la DA doit néanmoins être professionnelle et adaptée à la situation</a:t>
                      </a:r>
                    </a:p>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Règes fournies par le client : </a:t>
                      </a:r>
                      <a:endParaRPr lang="fr-FR" sz="1400" b="0" i="0" u="none" strike="noStrike" cap="none" dirty="0">
                        <a:solidFill>
                          <a:schemeClr val="dk1"/>
                        </a:solidFill>
                        <a:latin typeface="Lexend Deca Light"/>
                        <a:ea typeface="Lexend Deca Light"/>
                        <a:cs typeface="Lexend Deca Light"/>
                        <a:sym typeface="Lexend Deca Light"/>
                      </a:endParaRPr>
                    </a:p>
                    <a:p>
                      <a:pPr marL="285750" lvl="0" indent="-285750" algn="l" rtl="0">
                        <a:spcBef>
                          <a:spcPts val="0"/>
                        </a:spcBef>
                        <a:spcAft>
                          <a:spcPts val="0"/>
                        </a:spcAft>
                        <a:buFont typeface="Arial" panose="020B0604020202020204" pitchFamily="34" charset="0"/>
                        <a:buChar char="•"/>
                      </a:pPr>
                      <a:r>
                        <a:rPr lang="fr-FR" sz="1400" b="0" i="0" u="none" strike="noStrike" cap="none" dirty="0">
                          <a:solidFill>
                            <a:schemeClr val="dk1"/>
                          </a:solidFill>
                          <a:latin typeface="Lexend Deca Light"/>
                          <a:ea typeface="Lexend Deca Light"/>
                          <a:cs typeface="Lexend Deca Light"/>
                          <a:sym typeface="Lexend Deca Light"/>
                        </a:rPr>
                        <a:t>Dépôt des livrables 48 heures avant la présentation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7991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46AA892C-72D2-811C-46E9-80790D26D11F}"/>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47C5A373-5672-F1F9-0D27-513197E7FC8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Qualité et performance (1I)</a:t>
            </a:r>
            <a:endParaRPr dirty="0"/>
          </a:p>
        </p:txBody>
      </p:sp>
      <p:graphicFrame>
        <p:nvGraphicFramePr>
          <p:cNvPr id="6" name="Google Shape;819;p65">
            <a:extLst>
              <a:ext uri="{FF2B5EF4-FFF2-40B4-BE49-F238E27FC236}">
                <a16:creationId xmlns:a16="http://schemas.microsoft.com/office/drawing/2014/main" id="{289D9E24-6D5B-C258-B178-957234F33754}"/>
              </a:ext>
            </a:extLst>
          </p:cNvPr>
          <p:cNvGraphicFramePr/>
          <p:nvPr>
            <p:extLst>
              <p:ext uri="{D42A27DB-BD31-4B8C-83A1-F6EECF244321}">
                <p14:modId xmlns:p14="http://schemas.microsoft.com/office/powerpoint/2010/main" val="298743056"/>
              </p:ext>
            </p:extLst>
          </p:nvPr>
        </p:nvGraphicFramePr>
        <p:xfrm>
          <a:off x="542041" y="1901220"/>
          <a:ext cx="8059918" cy="1341060"/>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333473">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KPI</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32406">
                <a:tc>
                  <a:txBody>
                    <a:bodyPr/>
                    <a:lstStyle/>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Coût : </a:t>
                      </a:r>
                      <a:r>
                        <a:rPr lang="fr-FR" sz="1400" b="0" i="0" u="none" strike="noStrike" cap="none" dirty="0">
                          <a:solidFill>
                            <a:schemeClr val="dk1"/>
                          </a:solidFill>
                          <a:latin typeface="Lexend Deca Light"/>
                          <a:ea typeface="Lexend Deca Light"/>
                          <a:cs typeface="Lexend Deca Light"/>
                          <a:sym typeface="Lexend Deca Light"/>
                        </a:rPr>
                        <a:t>Budget maitrisé -&gt; ~10€</a:t>
                      </a:r>
                    </a:p>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Délais</a:t>
                      </a:r>
                      <a:r>
                        <a:rPr lang="fr-FR" sz="1400" b="0" i="0" u="none" strike="noStrike" cap="none" dirty="0">
                          <a:solidFill>
                            <a:schemeClr val="dk1"/>
                          </a:solidFill>
                          <a:latin typeface="Lexend Deca Light"/>
                          <a:ea typeface="Lexend Deca Light"/>
                          <a:cs typeface="Lexend Deca Light"/>
                          <a:sym typeface="Lexend Deca Light"/>
                        </a:rPr>
                        <a:t> : Pas de retard dans livraison des livrables -&gt; Suivie sur diagramme de Gantt</a:t>
                      </a:r>
                    </a:p>
                    <a:p>
                      <a:pPr marL="0" lvl="0" indent="0" algn="l" rtl="0">
                        <a:spcBef>
                          <a:spcPts val="0"/>
                        </a:spcBef>
                        <a:spcAft>
                          <a:spcPts val="0"/>
                        </a:spcAft>
                        <a:buNone/>
                      </a:pPr>
                      <a:r>
                        <a:rPr lang="fr-FR" sz="1400" b="1" i="0" u="none" strike="noStrike" cap="none" dirty="0">
                          <a:solidFill>
                            <a:schemeClr val="dk1"/>
                          </a:solidFill>
                          <a:latin typeface="Lexend Deca Light"/>
                          <a:ea typeface="Lexend Deca Light"/>
                          <a:cs typeface="Lexend Deca Light"/>
                          <a:sym typeface="Lexend Deca Light"/>
                        </a:rPr>
                        <a:t>Qualité : Intégralité</a:t>
                      </a:r>
                      <a:r>
                        <a:rPr lang="fr-FR" sz="1400" b="0" i="0" u="none" strike="noStrike" cap="none" dirty="0">
                          <a:solidFill>
                            <a:schemeClr val="dk1"/>
                          </a:solidFill>
                          <a:latin typeface="Lexend Deca Light"/>
                          <a:ea typeface="Lexend Deca Light"/>
                          <a:cs typeface="Lexend Deca Light"/>
                          <a:sym typeface="Lexend Deca Light"/>
                        </a:rPr>
                        <a:t> des livrables livrés; Portfolio sans bug -&gt; Suivie sur page Trello</a:t>
                      </a:r>
                      <a:endParaRPr lang="fr-FR" sz="1400" b="1"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62587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87B265F8-9E77-042A-3710-DDB058B6C647}"/>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32D47BB0-B2E1-4C1A-FC17-64D08D0B2442}"/>
              </a:ext>
            </a:extLst>
          </p:cNvPr>
          <p:cNvSpPr txBox="1">
            <a:spLocks noGrp="1"/>
          </p:cNvSpPr>
          <p:nvPr>
            <p:ph type="title"/>
          </p:nvPr>
        </p:nvSpPr>
        <p:spPr>
          <a:xfrm>
            <a:off x="4572000" y="1735214"/>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Rétroplanning</a:t>
            </a:r>
            <a:endParaRPr sz="4800" dirty="0"/>
          </a:p>
        </p:txBody>
      </p:sp>
      <p:sp>
        <p:nvSpPr>
          <p:cNvPr id="285" name="Google Shape;285;p40">
            <a:extLst>
              <a:ext uri="{FF2B5EF4-FFF2-40B4-BE49-F238E27FC236}">
                <a16:creationId xmlns:a16="http://schemas.microsoft.com/office/drawing/2014/main" id="{61B07CC0-AA18-51FD-A384-50E00DBF3606}"/>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pic>
        <p:nvPicPr>
          <p:cNvPr id="287" name="Google Shape;287;p40">
            <a:extLst>
              <a:ext uri="{FF2B5EF4-FFF2-40B4-BE49-F238E27FC236}">
                <a16:creationId xmlns:a16="http://schemas.microsoft.com/office/drawing/2014/main" id="{D6BBB3D4-EABC-18ED-C9DA-33FAE74BDBDA}"/>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0B868D4B-1B9C-A592-74C3-7532B83E7695}"/>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12FD0DAD-E36E-B276-BF3C-19FC21498F0D}"/>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570968FC-68E1-BE98-BB22-6B84B2C845BA}"/>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F7E88C22-CAB1-7C5B-2C24-6CBD85BB77B4}"/>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41029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7A00B071-55A9-1FB4-10FD-F33A4278E755}"/>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C0F3554D-E510-49A1-FC2F-0FE2C9ABAD1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Rétroplanning</a:t>
            </a:r>
            <a:endParaRPr dirty="0"/>
          </a:p>
        </p:txBody>
      </p:sp>
      <p:graphicFrame>
        <p:nvGraphicFramePr>
          <p:cNvPr id="6" name="Google Shape;819;p65">
            <a:extLst>
              <a:ext uri="{FF2B5EF4-FFF2-40B4-BE49-F238E27FC236}">
                <a16:creationId xmlns:a16="http://schemas.microsoft.com/office/drawing/2014/main" id="{FB8F8CED-5985-8F96-E942-3E8EB10051BA}"/>
              </a:ext>
            </a:extLst>
          </p:cNvPr>
          <p:cNvGraphicFramePr/>
          <p:nvPr>
            <p:extLst>
              <p:ext uri="{D42A27DB-BD31-4B8C-83A1-F6EECF244321}">
                <p14:modId xmlns:p14="http://schemas.microsoft.com/office/powerpoint/2010/main" val="3950702164"/>
              </p:ext>
            </p:extLst>
          </p:nvPr>
        </p:nvGraphicFramePr>
        <p:xfrm>
          <a:off x="1902937" y="1291680"/>
          <a:ext cx="5338126" cy="2560140"/>
        </p:xfrm>
        <a:graphic>
          <a:graphicData uri="http://schemas.openxmlformats.org/drawingml/2006/table">
            <a:tbl>
              <a:tblPr>
                <a:noFill/>
                <a:tableStyleId>{B3BB6D01-9506-4C2F-A542-FDF8296790E4}</a:tableStyleId>
              </a:tblPr>
              <a:tblGrid>
                <a:gridCol w="2669063">
                  <a:extLst>
                    <a:ext uri="{9D8B030D-6E8A-4147-A177-3AD203B41FA5}">
                      <a16:colId xmlns:a16="http://schemas.microsoft.com/office/drawing/2014/main" val="401526346"/>
                    </a:ext>
                  </a:extLst>
                </a:gridCol>
                <a:gridCol w="2669063">
                  <a:extLst>
                    <a:ext uri="{9D8B030D-6E8A-4147-A177-3AD203B41FA5}">
                      <a16:colId xmlns:a16="http://schemas.microsoft.com/office/drawing/2014/main" val="3394678468"/>
                    </a:ext>
                  </a:extLst>
                </a:gridCol>
              </a:tblGrid>
              <a:tr h="0">
                <a:tc>
                  <a:txBody>
                    <a:bodyPr/>
                    <a:lstStyle/>
                    <a:p>
                      <a:pPr marL="0" lvl="0" indent="0" algn="ctr" rtl="0">
                        <a:spcBef>
                          <a:spcPts val="0"/>
                        </a:spcBef>
                        <a:spcAft>
                          <a:spcPts val="0"/>
                        </a:spcAft>
                        <a:buNone/>
                      </a:pPr>
                      <a:r>
                        <a:rPr lang="fr-FR" sz="1200" dirty="0">
                          <a:solidFill>
                            <a:schemeClr val="lt1"/>
                          </a:solidFill>
                          <a:latin typeface="Alata"/>
                          <a:ea typeface="Alata"/>
                          <a:cs typeface="Alata"/>
                          <a:sym typeface="Alata"/>
                        </a:rPr>
                        <a:t>Libellé</a:t>
                      </a:r>
                      <a:endParaRPr sz="1200" dirty="0">
                        <a:solidFill>
                          <a:schemeClr val="lt1"/>
                        </a:solidFill>
                        <a:latin typeface="Alata"/>
                        <a:ea typeface="Alata"/>
                        <a:cs typeface="Alata"/>
                        <a:sym typeface="Alat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fr-FR" sz="1200" dirty="0">
                          <a:solidFill>
                            <a:schemeClr val="lt1"/>
                          </a:solidFill>
                          <a:latin typeface="Alata"/>
                          <a:ea typeface="Alata"/>
                          <a:cs typeface="Alata"/>
                          <a:sym typeface="Alata"/>
                        </a:rPr>
                        <a:t>Description</a:t>
                      </a:r>
                      <a:endParaRPr sz="1200" dirty="0">
                        <a:solidFill>
                          <a:schemeClr val="lt1"/>
                        </a:solidFill>
                        <a:latin typeface="Alata"/>
                        <a:ea typeface="Alata"/>
                        <a:cs typeface="Alata"/>
                        <a:sym typeface="Alat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Cadrage du projet </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07/03/2025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3157939479"/>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Finalisation des recherches et supports de formation</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17/03/2025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220648796"/>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Pré-validation </a:t>
                      </a:r>
                      <a:r>
                        <a:rPr lang="fr-FR" sz="1200" b="0" i="0" u="none" strike="noStrike" cap="none">
                          <a:solidFill>
                            <a:schemeClr val="dk1"/>
                          </a:solidFill>
                          <a:latin typeface="Lexend Deca Light"/>
                          <a:ea typeface="Lexend Deca Light"/>
                          <a:cs typeface="Lexend Deca Light"/>
                          <a:sym typeface="Lexend Deca Light"/>
                        </a:rPr>
                        <a:t>Julie Garnier/</a:t>
                      </a:r>
                      <a:r>
                        <a:rPr lang="fr-FR" sz="1200" b="0" i="0" u="none" strike="noStrike" cap="none" dirty="0">
                          <a:solidFill>
                            <a:schemeClr val="dk1"/>
                          </a:solidFill>
                          <a:latin typeface="Lexend Deca Light"/>
                          <a:ea typeface="Lexend Deca Light"/>
                          <a:cs typeface="Lexend Deca Light"/>
                          <a:sym typeface="Lexend Deca Light"/>
                        </a:rPr>
                        <a:t>Yvon</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17/03/2025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2175860510"/>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Go live du portfolio &amp; Dépôts des livrables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26/03/2025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493232077"/>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Présentation au client</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28/03/2025 : 15h</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9883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A9B08FFD-A2C4-D735-726B-425F29998723}"/>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ECF2971A-12DB-7BBB-2D2D-D851A3F43C9D}"/>
              </a:ext>
            </a:extLst>
          </p:cNvPr>
          <p:cNvSpPr txBox="1">
            <a:spLocks noGrp="1"/>
          </p:cNvSpPr>
          <p:nvPr>
            <p:ph type="title"/>
          </p:nvPr>
        </p:nvSpPr>
        <p:spPr>
          <a:xfrm>
            <a:off x="4237211" y="1763495"/>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Devis</a:t>
            </a:r>
            <a:endParaRPr dirty="0"/>
          </a:p>
        </p:txBody>
      </p:sp>
      <p:sp>
        <p:nvSpPr>
          <p:cNvPr id="285" name="Google Shape;285;p40">
            <a:extLst>
              <a:ext uri="{FF2B5EF4-FFF2-40B4-BE49-F238E27FC236}">
                <a16:creationId xmlns:a16="http://schemas.microsoft.com/office/drawing/2014/main" id="{2D2B658B-CFB4-62B1-A4D8-0D0CC6DE69A2}"/>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pic>
        <p:nvPicPr>
          <p:cNvPr id="287" name="Google Shape;287;p40">
            <a:extLst>
              <a:ext uri="{FF2B5EF4-FFF2-40B4-BE49-F238E27FC236}">
                <a16:creationId xmlns:a16="http://schemas.microsoft.com/office/drawing/2014/main" id="{1417E005-DF47-1E11-3607-4D6F6698EC08}"/>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E2469773-BF3B-9309-10B6-10C46BDC1658}"/>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CF9E28FB-DA3E-1778-62F8-FC830224089D}"/>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7B4A5BA2-E48B-BAEC-5FB8-72BAB4A45ADE}"/>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D14742C4-CCA7-BA6A-A639-C11B63B80C45}"/>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6323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2">
          <a:extLst>
            <a:ext uri="{FF2B5EF4-FFF2-40B4-BE49-F238E27FC236}">
              <a16:creationId xmlns:a16="http://schemas.microsoft.com/office/drawing/2014/main" id="{18EBE06F-C0A8-28FD-2BDA-489EC8CE2F70}"/>
            </a:ext>
          </a:extLst>
        </p:cNvPr>
        <p:cNvGrpSpPr/>
        <p:nvPr/>
      </p:nvGrpSpPr>
      <p:grpSpPr>
        <a:xfrm>
          <a:off x="0" y="0"/>
          <a:ext cx="0" cy="0"/>
          <a:chOff x="0" y="0"/>
          <a:chExt cx="0" cy="0"/>
        </a:xfrm>
      </p:grpSpPr>
      <p:sp>
        <p:nvSpPr>
          <p:cNvPr id="1314" name="Google Shape;1314;p72">
            <a:extLst>
              <a:ext uri="{FF2B5EF4-FFF2-40B4-BE49-F238E27FC236}">
                <a16:creationId xmlns:a16="http://schemas.microsoft.com/office/drawing/2014/main" id="{00482C7F-2998-8A6E-F178-04103F8BC5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Devis</a:t>
            </a:r>
            <a:endParaRPr dirty="0"/>
          </a:p>
        </p:txBody>
      </p:sp>
      <p:graphicFrame>
        <p:nvGraphicFramePr>
          <p:cNvPr id="6" name="Google Shape;819;p65">
            <a:extLst>
              <a:ext uri="{FF2B5EF4-FFF2-40B4-BE49-F238E27FC236}">
                <a16:creationId xmlns:a16="http://schemas.microsoft.com/office/drawing/2014/main" id="{1F7C17A4-FBD2-1481-FA48-C3DE262F78C9}"/>
              </a:ext>
            </a:extLst>
          </p:cNvPr>
          <p:cNvGraphicFramePr/>
          <p:nvPr>
            <p:extLst>
              <p:ext uri="{D42A27DB-BD31-4B8C-83A1-F6EECF244321}">
                <p14:modId xmlns:p14="http://schemas.microsoft.com/office/powerpoint/2010/main" val="955391290"/>
              </p:ext>
            </p:extLst>
          </p:nvPr>
        </p:nvGraphicFramePr>
        <p:xfrm>
          <a:off x="568406" y="1017725"/>
          <a:ext cx="8007189" cy="3474540"/>
        </p:xfrm>
        <a:graphic>
          <a:graphicData uri="http://schemas.openxmlformats.org/drawingml/2006/table">
            <a:tbl>
              <a:tblPr>
                <a:noFill/>
                <a:tableStyleId>{B3BB6D01-9506-4C2F-A542-FDF8296790E4}</a:tableStyleId>
              </a:tblPr>
              <a:tblGrid>
                <a:gridCol w="2669063">
                  <a:extLst>
                    <a:ext uri="{9D8B030D-6E8A-4147-A177-3AD203B41FA5}">
                      <a16:colId xmlns:a16="http://schemas.microsoft.com/office/drawing/2014/main" val="401526346"/>
                    </a:ext>
                  </a:extLst>
                </a:gridCol>
                <a:gridCol w="2669063">
                  <a:extLst>
                    <a:ext uri="{9D8B030D-6E8A-4147-A177-3AD203B41FA5}">
                      <a16:colId xmlns:a16="http://schemas.microsoft.com/office/drawing/2014/main" val="3394678468"/>
                    </a:ext>
                  </a:extLst>
                </a:gridCol>
                <a:gridCol w="2669063">
                  <a:extLst>
                    <a:ext uri="{9D8B030D-6E8A-4147-A177-3AD203B41FA5}">
                      <a16:colId xmlns:a16="http://schemas.microsoft.com/office/drawing/2014/main" val="20000"/>
                    </a:ext>
                  </a:extLst>
                </a:gridCol>
              </a:tblGrid>
              <a:tr h="0">
                <a:tc>
                  <a:txBody>
                    <a:bodyPr/>
                    <a:lstStyle/>
                    <a:p>
                      <a:pPr marL="0" lvl="0" indent="0" algn="ctr" rtl="0">
                        <a:spcBef>
                          <a:spcPts val="0"/>
                        </a:spcBef>
                        <a:spcAft>
                          <a:spcPts val="0"/>
                        </a:spcAft>
                        <a:buNone/>
                      </a:pPr>
                      <a:r>
                        <a:rPr lang="fr-FR" sz="1200" dirty="0">
                          <a:solidFill>
                            <a:schemeClr val="lt1"/>
                          </a:solidFill>
                          <a:latin typeface="Alata"/>
                          <a:ea typeface="Alata"/>
                          <a:cs typeface="Alata"/>
                          <a:sym typeface="Alata"/>
                        </a:rPr>
                        <a:t>Libellé</a:t>
                      </a:r>
                      <a:endParaRPr sz="1200" dirty="0">
                        <a:solidFill>
                          <a:schemeClr val="lt1"/>
                        </a:solidFill>
                        <a:latin typeface="Alata"/>
                        <a:ea typeface="Alata"/>
                        <a:cs typeface="Alata"/>
                        <a:sym typeface="Alat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fr-FR" sz="1200" dirty="0">
                          <a:solidFill>
                            <a:schemeClr val="lt1"/>
                          </a:solidFill>
                          <a:latin typeface="Alata"/>
                          <a:ea typeface="Alata"/>
                          <a:cs typeface="Alata"/>
                          <a:sym typeface="Alata"/>
                        </a:rPr>
                        <a:t>Description</a:t>
                      </a:r>
                      <a:endParaRPr sz="1200" dirty="0">
                        <a:solidFill>
                          <a:schemeClr val="lt1"/>
                        </a:solidFill>
                        <a:latin typeface="Alata"/>
                        <a:ea typeface="Alata"/>
                        <a:cs typeface="Alata"/>
                        <a:sym typeface="Alat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a:solidFill>
                            <a:schemeClr val="lt1"/>
                          </a:solidFill>
                          <a:latin typeface="Alata"/>
                          <a:ea typeface="Alata"/>
                          <a:cs typeface="Alata"/>
                          <a:sym typeface="Alata"/>
                        </a:rPr>
                        <a:t>Coût</a:t>
                      </a:r>
                      <a:endParaRPr sz="1200" dirty="0">
                        <a:solidFill>
                          <a:schemeClr val="lt1"/>
                        </a:solidFill>
                        <a:latin typeface="Alata"/>
                        <a:ea typeface="Alata"/>
                        <a:cs typeface="Alata"/>
                        <a:sym typeface="Alata"/>
                      </a:endParaRPr>
                    </a:p>
                  </a:txBody>
                  <a:tcPr marL="91425" marR="91425" marT="91425" marB="914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Ressources humaines (RH)</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Temps homme mobilisé par l’équipe projet</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fr-FR" sz="1200" b="0" i="0" u="none" strike="noStrike" cap="none" dirty="0">
                          <a:solidFill>
                            <a:schemeClr val="dk1"/>
                          </a:solidFill>
                          <a:latin typeface="Lexend Deca Light"/>
                          <a:ea typeface="Lexend Deca Light"/>
                          <a:cs typeface="Lexend Deca Light"/>
                          <a:sym typeface="Lexend Deca Light"/>
                        </a:rPr>
                        <a:t>0€</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3157939479"/>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Hébergements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Prestataire choisi pour hébergé le portfolio : hostinger : 12€</a:t>
                      </a:r>
                    </a:p>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Prestataire choisi pour hébergé la vidéo de formation : Youtube : 0€</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fr-FR" sz="1200" b="0" i="0" u="none" strike="noStrike" cap="none" dirty="0">
                          <a:solidFill>
                            <a:schemeClr val="dk1"/>
                          </a:solidFill>
                          <a:latin typeface="Lexend Deca Light"/>
                          <a:ea typeface="Lexend Deca Light"/>
                          <a:cs typeface="Lexend Deca Light"/>
                          <a:sym typeface="Lexend Deca Light"/>
                        </a:rPr>
                        <a:t>12€+0€</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220648796"/>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Outils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Logiciels et outils utilisés pour ce projet : Power BI, Youtube, Visual Studio Code </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fr-FR" sz="1200" b="0" i="0" u="none" strike="noStrike" cap="none" dirty="0">
                          <a:solidFill>
                            <a:schemeClr val="dk1"/>
                          </a:solidFill>
                          <a:latin typeface="Lexend Deca Light"/>
                          <a:ea typeface="Lexend Deca Light"/>
                          <a:cs typeface="Lexend Deca Light"/>
                          <a:sym typeface="Lexend Deca Light"/>
                        </a:rPr>
                        <a:t>0€</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2175860510"/>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Matériels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Matériels utilisés pour ce projet : Ordinateur personnel</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fr-FR" sz="1200" b="0" i="0" u="none" strike="noStrike" cap="none" dirty="0">
                          <a:solidFill>
                            <a:schemeClr val="dk1"/>
                          </a:solidFill>
                          <a:latin typeface="Lexend Deca Light"/>
                          <a:ea typeface="Lexend Deca Light"/>
                          <a:cs typeface="Lexend Deca Light"/>
                          <a:sym typeface="Lexend Deca Light"/>
                        </a:rPr>
                        <a:t>0€</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493232077"/>
                  </a:ext>
                </a:extLst>
              </a:tr>
              <a:tr h="0">
                <a:tc>
                  <a:txBody>
                    <a:bodyPr/>
                    <a:lstStyle/>
                    <a:p>
                      <a:pPr marL="0" lvl="0" indent="0" algn="l" rtl="0">
                        <a:spcBef>
                          <a:spcPts val="0"/>
                        </a:spcBef>
                        <a:spcAft>
                          <a:spcPts val="0"/>
                        </a:spcAft>
                        <a:buFont typeface="Arial" panose="020B0604020202020204" pitchFamily="34" charset="0"/>
                        <a:buNone/>
                      </a:pPr>
                      <a:r>
                        <a:rPr lang="fr-FR" sz="1200" b="0" i="0" u="none" strike="noStrike" cap="none" dirty="0">
                          <a:solidFill>
                            <a:schemeClr val="dk1"/>
                          </a:solidFill>
                          <a:latin typeface="Lexend Deca Light"/>
                          <a:ea typeface="Lexend Deca Light"/>
                          <a:cs typeface="Lexend Deca Light"/>
                          <a:sym typeface="Lexend Deca Light"/>
                        </a:rPr>
                        <a:t>Total</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285750" lvl="0" indent="-285750" algn="l" rtl="0">
                        <a:spcBef>
                          <a:spcPts val="0"/>
                        </a:spcBef>
                        <a:spcAft>
                          <a:spcPts val="0"/>
                        </a:spcAft>
                        <a:buFont typeface="Arial" panose="020B0604020202020204" pitchFamily="34" charset="0"/>
                        <a:buChar char="•"/>
                      </a:pPr>
                      <a:endParaRPr lang="fr-FR" sz="12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200" b="0" i="0" u="none" strike="noStrike" cap="none" dirty="0">
                          <a:solidFill>
                            <a:schemeClr val="dk1"/>
                          </a:solidFill>
                          <a:latin typeface="Lexend Deca Light"/>
                          <a:ea typeface="Lexend Deca Light"/>
                          <a:cs typeface="Lexend Deca Light"/>
                          <a:sym typeface="Lexend Deca Light"/>
                        </a:rPr>
                        <a:t>12€</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520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a:extLst>
            <a:ext uri="{FF2B5EF4-FFF2-40B4-BE49-F238E27FC236}">
              <a16:creationId xmlns:a16="http://schemas.microsoft.com/office/drawing/2014/main" id="{C9A07AE3-C77A-22F6-9C19-02FDD2DBEB7B}"/>
            </a:ext>
          </a:extLst>
        </p:cNvPr>
        <p:cNvGrpSpPr/>
        <p:nvPr/>
      </p:nvGrpSpPr>
      <p:grpSpPr>
        <a:xfrm>
          <a:off x="0" y="0"/>
          <a:ext cx="0" cy="0"/>
          <a:chOff x="0" y="0"/>
          <a:chExt cx="0" cy="0"/>
        </a:xfrm>
      </p:grpSpPr>
      <p:pic>
        <p:nvPicPr>
          <p:cNvPr id="252" name="Google Shape;252;p38">
            <a:extLst>
              <a:ext uri="{FF2B5EF4-FFF2-40B4-BE49-F238E27FC236}">
                <a16:creationId xmlns:a16="http://schemas.microsoft.com/office/drawing/2014/main" id="{0B474385-B00C-E5A9-A4F4-D90D91DE6121}"/>
              </a:ext>
            </a:extLst>
          </p:cNvPr>
          <p:cNvPicPr preferRelativeResize="0">
            <a:picLocks noGrp="1"/>
          </p:cNvPicPr>
          <p:nvPr>
            <p:ph type="pic" idx="16"/>
          </p:nvPr>
        </p:nvPicPr>
        <p:blipFill rotWithShape="1">
          <a:blip r:embed="rId3">
            <a:alphaModFix/>
          </a:blip>
          <a:srcRect l="4983" r="33341"/>
          <a:stretch/>
        </p:blipFill>
        <p:spPr>
          <a:xfrm>
            <a:off x="5971900" y="0"/>
            <a:ext cx="3172200" cy="5143500"/>
          </a:xfrm>
          <a:prstGeom prst="rect">
            <a:avLst/>
          </a:prstGeom>
        </p:spPr>
      </p:pic>
      <p:sp>
        <p:nvSpPr>
          <p:cNvPr id="253" name="Google Shape;253;p38">
            <a:extLst>
              <a:ext uri="{FF2B5EF4-FFF2-40B4-BE49-F238E27FC236}">
                <a16:creationId xmlns:a16="http://schemas.microsoft.com/office/drawing/2014/main" id="{9D63B7AC-C70D-B01E-D584-D45A0E7F4E37}"/>
              </a:ext>
            </a:extLst>
          </p:cNvPr>
          <p:cNvSpPr/>
          <p:nvPr/>
        </p:nvSpPr>
        <p:spPr>
          <a:xfrm>
            <a:off x="5900882"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a:extLst>
              <a:ext uri="{FF2B5EF4-FFF2-40B4-BE49-F238E27FC236}">
                <a16:creationId xmlns:a16="http://schemas.microsoft.com/office/drawing/2014/main" id="{3727EB52-3799-635E-06BF-34F7BE4D5CF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SOMMAIRE</a:t>
            </a:r>
            <a:endParaRPr dirty="0"/>
          </a:p>
        </p:txBody>
      </p:sp>
      <p:sp>
        <p:nvSpPr>
          <p:cNvPr id="259" name="Google Shape;259;p38">
            <a:extLst>
              <a:ext uri="{FF2B5EF4-FFF2-40B4-BE49-F238E27FC236}">
                <a16:creationId xmlns:a16="http://schemas.microsoft.com/office/drawing/2014/main" id="{C366116A-0573-4B0B-F0EF-5512E7F28E20}"/>
              </a:ext>
            </a:extLst>
          </p:cNvPr>
          <p:cNvSpPr txBox="1">
            <a:spLocks noGrp="1"/>
          </p:cNvSpPr>
          <p:nvPr>
            <p:ph type="title" idx="5"/>
          </p:nvPr>
        </p:nvSpPr>
        <p:spPr>
          <a:xfrm>
            <a:off x="720000" y="1342754"/>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60" name="Google Shape;260;p38">
            <a:extLst>
              <a:ext uri="{FF2B5EF4-FFF2-40B4-BE49-F238E27FC236}">
                <a16:creationId xmlns:a16="http://schemas.microsoft.com/office/drawing/2014/main" id="{FC07DC86-BB75-02B3-2282-C122EC8441B9}"/>
              </a:ext>
            </a:extLst>
          </p:cNvPr>
          <p:cNvSpPr txBox="1">
            <a:spLocks noGrp="1"/>
          </p:cNvSpPr>
          <p:nvPr>
            <p:ph type="title" idx="6"/>
          </p:nvPr>
        </p:nvSpPr>
        <p:spPr>
          <a:xfrm>
            <a:off x="3152504" y="3051447"/>
            <a:ext cx="701400" cy="5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61" name="Google Shape;261;p38">
            <a:extLst>
              <a:ext uri="{FF2B5EF4-FFF2-40B4-BE49-F238E27FC236}">
                <a16:creationId xmlns:a16="http://schemas.microsoft.com/office/drawing/2014/main" id="{32FD09F7-F261-33A4-9835-E3DAA6807D72}"/>
              </a:ext>
            </a:extLst>
          </p:cNvPr>
          <p:cNvSpPr txBox="1">
            <a:spLocks noGrp="1"/>
          </p:cNvSpPr>
          <p:nvPr>
            <p:ph type="title" idx="7"/>
          </p:nvPr>
        </p:nvSpPr>
        <p:spPr>
          <a:xfrm>
            <a:off x="720000" y="3051475"/>
            <a:ext cx="701400" cy="56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62" name="Google Shape;262;p38">
            <a:extLst>
              <a:ext uri="{FF2B5EF4-FFF2-40B4-BE49-F238E27FC236}">
                <a16:creationId xmlns:a16="http://schemas.microsoft.com/office/drawing/2014/main" id="{DECFC458-5E43-28C9-3163-D1EB1C8CF7DB}"/>
              </a:ext>
            </a:extLst>
          </p:cNvPr>
          <p:cNvSpPr txBox="1">
            <a:spLocks noGrp="1"/>
          </p:cNvSpPr>
          <p:nvPr>
            <p:ph type="title" idx="8"/>
          </p:nvPr>
        </p:nvSpPr>
        <p:spPr>
          <a:xfrm>
            <a:off x="3152504" y="1342746"/>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63" name="Google Shape;263;p38">
            <a:extLst>
              <a:ext uri="{FF2B5EF4-FFF2-40B4-BE49-F238E27FC236}">
                <a16:creationId xmlns:a16="http://schemas.microsoft.com/office/drawing/2014/main" id="{08EE0D30-1E88-8B7A-3CB3-EC90BF7A72D8}"/>
              </a:ext>
            </a:extLst>
          </p:cNvPr>
          <p:cNvSpPr txBox="1">
            <a:spLocks noGrp="1"/>
          </p:cNvSpPr>
          <p:nvPr>
            <p:ph type="subTitle" idx="9"/>
          </p:nvPr>
        </p:nvSpPr>
        <p:spPr>
          <a:xfrm>
            <a:off x="644585" y="2263852"/>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Spécifications fonctionnelles</a:t>
            </a:r>
            <a:endParaRPr dirty="0"/>
          </a:p>
        </p:txBody>
      </p:sp>
      <p:sp>
        <p:nvSpPr>
          <p:cNvPr id="264" name="Google Shape;264;p38">
            <a:extLst>
              <a:ext uri="{FF2B5EF4-FFF2-40B4-BE49-F238E27FC236}">
                <a16:creationId xmlns:a16="http://schemas.microsoft.com/office/drawing/2014/main" id="{C35BFED1-1F22-CED3-FE80-3600AE90CA88}"/>
              </a:ext>
            </a:extLst>
          </p:cNvPr>
          <p:cNvSpPr txBox="1">
            <a:spLocks noGrp="1"/>
          </p:cNvSpPr>
          <p:nvPr>
            <p:ph type="subTitle" idx="13"/>
          </p:nvPr>
        </p:nvSpPr>
        <p:spPr>
          <a:xfrm>
            <a:off x="663439" y="4261394"/>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Contraintes techniques et réglementaires</a:t>
            </a:r>
            <a:endParaRPr dirty="0"/>
          </a:p>
        </p:txBody>
      </p:sp>
      <p:sp>
        <p:nvSpPr>
          <p:cNvPr id="265" name="Google Shape;265;p38">
            <a:extLst>
              <a:ext uri="{FF2B5EF4-FFF2-40B4-BE49-F238E27FC236}">
                <a16:creationId xmlns:a16="http://schemas.microsoft.com/office/drawing/2014/main" id="{B3EFA5BF-798C-EAC0-AEC2-59A0268E1E8E}"/>
              </a:ext>
            </a:extLst>
          </p:cNvPr>
          <p:cNvSpPr txBox="1">
            <a:spLocks noGrp="1"/>
          </p:cNvSpPr>
          <p:nvPr>
            <p:ph type="subTitle" idx="14"/>
          </p:nvPr>
        </p:nvSpPr>
        <p:spPr>
          <a:xfrm>
            <a:off x="3227918" y="4025775"/>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Qualité et performance</a:t>
            </a:r>
            <a:endParaRPr dirty="0"/>
          </a:p>
        </p:txBody>
      </p:sp>
      <p:sp>
        <p:nvSpPr>
          <p:cNvPr id="266" name="Google Shape;266;p38">
            <a:extLst>
              <a:ext uri="{FF2B5EF4-FFF2-40B4-BE49-F238E27FC236}">
                <a16:creationId xmlns:a16="http://schemas.microsoft.com/office/drawing/2014/main" id="{FE4661DC-19FC-2409-D744-92C9CEC71C6E}"/>
              </a:ext>
            </a:extLst>
          </p:cNvPr>
          <p:cNvSpPr txBox="1">
            <a:spLocks noGrp="1"/>
          </p:cNvSpPr>
          <p:nvPr>
            <p:ph type="subTitle" idx="15"/>
          </p:nvPr>
        </p:nvSpPr>
        <p:spPr>
          <a:xfrm>
            <a:off x="3095944" y="2287115"/>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Spécifications techniques</a:t>
            </a:r>
            <a:endParaRPr dirty="0"/>
          </a:p>
        </p:txBody>
      </p:sp>
      <p:sp>
        <p:nvSpPr>
          <p:cNvPr id="267" name="Google Shape;267;p38">
            <a:extLst>
              <a:ext uri="{FF2B5EF4-FFF2-40B4-BE49-F238E27FC236}">
                <a16:creationId xmlns:a16="http://schemas.microsoft.com/office/drawing/2014/main" id="{C24D30F9-0568-34C1-5B9C-CD5CCF344F7E}"/>
              </a:ext>
            </a:extLst>
          </p:cNvPr>
          <p:cNvSpPr/>
          <p:nvPr/>
        </p:nvSpPr>
        <p:spPr>
          <a:xfrm>
            <a:off x="5786224"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fill="hold"/>
                                        <p:tgtEl>
                                          <p:spTgt spid="259"/>
                                        </p:tgtEl>
                                        <p:attrNameLst>
                                          <p:attrName>ppt_x</p:attrName>
                                        </p:attrNameLst>
                                      </p:cBhvr>
                                      <p:tavLst>
                                        <p:tav tm="0">
                                          <p:val>
                                            <p:strVal val="#ppt_x"/>
                                          </p:val>
                                        </p:tav>
                                        <p:tav tm="100000">
                                          <p:val>
                                            <p:strVal val="#ppt_x"/>
                                          </p:val>
                                        </p:tav>
                                      </p:tavLst>
                                    </p:anim>
                                    <p:anim calcmode="lin" valueType="num">
                                      <p:cBhvr additive="base">
                                        <p:cTn id="8" dur="500" fill="hold"/>
                                        <p:tgtEl>
                                          <p:spTgt spid="2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3"/>
                                        </p:tgtEl>
                                        <p:attrNameLst>
                                          <p:attrName>style.visibility</p:attrName>
                                        </p:attrNameLst>
                                      </p:cBhvr>
                                      <p:to>
                                        <p:strVal val="visible"/>
                                      </p:to>
                                    </p:set>
                                    <p:anim calcmode="lin" valueType="num">
                                      <p:cBhvr additive="base">
                                        <p:cTn id="11" dur="500" fill="hold"/>
                                        <p:tgtEl>
                                          <p:spTgt spid="263"/>
                                        </p:tgtEl>
                                        <p:attrNameLst>
                                          <p:attrName>ppt_x</p:attrName>
                                        </p:attrNameLst>
                                      </p:cBhvr>
                                      <p:tavLst>
                                        <p:tav tm="0">
                                          <p:val>
                                            <p:strVal val="#ppt_x"/>
                                          </p:val>
                                        </p:tav>
                                        <p:tav tm="100000">
                                          <p:val>
                                            <p:strVal val="#ppt_x"/>
                                          </p:val>
                                        </p:tav>
                                      </p:tavLst>
                                    </p:anim>
                                    <p:anim calcmode="lin" valueType="num">
                                      <p:cBhvr additive="base">
                                        <p:cTn id="12" dur="500" fill="hold"/>
                                        <p:tgtEl>
                                          <p:spTgt spid="26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2"/>
                                        </p:tgtEl>
                                        <p:attrNameLst>
                                          <p:attrName>style.visibility</p:attrName>
                                        </p:attrNameLst>
                                      </p:cBhvr>
                                      <p:to>
                                        <p:strVal val="visible"/>
                                      </p:to>
                                    </p:set>
                                    <p:anim calcmode="lin" valueType="num">
                                      <p:cBhvr additive="base">
                                        <p:cTn id="15" dur="500" fill="hold"/>
                                        <p:tgtEl>
                                          <p:spTgt spid="262"/>
                                        </p:tgtEl>
                                        <p:attrNameLst>
                                          <p:attrName>ppt_x</p:attrName>
                                        </p:attrNameLst>
                                      </p:cBhvr>
                                      <p:tavLst>
                                        <p:tav tm="0">
                                          <p:val>
                                            <p:strVal val="#ppt_x"/>
                                          </p:val>
                                        </p:tav>
                                        <p:tav tm="100000">
                                          <p:val>
                                            <p:strVal val="#ppt_x"/>
                                          </p:val>
                                        </p:tav>
                                      </p:tavLst>
                                    </p:anim>
                                    <p:anim calcmode="lin" valueType="num">
                                      <p:cBhvr additive="base">
                                        <p:cTn id="16" dur="500" fill="hold"/>
                                        <p:tgtEl>
                                          <p:spTgt spid="2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6"/>
                                        </p:tgtEl>
                                        <p:attrNameLst>
                                          <p:attrName>style.visibility</p:attrName>
                                        </p:attrNameLst>
                                      </p:cBhvr>
                                      <p:to>
                                        <p:strVal val="visible"/>
                                      </p:to>
                                    </p:set>
                                    <p:anim calcmode="lin" valueType="num">
                                      <p:cBhvr additive="base">
                                        <p:cTn id="19" dur="500" fill="hold"/>
                                        <p:tgtEl>
                                          <p:spTgt spid="266"/>
                                        </p:tgtEl>
                                        <p:attrNameLst>
                                          <p:attrName>ppt_x</p:attrName>
                                        </p:attrNameLst>
                                      </p:cBhvr>
                                      <p:tavLst>
                                        <p:tav tm="0">
                                          <p:val>
                                            <p:strVal val="#ppt_x"/>
                                          </p:val>
                                        </p:tav>
                                        <p:tav tm="100000">
                                          <p:val>
                                            <p:strVal val="#ppt_x"/>
                                          </p:val>
                                        </p:tav>
                                      </p:tavLst>
                                    </p:anim>
                                    <p:anim calcmode="lin" valueType="num">
                                      <p:cBhvr additive="base">
                                        <p:cTn id="20" dur="500" fill="hold"/>
                                        <p:tgtEl>
                                          <p:spTgt spid="26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61"/>
                                        </p:tgtEl>
                                        <p:attrNameLst>
                                          <p:attrName>style.visibility</p:attrName>
                                        </p:attrNameLst>
                                      </p:cBhvr>
                                      <p:to>
                                        <p:strVal val="visible"/>
                                      </p:to>
                                    </p:set>
                                    <p:anim calcmode="lin" valueType="num">
                                      <p:cBhvr additive="base">
                                        <p:cTn id="23" dur="500" fill="hold"/>
                                        <p:tgtEl>
                                          <p:spTgt spid="261"/>
                                        </p:tgtEl>
                                        <p:attrNameLst>
                                          <p:attrName>ppt_x</p:attrName>
                                        </p:attrNameLst>
                                      </p:cBhvr>
                                      <p:tavLst>
                                        <p:tav tm="0">
                                          <p:val>
                                            <p:strVal val="#ppt_x"/>
                                          </p:val>
                                        </p:tav>
                                        <p:tav tm="100000">
                                          <p:val>
                                            <p:strVal val="#ppt_x"/>
                                          </p:val>
                                        </p:tav>
                                      </p:tavLst>
                                    </p:anim>
                                    <p:anim calcmode="lin" valueType="num">
                                      <p:cBhvr additive="base">
                                        <p:cTn id="24" dur="500" fill="hold"/>
                                        <p:tgtEl>
                                          <p:spTgt spid="2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anim calcmode="lin" valueType="num">
                                      <p:cBhvr additive="base">
                                        <p:cTn id="27" dur="500" fill="hold"/>
                                        <p:tgtEl>
                                          <p:spTgt spid="264"/>
                                        </p:tgtEl>
                                        <p:attrNameLst>
                                          <p:attrName>ppt_x</p:attrName>
                                        </p:attrNameLst>
                                      </p:cBhvr>
                                      <p:tavLst>
                                        <p:tav tm="0">
                                          <p:val>
                                            <p:strVal val="#ppt_x"/>
                                          </p:val>
                                        </p:tav>
                                        <p:tav tm="100000">
                                          <p:val>
                                            <p:strVal val="#ppt_x"/>
                                          </p:val>
                                        </p:tav>
                                      </p:tavLst>
                                    </p:anim>
                                    <p:anim calcmode="lin" valueType="num">
                                      <p:cBhvr additive="base">
                                        <p:cTn id="28" dur="500" fill="hold"/>
                                        <p:tgtEl>
                                          <p:spTgt spid="26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5"/>
                                        </p:tgtEl>
                                        <p:attrNameLst>
                                          <p:attrName>style.visibility</p:attrName>
                                        </p:attrNameLst>
                                      </p:cBhvr>
                                      <p:to>
                                        <p:strVal val="visible"/>
                                      </p:to>
                                    </p:set>
                                    <p:anim calcmode="lin" valueType="num">
                                      <p:cBhvr additive="base">
                                        <p:cTn id="31" dur="500" fill="hold"/>
                                        <p:tgtEl>
                                          <p:spTgt spid="265"/>
                                        </p:tgtEl>
                                        <p:attrNameLst>
                                          <p:attrName>ppt_x</p:attrName>
                                        </p:attrNameLst>
                                      </p:cBhvr>
                                      <p:tavLst>
                                        <p:tav tm="0">
                                          <p:val>
                                            <p:strVal val="#ppt_x"/>
                                          </p:val>
                                        </p:tav>
                                        <p:tav tm="100000">
                                          <p:val>
                                            <p:strVal val="#ppt_x"/>
                                          </p:val>
                                        </p:tav>
                                      </p:tavLst>
                                    </p:anim>
                                    <p:anim calcmode="lin" valueType="num">
                                      <p:cBhvr additive="base">
                                        <p:cTn id="32" dur="500" fill="hold"/>
                                        <p:tgtEl>
                                          <p:spTgt spid="26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60"/>
                                        </p:tgtEl>
                                        <p:attrNameLst>
                                          <p:attrName>style.visibility</p:attrName>
                                        </p:attrNameLst>
                                      </p:cBhvr>
                                      <p:to>
                                        <p:strVal val="visible"/>
                                      </p:to>
                                    </p:set>
                                    <p:anim calcmode="lin" valueType="num">
                                      <p:cBhvr additive="base">
                                        <p:cTn id="35" dur="500" fill="hold"/>
                                        <p:tgtEl>
                                          <p:spTgt spid="260"/>
                                        </p:tgtEl>
                                        <p:attrNameLst>
                                          <p:attrName>ppt_x</p:attrName>
                                        </p:attrNameLst>
                                      </p:cBhvr>
                                      <p:tavLst>
                                        <p:tav tm="0">
                                          <p:val>
                                            <p:strVal val="#ppt_x"/>
                                          </p:val>
                                        </p:tav>
                                        <p:tav tm="100000">
                                          <p:val>
                                            <p:strVal val="#ppt_x"/>
                                          </p:val>
                                        </p:tav>
                                      </p:tavLst>
                                    </p:anim>
                                    <p:anim calcmode="lin" valueType="num">
                                      <p:cBhvr additive="base">
                                        <p:cTn id="36" dur="500" fill="hold"/>
                                        <p:tgtEl>
                                          <p:spTgt spid="26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259"/>
                                        </p:tgtEl>
                                        <p:attrNameLst>
                                          <p:attrName>ppt_x</p:attrName>
                                        </p:attrNameLst>
                                      </p:cBhvr>
                                      <p:tavLst>
                                        <p:tav tm="0">
                                          <p:val>
                                            <p:strVal val="ppt_x"/>
                                          </p:val>
                                        </p:tav>
                                        <p:tav tm="100000">
                                          <p:val>
                                            <p:strVal val="ppt_x"/>
                                          </p:val>
                                        </p:tav>
                                      </p:tavLst>
                                    </p:anim>
                                    <p:anim calcmode="lin" valueType="num">
                                      <p:cBhvr additive="base">
                                        <p:cTn id="41" dur="500"/>
                                        <p:tgtEl>
                                          <p:spTgt spid="259"/>
                                        </p:tgtEl>
                                        <p:attrNameLst>
                                          <p:attrName>ppt_y</p:attrName>
                                        </p:attrNameLst>
                                      </p:cBhvr>
                                      <p:tavLst>
                                        <p:tav tm="0">
                                          <p:val>
                                            <p:strVal val="ppt_y"/>
                                          </p:val>
                                        </p:tav>
                                        <p:tav tm="100000">
                                          <p:val>
                                            <p:strVal val="0-ppt_h/2"/>
                                          </p:val>
                                        </p:tav>
                                      </p:tavLst>
                                    </p:anim>
                                    <p:set>
                                      <p:cBhvr>
                                        <p:cTn id="42" dur="1" fill="hold">
                                          <p:stCondLst>
                                            <p:cond delay="499"/>
                                          </p:stCondLst>
                                        </p:cTn>
                                        <p:tgtEl>
                                          <p:spTgt spid="259"/>
                                        </p:tgtEl>
                                        <p:attrNameLst>
                                          <p:attrName>style.visibility</p:attrName>
                                        </p:attrNameLst>
                                      </p:cBhvr>
                                      <p:to>
                                        <p:strVal val="hidden"/>
                                      </p:to>
                                    </p:set>
                                  </p:childTnLst>
                                </p:cTn>
                              </p:par>
                              <p:par>
                                <p:cTn id="43" presetID="2" presetClass="exit" presetSubtype="1" fill="hold" grpId="1" nodeType="withEffect">
                                  <p:stCondLst>
                                    <p:cond delay="0"/>
                                  </p:stCondLst>
                                  <p:childTnLst>
                                    <p:anim calcmode="lin" valueType="num">
                                      <p:cBhvr additive="base">
                                        <p:cTn id="44" dur="500"/>
                                        <p:tgtEl>
                                          <p:spTgt spid="263"/>
                                        </p:tgtEl>
                                        <p:attrNameLst>
                                          <p:attrName>ppt_x</p:attrName>
                                        </p:attrNameLst>
                                      </p:cBhvr>
                                      <p:tavLst>
                                        <p:tav tm="0">
                                          <p:val>
                                            <p:strVal val="ppt_x"/>
                                          </p:val>
                                        </p:tav>
                                        <p:tav tm="100000">
                                          <p:val>
                                            <p:strVal val="ppt_x"/>
                                          </p:val>
                                        </p:tav>
                                      </p:tavLst>
                                    </p:anim>
                                    <p:anim calcmode="lin" valueType="num">
                                      <p:cBhvr additive="base">
                                        <p:cTn id="45" dur="500"/>
                                        <p:tgtEl>
                                          <p:spTgt spid="263"/>
                                        </p:tgtEl>
                                        <p:attrNameLst>
                                          <p:attrName>ppt_y</p:attrName>
                                        </p:attrNameLst>
                                      </p:cBhvr>
                                      <p:tavLst>
                                        <p:tav tm="0">
                                          <p:val>
                                            <p:strVal val="ppt_y"/>
                                          </p:val>
                                        </p:tav>
                                        <p:tav tm="100000">
                                          <p:val>
                                            <p:strVal val="0-ppt_h/2"/>
                                          </p:val>
                                        </p:tav>
                                      </p:tavLst>
                                    </p:anim>
                                    <p:set>
                                      <p:cBhvr>
                                        <p:cTn id="46" dur="1" fill="hold">
                                          <p:stCondLst>
                                            <p:cond delay="499"/>
                                          </p:stCondLst>
                                        </p:cTn>
                                        <p:tgtEl>
                                          <p:spTgt spid="263"/>
                                        </p:tgtEl>
                                        <p:attrNameLst>
                                          <p:attrName>style.visibility</p:attrName>
                                        </p:attrNameLst>
                                      </p:cBhvr>
                                      <p:to>
                                        <p:strVal val="hidden"/>
                                      </p:to>
                                    </p:set>
                                  </p:childTnLst>
                                </p:cTn>
                              </p:par>
                              <p:par>
                                <p:cTn id="47" presetID="2" presetClass="exit" presetSubtype="1" fill="hold" grpId="1" nodeType="withEffect">
                                  <p:stCondLst>
                                    <p:cond delay="0"/>
                                  </p:stCondLst>
                                  <p:childTnLst>
                                    <p:anim calcmode="lin" valueType="num">
                                      <p:cBhvr additive="base">
                                        <p:cTn id="48" dur="500"/>
                                        <p:tgtEl>
                                          <p:spTgt spid="262"/>
                                        </p:tgtEl>
                                        <p:attrNameLst>
                                          <p:attrName>ppt_x</p:attrName>
                                        </p:attrNameLst>
                                      </p:cBhvr>
                                      <p:tavLst>
                                        <p:tav tm="0">
                                          <p:val>
                                            <p:strVal val="ppt_x"/>
                                          </p:val>
                                        </p:tav>
                                        <p:tav tm="100000">
                                          <p:val>
                                            <p:strVal val="ppt_x"/>
                                          </p:val>
                                        </p:tav>
                                      </p:tavLst>
                                    </p:anim>
                                    <p:anim calcmode="lin" valueType="num">
                                      <p:cBhvr additive="base">
                                        <p:cTn id="49" dur="500"/>
                                        <p:tgtEl>
                                          <p:spTgt spid="262"/>
                                        </p:tgtEl>
                                        <p:attrNameLst>
                                          <p:attrName>ppt_y</p:attrName>
                                        </p:attrNameLst>
                                      </p:cBhvr>
                                      <p:tavLst>
                                        <p:tav tm="0">
                                          <p:val>
                                            <p:strVal val="ppt_y"/>
                                          </p:val>
                                        </p:tav>
                                        <p:tav tm="100000">
                                          <p:val>
                                            <p:strVal val="0-ppt_h/2"/>
                                          </p:val>
                                        </p:tav>
                                      </p:tavLst>
                                    </p:anim>
                                    <p:set>
                                      <p:cBhvr>
                                        <p:cTn id="50" dur="1" fill="hold">
                                          <p:stCondLst>
                                            <p:cond delay="499"/>
                                          </p:stCondLst>
                                        </p:cTn>
                                        <p:tgtEl>
                                          <p:spTgt spid="262"/>
                                        </p:tgtEl>
                                        <p:attrNameLst>
                                          <p:attrName>style.visibility</p:attrName>
                                        </p:attrNameLst>
                                      </p:cBhvr>
                                      <p:to>
                                        <p:strVal val="hidden"/>
                                      </p:to>
                                    </p:set>
                                  </p:childTnLst>
                                </p:cTn>
                              </p:par>
                              <p:par>
                                <p:cTn id="51" presetID="2" presetClass="exit" presetSubtype="1" fill="hold" grpId="1" nodeType="withEffect">
                                  <p:stCondLst>
                                    <p:cond delay="0"/>
                                  </p:stCondLst>
                                  <p:childTnLst>
                                    <p:anim calcmode="lin" valueType="num">
                                      <p:cBhvr additive="base">
                                        <p:cTn id="52" dur="500"/>
                                        <p:tgtEl>
                                          <p:spTgt spid="266"/>
                                        </p:tgtEl>
                                        <p:attrNameLst>
                                          <p:attrName>ppt_x</p:attrName>
                                        </p:attrNameLst>
                                      </p:cBhvr>
                                      <p:tavLst>
                                        <p:tav tm="0">
                                          <p:val>
                                            <p:strVal val="ppt_x"/>
                                          </p:val>
                                        </p:tav>
                                        <p:tav tm="100000">
                                          <p:val>
                                            <p:strVal val="ppt_x"/>
                                          </p:val>
                                        </p:tav>
                                      </p:tavLst>
                                    </p:anim>
                                    <p:anim calcmode="lin" valueType="num">
                                      <p:cBhvr additive="base">
                                        <p:cTn id="53" dur="500"/>
                                        <p:tgtEl>
                                          <p:spTgt spid="266"/>
                                        </p:tgtEl>
                                        <p:attrNameLst>
                                          <p:attrName>ppt_y</p:attrName>
                                        </p:attrNameLst>
                                      </p:cBhvr>
                                      <p:tavLst>
                                        <p:tav tm="0">
                                          <p:val>
                                            <p:strVal val="ppt_y"/>
                                          </p:val>
                                        </p:tav>
                                        <p:tav tm="100000">
                                          <p:val>
                                            <p:strVal val="0-ppt_h/2"/>
                                          </p:val>
                                        </p:tav>
                                      </p:tavLst>
                                    </p:anim>
                                    <p:set>
                                      <p:cBhvr>
                                        <p:cTn id="54" dur="1" fill="hold">
                                          <p:stCondLst>
                                            <p:cond delay="499"/>
                                          </p:stCondLst>
                                        </p:cTn>
                                        <p:tgtEl>
                                          <p:spTgt spid="266"/>
                                        </p:tgtEl>
                                        <p:attrNameLst>
                                          <p:attrName>style.visibility</p:attrName>
                                        </p:attrNameLst>
                                      </p:cBhvr>
                                      <p:to>
                                        <p:strVal val="hidden"/>
                                      </p:to>
                                    </p:set>
                                  </p:childTnLst>
                                </p:cTn>
                              </p:par>
                              <p:par>
                                <p:cTn id="55" presetID="2" presetClass="exit" presetSubtype="1" fill="hold" grpId="1" nodeType="withEffect">
                                  <p:stCondLst>
                                    <p:cond delay="0"/>
                                  </p:stCondLst>
                                  <p:childTnLst>
                                    <p:anim calcmode="lin" valueType="num">
                                      <p:cBhvr additive="base">
                                        <p:cTn id="56" dur="500"/>
                                        <p:tgtEl>
                                          <p:spTgt spid="261"/>
                                        </p:tgtEl>
                                        <p:attrNameLst>
                                          <p:attrName>ppt_x</p:attrName>
                                        </p:attrNameLst>
                                      </p:cBhvr>
                                      <p:tavLst>
                                        <p:tav tm="0">
                                          <p:val>
                                            <p:strVal val="ppt_x"/>
                                          </p:val>
                                        </p:tav>
                                        <p:tav tm="100000">
                                          <p:val>
                                            <p:strVal val="ppt_x"/>
                                          </p:val>
                                        </p:tav>
                                      </p:tavLst>
                                    </p:anim>
                                    <p:anim calcmode="lin" valueType="num">
                                      <p:cBhvr additive="base">
                                        <p:cTn id="57" dur="500"/>
                                        <p:tgtEl>
                                          <p:spTgt spid="261"/>
                                        </p:tgtEl>
                                        <p:attrNameLst>
                                          <p:attrName>ppt_y</p:attrName>
                                        </p:attrNameLst>
                                      </p:cBhvr>
                                      <p:tavLst>
                                        <p:tav tm="0">
                                          <p:val>
                                            <p:strVal val="ppt_y"/>
                                          </p:val>
                                        </p:tav>
                                        <p:tav tm="100000">
                                          <p:val>
                                            <p:strVal val="0-ppt_h/2"/>
                                          </p:val>
                                        </p:tav>
                                      </p:tavLst>
                                    </p:anim>
                                    <p:set>
                                      <p:cBhvr>
                                        <p:cTn id="58" dur="1" fill="hold">
                                          <p:stCondLst>
                                            <p:cond delay="499"/>
                                          </p:stCondLst>
                                        </p:cTn>
                                        <p:tgtEl>
                                          <p:spTgt spid="261"/>
                                        </p:tgtEl>
                                        <p:attrNameLst>
                                          <p:attrName>style.visibility</p:attrName>
                                        </p:attrNameLst>
                                      </p:cBhvr>
                                      <p:to>
                                        <p:strVal val="hidden"/>
                                      </p:to>
                                    </p:set>
                                  </p:childTnLst>
                                </p:cTn>
                              </p:par>
                              <p:par>
                                <p:cTn id="59" presetID="2" presetClass="exit" presetSubtype="1" fill="hold" grpId="1" nodeType="withEffect">
                                  <p:stCondLst>
                                    <p:cond delay="0"/>
                                  </p:stCondLst>
                                  <p:childTnLst>
                                    <p:anim calcmode="lin" valueType="num">
                                      <p:cBhvr additive="base">
                                        <p:cTn id="60" dur="500"/>
                                        <p:tgtEl>
                                          <p:spTgt spid="264"/>
                                        </p:tgtEl>
                                        <p:attrNameLst>
                                          <p:attrName>ppt_x</p:attrName>
                                        </p:attrNameLst>
                                      </p:cBhvr>
                                      <p:tavLst>
                                        <p:tav tm="0">
                                          <p:val>
                                            <p:strVal val="ppt_x"/>
                                          </p:val>
                                        </p:tav>
                                        <p:tav tm="100000">
                                          <p:val>
                                            <p:strVal val="ppt_x"/>
                                          </p:val>
                                        </p:tav>
                                      </p:tavLst>
                                    </p:anim>
                                    <p:anim calcmode="lin" valueType="num">
                                      <p:cBhvr additive="base">
                                        <p:cTn id="61" dur="500"/>
                                        <p:tgtEl>
                                          <p:spTgt spid="264"/>
                                        </p:tgtEl>
                                        <p:attrNameLst>
                                          <p:attrName>ppt_y</p:attrName>
                                        </p:attrNameLst>
                                      </p:cBhvr>
                                      <p:tavLst>
                                        <p:tav tm="0">
                                          <p:val>
                                            <p:strVal val="ppt_y"/>
                                          </p:val>
                                        </p:tav>
                                        <p:tav tm="100000">
                                          <p:val>
                                            <p:strVal val="0-ppt_h/2"/>
                                          </p:val>
                                        </p:tav>
                                      </p:tavLst>
                                    </p:anim>
                                    <p:set>
                                      <p:cBhvr>
                                        <p:cTn id="62" dur="1" fill="hold">
                                          <p:stCondLst>
                                            <p:cond delay="499"/>
                                          </p:stCondLst>
                                        </p:cTn>
                                        <p:tgtEl>
                                          <p:spTgt spid="264"/>
                                        </p:tgtEl>
                                        <p:attrNameLst>
                                          <p:attrName>style.visibility</p:attrName>
                                        </p:attrNameLst>
                                      </p:cBhvr>
                                      <p:to>
                                        <p:strVal val="hidden"/>
                                      </p:to>
                                    </p:set>
                                  </p:childTnLst>
                                </p:cTn>
                              </p:par>
                              <p:par>
                                <p:cTn id="63" presetID="2" presetClass="exit" presetSubtype="1" fill="hold" grpId="1" nodeType="withEffect">
                                  <p:stCondLst>
                                    <p:cond delay="0"/>
                                  </p:stCondLst>
                                  <p:childTnLst>
                                    <p:anim calcmode="lin" valueType="num">
                                      <p:cBhvr additive="base">
                                        <p:cTn id="64" dur="500"/>
                                        <p:tgtEl>
                                          <p:spTgt spid="265"/>
                                        </p:tgtEl>
                                        <p:attrNameLst>
                                          <p:attrName>ppt_x</p:attrName>
                                        </p:attrNameLst>
                                      </p:cBhvr>
                                      <p:tavLst>
                                        <p:tav tm="0">
                                          <p:val>
                                            <p:strVal val="ppt_x"/>
                                          </p:val>
                                        </p:tav>
                                        <p:tav tm="100000">
                                          <p:val>
                                            <p:strVal val="ppt_x"/>
                                          </p:val>
                                        </p:tav>
                                      </p:tavLst>
                                    </p:anim>
                                    <p:anim calcmode="lin" valueType="num">
                                      <p:cBhvr additive="base">
                                        <p:cTn id="65" dur="500"/>
                                        <p:tgtEl>
                                          <p:spTgt spid="265"/>
                                        </p:tgtEl>
                                        <p:attrNameLst>
                                          <p:attrName>ppt_y</p:attrName>
                                        </p:attrNameLst>
                                      </p:cBhvr>
                                      <p:tavLst>
                                        <p:tav tm="0">
                                          <p:val>
                                            <p:strVal val="ppt_y"/>
                                          </p:val>
                                        </p:tav>
                                        <p:tav tm="100000">
                                          <p:val>
                                            <p:strVal val="0-ppt_h/2"/>
                                          </p:val>
                                        </p:tav>
                                      </p:tavLst>
                                    </p:anim>
                                    <p:set>
                                      <p:cBhvr>
                                        <p:cTn id="66" dur="1" fill="hold">
                                          <p:stCondLst>
                                            <p:cond delay="499"/>
                                          </p:stCondLst>
                                        </p:cTn>
                                        <p:tgtEl>
                                          <p:spTgt spid="265"/>
                                        </p:tgtEl>
                                        <p:attrNameLst>
                                          <p:attrName>style.visibility</p:attrName>
                                        </p:attrNameLst>
                                      </p:cBhvr>
                                      <p:to>
                                        <p:strVal val="hidden"/>
                                      </p:to>
                                    </p:set>
                                  </p:childTnLst>
                                </p:cTn>
                              </p:par>
                              <p:par>
                                <p:cTn id="67" presetID="2" presetClass="exit" presetSubtype="1" fill="hold" grpId="1" nodeType="withEffect">
                                  <p:stCondLst>
                                    <p:cond delay="0"/>
                                  </p:stCondLst>
                                  <p:childTnLst>
                                    <p:anim calcmode="lin" valueType="num">
                                      <p:cBhvr additive="base">
                                        <p:cTn id="68" dur="500"/>
                                        <p:tgtEl>
                                          <p:spTgt spid="260"/>
                                        </p:tgtEl>
                                        <p:attrNameLst>
                                          <p:attrName>ppt_x</p:attrName>
                                        </p:attrNameLst>
                                      </p:cBhvr>
                                      <p:tavLst>
                                        <p:tav tm="0">
                                          <p:val>
                                            <p:strVal val="ppt_x"/>
                                          </p:val>
                                        </p:tav>
                                        <p:tav tm="100000">
                                          <p:val>
                                            <p:strVal val="ppt_x"/>
                                          </p:val>
                                        </p:tav>
                                      </p:tavLst>
                                    </p:anim>
                                    <p:anim calcmode="lin" valueType="num">
                                      <p:cBhvr additive="base">
                                        <p:cTn id="69" dur="500"/>
                                        <p:tgtEl>
                                          <p:spTgt spid="260"/>
                                        </p:tgtEl>
                                        <p:attrNameLst>
                                          <p:attrName>ppt_y</p:attrName>
                                        </p:attrNameLst>
                                      </p:cBhvr>
                                      <p:tavLst>
                                        <p:tav tm="0">
                                          <p:val>
                                            <p:strVal val="ppt_y"/>
                                          </p:val>
                                        </p:tav>
                                        <p:tav tm="100000">
                                          <p:val>
                                            <p:strVal val="0-ppt_h/2"/>
                                          </p:val>
                                        </p:tav>
                                      </p:tavLst>
                                    </p:anim>
                                    <p:set>
                                      <p:cBhvr>
                                        <p:cTn id="70" dur="1" fill="hold">
                                          <p:stCondLst>
                                            <p:cond delay="499"/>
                                          </p:stCondLst>
                                        </p:cTn>
                                        <p:tgtEl>
                                          <p:spTgt spid="2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59" grpId="1"/>
      <p:bldP spid="260" grpId="0"/>
      <p:bldP spid="260" grpId="1"/>
      <p:bldP spid="261" grpId="0"/>
      <p:bldP spid="261" grpId="1"/>
      <p:bldP spid="262" grpId="0"/>
      <p:bldP spid="262" grpId="1"/>
      <p:bldP spid="263" grpId="0"/>
      <p:bldP spid="263" grpId="1"/>
      <p:bldP spid="264" grpId="0"/>
      <p:bldP spid="264" grpId="1"/>
      <p:bldP spid="265" grpId="0"/>
      <p:bldP spid="265" grpId="1"/>
      <p:bldP spid="266" grpId="0"/>
      <p:bldP spid="26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a:extLst>
            <a:ext uri="{FF2B5EF4-FFF2-40B4-BE49-F238E27FC236}">
              <a16:creationId xmlns:a16="http://schemas.microsoft.com/office/drawing/2014/main" id="{F06279D3-EC40-EC66-0E06-A51272EB5C43}"/>
            </a:ext>
          </a:extLst>
        </p:cNvPr>
        <p:cNvGrpSpPr/>
        <p:nvPr/>
      </p:nvGrpSpPr>
      <p:grpSpPr>
        <a:xfrm>
          <a:off x="0" y="0"/>
          <a:ext cx="0" cy="0"/>
          <a:chOff x="0" y="0"/>
          <a:chExt cx="0" cy="0"/>
        </a:xfrm>
      </p:grpSpPr>
      <p:pic>
        <p:nvPicPr>
          <p:cNvPr id="252" name="Google Shape;252;p38">
            <a:extLst>
              <a:ext uri="{FF2B5EF4-FFF2-40B4-BE49-F238E27FC236}">
                <a16:creationId xmlns:a16="http://schemas.microsoft.com/office/drawing/2014/main" id="{9603D100-338B-CB9B-7670-4FEAF121BB93}"/>
              </a:ext>
            </a:extLst>
          </p:cNvPr>
          <p:cNvPicPr preferRelativeResize="0">
            <a:picLocks noGrp="1"/>
          </p:cNvPicPr>
          <p:nvPr>
            <p:ph type="pic" idx="16"/>
          </p:nvPr>
        </p:nvPicPr>
        <p:blipFill rotWithShape="1">
          <a:blip r:embed="rId3">
            <a:alphaModFix/>
          </a:blip>
          <a:srcRect l="4983" r="33341"/>
          <a:stretch/>
        </p:blipFill>
        <p:spPr>
          <a:xfrm>
            <a:off x="5971900" y="0"/>
            <a:ext cx="3172200" cy="5143500"/>
          </a:xfrm>
          <a:prstGeom prst="rect">
            <a:avLst/>
          </a:prstGeom>
        </p:spPr>
      </p:pic>
      <p:sp>
        <p:nvSpPr>
          <p:cNvPr id="253" name="Google Shape;253;p38">
            <a:extLst>
              <a:ext uri="{FF2B5EF4-FFF2-40B4-BE49-F238E27FC236}">
                <a16:creationId xmlns:a16="http://schemas.microsoft.com/office/drawing/2014/main" id="{A8F79B9C-7FE0-0E89-5E3F-762958C2C793}"/>
              </a:ext>
            </a:extLst>
          </p:cNvPr>
          <p:cNvSpPr/>
          <p:nvPr/>
        </p:nvSpPr>
        <p:spPr>
          <a:xfrm>
            <a:off x="5900882"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8">
            <a:extLst>
              <a:ext uri="{FF2B5EF4-FFF2-40B4-BE49-F238E27FC236}">
                <a16:creationId xmlns:a16="http://schemas.microsoft.com/office/drawing/2014/main" id="{0B9920CC-176E-003C-985B-70C382F719A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SOMMAIRE</a:t>
            </a:r>
            <a:endParaRPr dirty="0"/>
          </a:p>
        </p:txBody>
      </p:sp>
      <p:sp>
        <p:nvSpPr>
          <p:cNvPr id="259" name="Google Shape;259;p38">
            <a:extLst>
              <a:ext uri="{FF2B5EF4-FFF2-40B4-BE49-F238E27FC236}">
                <a16:creationId xmlns:a16="http://schemas.microsoft.com/office/drawing/2014/main" id="{9A634329-F01A-49A8-FC07-29B1523BB081}"/>
              </a:ext>
            </a:extLst>
          </p:cNvPr>
          <p:cNvSpPr txBox="1">
            <a:spLocks noGrp="1"/>
          </p:cNvSpPr>
          <p:nvPr>
            <p:ph type="title" idx="5"/>
          </p:nvPr>
        </p:nvSpPr>
        <p:spPr>
          <a:xfrm>
            <a:off x="842548" y="2228873"/>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sp>
        <p:nvSpPr>
          <p:cNvPr id="262" name="Google Shape;262;p38">
            <a:extLst>
              <a:ext uri="{FF2B5EF4-FFF2-40B4-BE49-F238E27FC236}">
                <a16:creationId xmlns:a16="http://schemas.microsoft.com/office/drawing/2014/main" id="{977D6226-1B0C-2B7C-232B-61D5A5284F5F}"/>
              </a:ext>
            </a:extLst>
          </p:cNvPr>
          <p:cNvSpPr txBox="1">
            <a:spLocks noGrp="1"/>
          </p:cNvSpPr>
          <p:nvPr>
            <p:ph type="title" idx="8"/>
          </p:nvPr>
        </p:nvSpPr>
        <p:spPr>
          <a:xfrm>
            <a:off x="3174808" y="2211388"/>
            <a:ext cx="7014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263" name="Google Shape;263;p38">
            <a:extLst>
              <a:ext uri="{FF2B5EF4-FFF2-40B4-BE49-F238E27FC236}">
                <a16:creationId xmlns:a16="http://schemas.microsoft.com/office/drawing/2014/main" id="{609DF3E9-A2FB-C1D1-9E90-AD33C5CEC461}"/>
              </a:ext>
            </a:extLst>
          </p:cNvPr>
          <p:cNvSpPr txBox="1">
            <a:spLocks noGrp="1"/>
          </p:cNvSpPr>
          <p:nvPr>
            <p:ph type="subTitle" idx="9"/>
          </p:nvPr>
        </p:nvSpPr>
        <p:spPr>
          <a:xfrm>
            <a:off x="711497" y="2895600"/>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Rétroplanning</a:t>
            </a:r>
            <a:endParaRPr dirty="0"/>
          </a:p>
        </p:txBody>
      </p:sp>
      <p:sp>
        <p:nvSpPr>
          <p:cNvPr id="266" name="Google Shape;266;p38">
            <a:extLst>
              <a:ext uri="{FF2B5EF4-FFF2-40B4-BE49-F238E27FC236}">
                <a16:creationId xmlns:a16="http://schemas.microsoft.com/office/drawing/2014/main" id="{F8A01FC6-87F7-E1A3-2674-01FAA723157F}"/>
              </a:ext>
            </a:extLst>
          </p:cNvPr>
          <p:cNvSpPr txBox="1">
            <a:spLocks noGrp="1"/>
          </p:cNvSpPr>
          <p:nvPr>
            <p:ph type="subTitle" idx="15"/>
          </p:nvPr>
        </p:nvSpPr>
        <p:spPr>
          <a:xfrm>
            <a:off x="3241905" y="2895600"/>
            <a:ext cx="23451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Devis</a:t>
            </a:r>
            <a:endParaRPr dirty="0"/>
          </a:p>
        </p:txBody>
      </p:sp>
      <p:sp>
        <p:nvSpPr>
          <p:cNvPr id="267" name="Google Shape;267;p38">
            <a:extLst>
              <a:ext uri="{FF2B5EF4-FFF2-40B4-BE49-F238E27FC236}">
                <a16:creationId xmlns:a16="http://schemas.microsoft.com/office/drawing/2014/main" id="{CDC28E6E-5213-6184-D77A-057C3EE9F820}"/>
              </a:ext>
            </a:extLst>
          </p:cNvPr>
          <p:cNvSpPr/>
          <p:nvPr/>
        </p:nvSpPr>
        <p:spPr>
          <a:xfrm>
            <a:off x="5786224"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3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fill="hold"/>
                                        <p:tgtEl>
                                          <p:spTgt spid="263"/>
                                        </p:tgtEl>
                                        <p:attrNameLst>
                                          <p:attrName>ppt_x</p:attrName>
                                        </p:attrNameLst>
                                      </p:cBhvr>
                                      <p:tavLst>
                                        <p:tav tm="0">
                                          <p:val>
                                            <p:strVal val="#ppt_x"/>
                                          </p:val>
                                        </p:tav>
                                        <p:tav tm="100000">
                                          <p:val>
                                            <p:strVal val="#ppt_x"/>
                                          </p:val>
                                        </p:tav>
                                      </p:tavLst>
                                    </p:anim>
                                    <p:anim calcmode="lin" valueType="num">
                                      <p:cBhvr additive="base">
                                        <p:cTn id="8" dur="500" fill="hold"/>
                                        <p:tgtEl>
                                          <p:spTgt spid="2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62"/>
                                        </p:tgtEl>
                                        <p:attrNameLst>
                                          <p:attrName>style.visibility</p:attrName>
                                        </p:attrNameLst>
                                      </p:cBhvr>
                                      <p:to>
                                        <p:strVal val="visible"/>
                                      </p:to>
                                    </p:set>
                                    <p:anim calcmode="lin" valueType="num">
                                      <p:cBhvr additive="base">
                                        <p:cTn id="15" dur="500" fill="hold"/>
                                        <p:tgtEl>
                                          <p:spTgt spid="262"/>
                                        </p:tgtEl>
                                        <p:attrNameLst>
                                          <p:attrName>ppt_x</p:attrName>
                                        </p:attrNameLst>
                                      </p:cBhvr>
                                      <p:tavLst>
                                        <p:tav tm="0">
                                          <p:val>
                                            <p:strVal val="#ppt_x"/>
                                          </p:val>
                                        </p:tav>
                                        <p:tav tm="100000">
                                          <p:val>
                                            <p:strVal val="#ppt_x"/>
                                          </p:val>
                                        </p:tav>
                                      </p:tavLst>
                                    </p:anim>
                                    <p:anim calcmode="lin" valueType="num">
                                      <p:cBhvr additive="base">
                                        <p:cTn id="16" dur="500" fill="hold"/>
                                        <p:tgtEl>
                                          <p:spTgt spid="26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6"/>
                                        </p:tgtEl>
                                        <p:attrNameLst>
                                          <p:attrName>style.visibility</p:attrName>
                                        </p:attrNameLst>
                                      </p:cBhvr>
                                      <p:to>
                                        <p:strVal val="visible"/>
                                      </p:to>
                                    </p:set>
                                    <p:anim calcmode="lin" valueType="num">
                                      <p:cBhvr additive="base">
                                        <p:cTn id="19" dur="500" fill="hold"/>
                                        <p:tgtEl>
                                          <p:spTgt spid="266"/>
                                        </p:tgtEl>
                                        <p:attrNameLst>
                                          <p:attrName>ppt_x</p:attrName>
                                        </p:attrNameLst>
                                      </p:cBhvr>
                                      <p:tavLst>
                                        <p:tav tm="0">
                                          <p:val>
                                            <p:strVal val="#ppt_x"/>
                                          </p:val>
                                        </p:tav>
                                        <p:tav tm="100000">
                                          <p:val>
                                            <p:strVal val="#ppt_x"/>
                                          </p:val>
                                        </p:tav>
                                      </p:tavLst>
                                    </p:anim>
                                    <p:anim calcmode="lin" valueType="num">
                                      <p:cBhvr additive="base">
                                        <p:cTn id="20"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262" grpId="0"/>
      <p:bldP spid="263" grpId="0"/>
      <p:bldP spid="2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title"/>
          </p:nvPr>
        </p:nvSpPr>
        <p:spPr>
          <a:xfrm>
            <a:off x="4572000" y="2574200"/>
            <a:ext cx="45720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Présentation du projet</a:t>
            </a:r>
            <a:endParaRPr dirty="0"/>
          </a:p>
        </p:txBody>
      </p:sp>
      <p:sp>
        <p:nvSpPr>
          <p:cNvPr id="285" name="Google Shape;285;p40"/>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87" name="Google Shape;287;p40"/>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p:cNvSpPr/>
          <p:nvPr/>
        </p:nvSpPr>
        <p:spPr>
          <a:xfrm flipH="1">
            <a:off x="2551667" y="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F6702803-8640-3275-9F5A-1E88B2CB7A45}"/>
            </a:ext>
          </a:extLst>
        </p:cNvPr>
        <p:cNvGrpSpPr/>
        <p:nvPr/>
      </p:nvGrpSpPr>
      <p:grpSpPr>
        <a:xfrm>
          <a:off x="0" y="0"/>
          <a:ext cx="0" cy="0"/>
          <a:chOff x="0" y="0"/>
          <a:chExt cx="0" cy="0"/>
        </a:xfrm>
      </p:grpSpPr>
      <p:sp>
        <p:nvSpPr>
          <p:cNvPr id="303" name="Google Shape;303;p42">
            <a:extLst>
              <a:ext uri="{FF2B5EF4-FFF2-40B4-BE49-F238E27FC236}">
                <a16:creationId xmlns:a16="http://schemas.microsoft.com/office/drawing/2014/main" id="{80FB15AA-6A96-9061-D762-D2E0DA719417}"/>
              </a:ext>
            </a:extLst>
          </p:cNvPr>
          <p:cNvSpPr txBox="1">
            <a:spLocks noGrp="1"/>
          </p:cNvSpPr>
          <p:nvPr>
            <p:ph type="title"/>
          </p:nvPr>
        </p:nvSpPr>
        <p:spPr>
          <a:xfrm>
            <a:off x="720000" y="445025"/>
            <a:ext cx="4007400" cy="11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Présentation du projet</a:t>
            </a:r>
            <a:endParaRPr dirty="0"/>
          </a:p>
        </p:txBody>
      </p:sp>
      <p:sp>
        <p:nvSpPr>
          <p:cNvPr id="304" name="Google Shape;304;p42">
            <a:extLst>
              <a:ext uri="{FF2B5EF4-FFF2-40B4-BE49-F238E27FC236}">
                <a16:creationId xmlns:a16="http://schemas.microsoft.com/office/drawing/2014/main" id="{07FFBD91-2678-7AF5-7B03-7C3DE76C2986}"/>
              </a:ext>
            </a:extLst>
          </p:cNvPr>
          <p:cNvSpPr txBox="1">
            <a:spLocks noGrp="1"/>
          </p:cNvSpPr>
          <p:nvPr>
            <p:ph type="subTitle" idx="1"/>
          </p:nvPr>
        </p:nvSpPr>
        <p:spPr>
          <a:xfrm>
            <a:off x="720000" y="1881550"/>
            <a:ext cx="4007400" cy="27187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	Dans le cadre de son développement digital, AEROWORLD souhaite améliorer sa </a:t>
            </a:r>
            <a:r>
              <a:rPr lang="fr-FR" b="1" dirty="0"/>
              <a:t>gestion de la data </a:t>
            </a:r>
            <a:r>
              <a:rPr lang="fr-FR" dirty="0"/>
              <a:t>et </a:t>
            </a:r>
            <a:r>
              <a:rPr lang="fr-FR" b="1" dirty="0"/>
              <a:t>renforcer son attractivité</a:t>
            </a:r>
            <a:r>
              <a:rPr lang="fr-FR" dirty="0"/>
              <a:t> auprès des talents Data.</a:t>
            </a:r>
          </a:p>
          <a:p>
            <a:pPr marL="0" lvl="0" indent="0" algn="l" rtl="0">
              <a:spcBef>
                <a:spcPts val="0"/>
              </a:spcBef>
              <a:spcAft>
                <a:spcPts val="0"/>
              </a:spcAft>
              <a:buClr>
                <a:schemeClr val="dk1"/>
              </a:buClr>
              <a:buSzPts val="1100"/>
              <a:buFont typeface="Arial"/>
              <a:buNone/>
            </a:pPr>
            <a:r>
              <a:rPr lang="fr-FR" dirty="0"/>
              <a:t>	Le Projet vise à concevoir un portfolio réflexif et visuel pour démontrer les compétences du Data Analyst chef de projet en situation réelle pour pouvoir commencer le processeur de recrutement de Chef de Projet en Analyse de Données</a:t>
            </a:r>
          </a:p>
          <a:p>
            <a:pPr marL="0" lvl="0" indent="0" algn="l" rtl="0">
              <a:spcBef>
                <a:spcPts val="0"/>
              </a:spcBef>
              <a:spcAft>
                <a:spcPts val="0"/>
              </a:spcAft>
              <a:buClr>
                <a:schemeClr val="dk1"/>
              </a:buClr>
              <a:buSzPts val="1100"/>
              <a:buFont typeface="Arial"/>
              <a:buNone/>
            </a:pPr>
            <a:r>
              <a:rPr lang="fr-FR" dirty="0"/>
              <a:t>	</a:t>
            </a:r>
          </a:p>
          <a:p>
            <a:pPr marL="0" lvl="0" indent="0" algn="l" rtl="0">
              <a:spcBef>
                <a:spcPts val="0"/>
              </a:spcBef>
              <a:spcAft>
                <a:spcPts val="0"/>
              </a:spcAft>
              <a:buClr>
                <a:schemeClr val="dk1"/>
              </a:buClr>
              <a:buSzPts val="1100"/>
              <a:buFont typeface="Arial"/>
              <a:buNone/>
            </a:pPr>
            <a:endParaRPr dirty="0"/>
          </a:p>
        </p:txBody>
      </p:sp>
      <p:pic>
        <p:nvPicPr>
          <p:cNvPr id="305" name="Google Shape;305;p42">
            <a:extLst>
              <a:ext uri="{FF2B5EF4-FFF2-40B4-BE49-F238E27FC236}">
                <a16:creationId xmlns:a16="http://schemas.microsoft.com/office/drawing/2014/main" id="{6F0BA3E7-51EF-A8FC-2FF1-69FCD86F2878}"/>
              </a:ext>
            </a:extLst>
          </p:cNvPr>
          <p:cNvPicPr preferRelativeResize="0">
            <a:picLocks noGrp="1"/>
          </p:cNvPicPr>
          <p:nvPr>
            <p:ph type="pic" idx="2"/>
          </p:nvPr>
        </p:nvPicPr>
        <p:blipFill rotWithShape="1">
          <a:blip r:embed="rId3">
            <a:alphaModFix/>
          </a:blip>
          <a:srcRect r="31558"/>
          <a:stretch/>
        </p:blipFill>
        <p:spPr>
          <a:xfrm>
            <a:off x="5623754" y="0"/>
            <a:ext cx="3520347" cy="5143500"/>
          </a:xfrm>
          <a:prstGeom prst="rect">
            <a:avLst/>
          </a:prstGeom>
          <a:noFill/>
          <a:ln>
            <a:noFill/>
          </a:ln>
        </p:spPr>
      </p:pic>
      <p:sp>
        <p:nvSpPr>
          <p:cNvPr id="306" name="Google Shape;306;p42">
            <a:extLst>
              <a:ext uri="{FF2B5EF4-FFF2-40B4-BE49-F238E27FC236}">
                <a16:creationId xmlns:a16="http://schemas.microsoft.com/office/drawing/2014/main" id="{59A5DDA5-A09D-28B6-D0E1-EE5B83684033}"/>
              </a:ext>
            </a:extLst>
          </p:cNvPr>
          <p:cNvSpPr/>
          <p:nvPr/>
        </p:nvSpPr>
        <p:spPr>
          <a:xfrm>
            <a:off x="5544942" y="3350"/>
            <a:ext cx="28077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2">
            <a:extLst>
              <a:ext uri="{FF2B5EF4-FFF2-40B4-BE49-F238E27FC236}">
                <a16:creationId xmlns:a16="http://schemas.microsoft.com/office/drawing/2014/main" id="{CF9E2B14-1312-3955-248F-16EF430EFDE6}"/>
              </a:ext>
            </a:extLst>
          </p:cNvPr>
          <p:cNvSpPr/>
          <p:nvPr/>
        </p:nvSpPr>
        <p:spPr>
          <a:xfrm>
            <a:off x="5417700" y="3350"/>
            <a:ext cx="9270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42">
            <a:extLst>
              <a:ext uri="{FF2B5EF4-FFF2-40B4-BE49-F238E27FC236}">
                <a16:creationId xmlns:a16="http://schemas.microsoft.com/office/drawing/2014/main" id="{A1668634-E546-CFE3-C8EE-CBBEB87A8241}"/>
              </a:ext>
            </a:extLst>
          </p:cNvPr>
          <p:cNvCxnSpPr>
            <a:endCxn id="309" idx="2"/>
          </p:cNvCxnSpPr>
          <p:nvPr/>
        </p:nvCxnSpPr>
        <p:spPr>
          <a:xfrm rot="10800000">
            <a:off x="978475" y="4604000"/>
            <a:ext cx="8165100" cy="0"/>
          </a:xfrm>
          <a:prstGeom prst="straightConnector1">
            <a:avLst/>
          </a:prstGeom>
          <a:noFill/>
          <a:ln w="9525" cap="flat" cmpd="sng">
            <a:solidFill>
              <a:schemeClr val="dk1"/>
            </a:solidFill>
            <a:prstDash val="solid"/>
            <a:round/>
            <a:headEnd type="none" w="med" len="med"/>
            <a:tailEnd type="none" w="med" len="med"/>
          </a:ln>
        </p:spPr>
      </p:cxnSp>
      <p:pic>
        <p:nvPicPr>
          <p:cNvPr id="309" name="Google Shape;309;p42">
            <a:extLst>
              <a:ext uri="{FF2B5EF4-FFF2-40B4-BE49-F238E27FC236}">
                <a16:creationId xmlns:a16="http://schemas.microsoft.com/office/drawing/2014/main" id="{D060BCE8-F942-D2F8-C545-E642B20BDAAC}"/>
              </a:ext>
            </a:extLst>
          </p:cNvPr>
          <p:cNvPicPr preferRelativeResize="0"/>
          <p:nvPr/>
        </p:nvPicPr>
        <p:blipFill>
          <a:blip r:embed="rId4">
            <a:alphaModFix/>
          </a:blip>
          <a:stretch>
            <a:fillRect/>
          </a:stretch>
        </p:blipFill>
        <p:spPr>
          <a:xfrm rot="-5400000">
            <a:off x="713225" y="4471375"/>
            <a:ext cx="265251" cy="265251"/>
          </a:xfrm>
          <a:prstGeom prst="rect">
            <a:avLst/>
          </a:prstGeom>
          <a:noFill/>
          <a:ln>
            <a:noFill/>
          </a:ln>
        </p:spPr>
      </p:pic>
    </p:spTree>
    <p:extLst>
      <p:ext uri="{BB962C8B-B14F-4D97-AF65-F5344CB8AC3E}">
        <p14:creationId xmlns:p14="http://schemas.microsoft.com/office/powerpoint/2010/main" val="42661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A5F066D4-A4BC-E2A3-6312-C245ACC890A4}"/>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79F606E4-2604-2100-0DD3-7FBF6B25A8C8}"/>
              </a:ext>
            </a:extLst>
          </p:cNvPr>
          <p:cNvSpPr txBox="1">
            <a:spLocks noGrp="1"/>
          </p:cNvSpPr>
          <p:nvPr>
            <p:ph type="title"/>
          </p:nvPr>
        </p:nvSpPr>
        <p:spPr>
          <a:xfrm>
            <a:off x="4048675" y="2574200"/>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Enjeux &amp; Objectifs</a:t>
            </a:r>
            <a:endParaRPr dirty="0"/>
          </a:p>
        </p:txBody>
      </p:sp>
      <p:sp>
        <p:nvSpPr>
          <p:cNvPr id="285" name="Google Shape;285;p40">
            <a:extLst>
              <a:ext uri="{FF2B5EF4-FFF2-40B4-BE49-F238E27FC236}">
                <a16:creationId xmlns:a16="http://schemas.microsoft.com/office/drawing/2014/main" id="{1F295057-406E-B549-4206-4E935A062A68}"/>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87" name="Google Shape;287;p40">
            <a:extLst>
              <a:ext uri="{FF2B5EF4-FFF2-40B4-BE49-F238E27FC236}">
                <a16:creationId xmlns:a16="http://schemas.microsoft.com/office/drawing/2014/main" id="{7A9069F1-EFDF-253C-FE09-0EB4A34A827A}"/>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B665C7D8-8C45-8D3E-7355-70E94A8AD8F4}"/>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E05075B0-D618-FEC9-9875-BFD2B0A7F2EF}"/>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2E4E83E6-8292-C622-498E-58CBCDD043A1}"/>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9D9A0B89-1168-7AB6-C0D8-FFE1657BD7B3}"/>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5149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1">
          <a:extLst>
            <a:ext uri="{FF2B5EF4-FFF2-40B4-BE49-F238E27FC236}">
              <a16:creationId xmlns:a16="http://schemas.microsoft.com/office/drawing/2014/main" id="{39F36450-2DC6-A9D1-584F-CC4B267270E2}"/>
            </a:ext>
          </a:extLst>
        </p:cNvPr>
        <p:cNvGrpSpPr/>
        <p:nvPr/>
      </p:nvGrpSpPr>
      <p:grpSpPr>
        <a:xfrm>
          <a:off x="0" y="0"/>
          <a:ext cx="0" cy="0"/>
          <a:chOff x="0" y="0"/>
          <a:chExt cx="0" cy="0"/>
        </a:xfrm>
      </p:grpSpPr>
      <p:sp>
        <p:nvSpPr>
          <p:cNvPr id="812" name="Google Shape;812;p65">
            <a:extLst>
              <a:ext uri="{FF2B5EF4-FFF2-40B4-BE49-F238E27FC236}">
                <a16:creationId xmlns:a16="http://schemas.microsoft.com/office/drawing/2014/main" id="{0DCD0DE9-4E92-BCD3-B67B-999B29D4AF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Enjeux et Ojectifs</a:t>
            </a:r>
            <a:endParaRPr dirty="0"/>
          </a:p>
        </p:txBody>
      </p:sp>
      <p:graphicFrame>
        <p:nvGraphicFramePr>
          <p:cNvPr id="819" name="Google Shape;819;p65">
            <a:extLst>
              <a:ext uri="{FF2B5EF4-FFF2-40B4-BE49-F238E27FC236}">
                <a16:creationId xmlns:a16="http://schemas.microsoft.com/office/drawing/2014/main" id="{BD0802E1-5204-2F1F-E23C-43639BF48B1F}"/>
              </a:ext>
            </a:extLst>
          </p:cNvPr>
          <p:cNvGraphicFramePr/>
          <p:nvPr>
            <p:extLst>
              <p:ext uri="{D42A27DB-BD31-4B8C-83A1-F6EECF244321}">
                <p14:modId xmlns:p14="http://schemas.microsoft.com/office/powerpoint/2010/main" val="1036209471"/>
              </p:ext>
            </p:extLst>
          </p:nvPr>
        </p:nvGraphicFramePr>
        <p:xfrm>
          <a:off x="527901" y="1080307"/>
          <a:ext cx="8059918" cy="1399052"/>
        </p:xfrm>
        <a:graphic>
          <a:graphicData uri="http://schemas.openxmlformats.org/drawingml/2006/table">
            <a:tbl>
              <a:tblPr>
                <a:noFill/>
                <a:tableStyleId>{B3BB6D01-9506-4C2F-A542-FDF8296790E4}</a:tableStyleId>
              </a:tblPr>
              <a:tblGrid>
                <a:gridCol w="8059918">
                  <a:extLst>
                    <a:ext uri="{9D8B030D-6E8A-4147-A177-3AD203B41FA5}">
                      <a16:colId xmlns:a16="http://schemas.microsoft.com/office/drawing/2014/main" val="20000"/>
                    </a:ext>
                  </a:extLst>
                </a:gridCol>
              </a:tblGrid>
              <a:tr h="433179">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Enjeux</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880922">
                <a:tc>
                  <a:txBody>
                    <a:bodyPr/>
                    <a:lstStyle/>
                    <a:p>
                      <a:pPr marL="0" lvl="0" indent="0" algn="ctr"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Répondre aux besoins spécifiques de l’entreprise en démontrant mes compétences et ma posture professionnelle</a:t>
                      </a:r>
                    </a:p>
                    <a:p>
                      <a:pPr marL="0" lvl="0" indent="0" algn="ctr" rtl="0">
                        <a:spcBef>
                          <a:spcPts val="0"/>
                        </a:spcBef>
                        <a:spcAft>
                          <a:spcPts val="0"/>
                        </a:spcAft>
                        <a:buNone/>
                      </a:pPr>
                      <a:r>
                        <a:rPr lang="fr-FR" sz="1400" b="0" i="0" u="none" strike="noStrike" cap="none" dirty="0">
                          <a:solidFill>
                            <a:schemeClr val="dk1"/>
                          </a:solidFill>
                          <a:latin typeface="Lexend Deca Light"/>
                          <a:ea typeface="Lexend Deca Light"/>
                          <a:cs typeface="Lexend Deca Light"/>
                          <a:sym typeface="Lexend Deca Light"/>
                        </a:rPr>
                        <a:t>Valoriser mes compétence techniques et humaines dans le cadre de la candidature</a:t>
                      </a:r>
                      <a:endParaRPr sz="1400" b="0" i="0" u="none" strike="noStrike" cap="none"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20" name="Google Shape;820;p65">
            <a:extLst>
              <a:ext uri="{FF2B5EF4-FFF2-40B4-BE49-F238E27FC236}">
                <a16:creationId xmlns:a16="http://schemas.microsoft.com/office/drawing/2014/main" id="{D2913519-693E-8AF9-B6BA-8745804B561B}"/>
              </a:ext>
            </a:extLst>
          </p:cNvPr>
          <p:cNvGraphicFramePr/>
          <p:nvPr>
            <p:extLst>
              <p:ext uri="{D42A27DB-BD31-4B8C-83A1-F6EECF244321}">
                <p14:modId xmlns:p14="http://schemas.microsoft.com/office/powerpoint/2010/main" val="2517879376"/>
              </p:ext>
            </p:extLst>
          </p:nvPr>
        </p:nvGraphicFramePr>
        <p:xfrm>
          <a:off x="513761" y="2810369"/>
          <a:ext cx="8116479" cy="2268378"/>
        </p:xfrm>
        <a:graphic>
          <a:graphicData uri="http://schemas.openxmlformats.org/drawingml/2006/table">
            <a:tbl>
              <a:tblPr>
                <a:noFill/>
                <a:tableStyleId>{B3BB6D01-9506-4C2F-A542-FDF8296790E4}</a:tableStyleId>
              </a:tblPr>
              <a:tblGrid>
                <a:gridCol w="8116479">
                  <a:extLst>
                    <a:ext uri="{9D8B030D-6E8A-4147-A177-3AD203B41FA5}">
                      <a16:colId xmlns:a16="http://schemas.microsoft.com/office/drawing/2014/main" val="20000"/>
                    </a:ext>
                  </a:extLst>
                </a:gridCol>
              </a:tblGrid>
              <a:tr h="564083">
                <a:tc>
                  <a:txBody>
                    <a:bodyPr/>
                    <a:lstStyle/>
                    <a:p>
                      <a:pPr marL="0" lvl="0" indent="0" algn="ctr" rtl="0">
                        <a:spcBef>
                          <a:spcPts val="0"/>
                        </a:spcBef>
                        <a:spcAft>
                          <a:spcPts val="0"/>
                        </a:spcAft>
                        <a:buNone/>
                      </a:pPr>
                      <a:r>
                        <a:rPr lang="en" sz="2200" dirty="0">
                          <a:solidFill>
                            <a:schemeClr val="lt1"/>
                          </a:solidFill>
                          <a:latin typeface="Alata"/>
                          <a:ea typeface="Alata"/>
                          <a:cs typeface="Alata"/>
                          <a:sym typeface="Alata"/>
                        </a:rPr>
                        <a:t>Objectifs : SMART</a:t>
                      </a:r>
                      <a:endParaRPr sz="2200" dirty="0">
                        <a:solidFill>
                          <a:schemeClr val="lt1"/>
                        </a:solidFill>
                        <a:latin typeface="Alata"/>
                        <a:ea typeface="Alata"/>
                        <a:cs typeface="Alata"/>
                        <a:sym typeface="Alata"/>
                      </a:endParaRPr>
                    </a:p>
                  </a:txBody>
                  <a:tcPr marL="91425" marR="91425" marT="914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04295">
                <a:tc>
                  <a:txBody>
                    <a:bodyPr/>
                    <a:lstStyle/>
                    <a:p>
                      <a:pPr marL="0" lvl="0" indent="0" algn="l" rtl="0">
                        <a:spcBef>
                          <a:spcPts val="0"/>
                        </a:spcBef>
                        <a:spcAft>
                          <a:spcPts val="0"/>
                        </a:spcAft>
                        <a:buNone/>
                      </a:pPr>
                      <a:r>
                        <a:rPr lang="en" sz="1400" b="1" dirty="0">
                          <a:solidFill>
                            <a:schemeClr val="dk1"/>
                          </a:solidFill>
                          <a:latin typeface="Lexend Deca Light"/>
                          <a:ea typeface="Lexend Deca Light"/>
                          <a:cs typeface="Lexend Deca Light"/>
                          <a:sym typeface="Lexend Deca Light"/>
                        </a:rPr>
                        <a:t>Spécifiques</a:t>
                      </a:r>
                      <a:r>
                        <a:rPr lang="en" sz="1400" dirty="0">
                          <a:solidFill>
                            <a:schemeClr val="dk1"/>
                          </a:solidFill>
                          <a:latin typeface="Lexend Deca Light"/>
                          <a:ea typeface="Lexend Deca Light"/>
                          <a:cs typeface="Lexend Deca Light"/>
                          <a:sym typeface="Lexend Deca Light"/>
                        </a:rPr>
                        <a:t> : Créer un portfolio en ligne mettant en lumières mes projets et mon travail fait tout au long de la formation</a:t>
                      </a:r>
                    </a:p>
                    <a:p>
                      <a:pPr marL="0" lvl="0" indent="0" algn="l" rtl="0">
                        <a:spcBef>
                          <a:spcPts val="0"/>
                        </a:spcBef>
                        <a:spcAft>
                          <a:spcPts val="0"/>
                        </a:spcAft>
                        <a:buNone/>
                      </a:pPr>
                      <a:r>
                        <a:rPr lang="en" sz="1400" b="1" dirty="0">
                          <a:solidFill>
                            <a:schemeClr val="dk1"/>
                          </a:solidFill>
                          <a:latin typeface="Lexend Deca Light"/>
                          <a:ea typeface="Lexend Deca Light"/>
                          <a:cs typeface="Lexend Deca Light"/>
                          <a:sym typeface="Lexend Deca Light"/>
                        </a:rPr>
                        <a:t>Mésurable</a:t>
                      </a:r>
                      <a:r>
                        <a:rPr lang="en" sz="1400" dirty="0">
                          <a:solidFill>
                            <a:schemeClr val="dk1"/>
                          </a:solidFill>
                          <a:latin typeface="Lexend Deca Light"/>
                          <a:ea typeface="Lexend Deca Light"/>
                          <a:cs typeface="Lexend Deca Light"/>
                          <a:sym typeface="Lexend Deca Light"/>
                        </a:rPr>
                        <a:t> : Livrer un portfolio conforme aux attentes du client</a:t>
                      </a:r>
                    </a:p>
                    <a:p>
                      <a:pPr marL="0" lvl="0" indent="0" algn="l" rtl="0">
                        <a:spcBef>
                          <a:spcPts val="0"/>
                        </a:spcBef>
                        <a:spcAft>
                          <a:spcPts val="0"/>
                        </a:spcAft>
                        <a:buNone/>
                      </a:pPr>
                      <a:r>
                        <a:rPr lang="en" sz="1400" b="1" dirty="0">
                          <a:solidFill>
                            <a:schemeClr val="dk1"/>
                          </a:solidFill>
                          <a:latin typeface="Lexend Deca Light"/>
                          <a:ea typeface="Lexend Deca Light"/>
                          <a:cs typeface="Lexend Deca Light"/>
                          <a:sym typeface="Lexend Deca Light"/>
                        </a:rPr>
                        <a:t>Atteignable/Ambitieux </a:t>
                      </a:r>
                      <a:r>
                        <a:rPr lang="en" sz="1400" dirty="0">
                          <a:solidFill>
                            <a:schemeClr val="dk1"/>
                          </a:solidFill>
                          <a:latin typeface="Lexend Deca Light"/>
                          <a:ea typeface="Lexend Deca Light"/>
                          <a:cs typeface="Lexend Deca Light"/>
                          <a:sym typeface="Lexend Deca Light"/>
                        </a:rPr>
                        <a:t>: Developper de bout en bout un site et l’utiliser pour de vraies candidatures</a:t>
                      </a:r>
                    </a:p>
                    <a:p>
                      <a:pPr marL="0" lvl="0" indent="0" algn="l" rtl="0">
                        <a:spcBef>
                          <a:spcPts val="0"/>
                        </a:spcBef>
                        <a:spcAft>
                          <a:spcPts val="0"/>
                        </a:spcAft>
                        <a:buNone/>
                      </a:pPr>
                      <a:r>
                        <a:rPr lang="en" sz="1400" b="1" dirty="0">
                          <a:solidFill>
                            <a:schemeClr val="dk1"/>
                          </a:solidFill>
                          <a:latin typeface="Lexend Deca Light"/>
                          <a:ea typeface="Lexend Deca Light"/>
                          <a:cs typeface="Lexend Deca Light"/>
                          <a:sym typeface="Lexend Deca Light"/>
                        </a:rPr>
                        <a:t>Réaliste</a:t>
                      </a:r>
                      <a:r>
                        <a:rPr lang="en" sz="1400" dirty="0">
                          <a:solidFill>
                            <a:schemeClr val="dk1"/>
                          </a:solidFill>
                          <a:latin typeface="Lexend Deca Light"/>
                          <a:ea typeface="Lexend Deca Light"/>
                          <a:cs typeface="Lexend Deca Light"/>
                          <a:sym typeface="Lexend Deca Light"/>
                        </a:rPr>
                        <a:t> : M’appuyer sur des cas concrets, des ressources externes et avis exterieurs</a:t>
                      </a:r>
                    </a:p>
                    <a:p>
                      <a:pPr marL="0" lvl="0" indent="0" algn="l" rtl="0">
                        <a:spcBef>
                          <a:spcPts val="0"/>
                        </a:spcBef>
                        <a:spcAft>
                          <a:spcPts val="0"/>
                        </a:spcAft>
                        <a:buNone/>
                      </a:pPr>
                      <a:r>
                        <a:rPr lang="en" sz="1400" b="1" dirty="0">
                          <a:solidFill>
                            <a:schemeClr val="dk1"/>
                          </a:solidFill>
                          <a:latin typeface="Lexend Deca Light"/>
                          <a:ea typeface="Lexend Deca Light"/>
                          <a:cs typeface="Lexend Deca Light"/>
                          <a:sym typeface="Lexend Deca Light"/>
                        </a:rPr>
                        <a:t>Temporel</a:t>
                      </a:r>
                      <a:r>
                        <a:rPr lang="en" sz="1400" dirty="0">
                          <a:solidFill>
                            <a:schemeClr val="dk1"/>
                          </a:solidFill>
                          <a:latin typeface="Lexend Deca Light"/>
                          <a:ea typeface="Lexend Deca Light"/>
                          <a:cs typeface="Lexend Deca Light"/>
                          <a:sym typeface="Lexend Deca Light"/>
                        </a:rPr>
                        <a:t> : Finaliser le projet en 1 mois</a:t>
                      </a:r>
                      <a:endParaRPr sz="1400" dirty="0">
                        <a:solidFill>
                          <a:schemeClr val="dk1"/>
                        </a:solidFill>
                        <a:latin typeface="Lexend Deca Light"/>
                        <a:ea typeface="Lexend Deca Light"/>
                        <a:cs typeface="Lexend Deca Light"/>
                        <a:sym typeface="Lexend Deca Ligh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114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A68A50C3-F1BE-9090-3AD5-882228993C49}"/>
            </a:ext>
          </a:extLst>
        </p:cNvPr>
        <p:cNvGrpSpPr/>
        <p:nvPr/>
      </p:nvGrpSpPr>
      <p:grpSpPr>
        <a:xfrm>
          <a:off x="0" y="0"/>
          <a:ext cx="0" cy="0"/>
          <a:chOff x="0" y="0"/>
          <a:chExt cx="0" cy="0"/>
        </a:xfrm>
      </p:grpSpPr>
      <p:sp>
        <p:nvSpPr>
          <p:cNvPr id="284" name="Google Shape;284;p40">
            <a:extLst>
              <a:ext uri="{FF2B5EF4-FFF2-40B4-BE49-F238E27FC236}">
                <a16:creationId xmlns:a16="http://schemas.microsoft.com/office/drawing/2014/main" id="{4EEE6474-2155-4A09-B236-9DBEEF3FFE9B}"/>
              </a:ext>
            </a:extLst>
          </p:cNvPr>
          <p:cNvSpPr txBox="1">
            <a:spLocks noGrp="1"/>
          </p:cNvSpPr>
          <p:nvPr>
            <p:ph type="title"/>
          </p:nvPr>
        </p:nvSpPr>
        <p:spPr>
          <a:xfrm>
            <a:off x="4572000" y="1735215"/>
            <a:ext cx="4382100" cy="165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Equipe projet</a:t>
            </a:r>
            <a:endParaRPr dirty="0"/>
          </a:p>
        </p:txBody>
      </p:sp>
      <p:sp>
        <p:nvSpPr>
          <p:cNvPr id="285" name="Google Shape;285;p40">
            <a:extLst>
              <a:ext uri="{FF2B5EF4-FFF2-40B4-BE49-F238E27FC236}">
                <a16:creationId xmlns:a16="http://schemas.microsoft.com/office/drawing/2014/main" id="{498FCF86-6768-C651-3172-1CB280A0BD2F}"/>
              </a:ext>
            </a:extLst>
          </p:cNvPr>
          <p:cNvSpPr txBox="1">
            <a:spLocks noGrp="1"/>
          </p:cNvSpPr>
          <p:nvPr>
            <p:ph type="title" idx="2"/>
          </p:nvPr>
        </p:nvSpPr>
        <p:spPr>
          <a:xfrm>
            <a:off x="5568025" y="1326225"/>
            <a:ext cx="1343400" cy="103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287" name="Google Shape;287;p40">
            <a:extLst>
              <a:ext uri="{FF2B5EF4-FFF2-40B4-BE49-F238E27FC236}">
                <a16:creationId xmlns:a16="http://schemas.microsoft.com/office/drawing/2014/main" id="{214627A1-7F3D-8265-5A10-1283FE5A3105}"/>
              </a:ext>
            </a:extLst>
          </p:cNvPr>
          <p:cNvPicPr preferRelativeResize="0">
            <a:picLocks noGrp="1"/>
          </p:cNvPicPr>
          <p:nvPr>
            <p:ph type="pic" idx="3"/>
          </p:nvPr>
        </p:nvPicPr>
        <p:blipFill rotWithShape="1">
          <a:blip r:embed="rId3">
            <a:alphaModFix/>
          </a:blip>
          <a:srcRect l="17845" r="17845"/>
          <a:stretch/>
        </p:blipFill>
        <p:spPr>
          <a:xfrm>
            <a:off x="0" y="0"/>
            <a:ext cx="3307800" cy="5143500"/>
          </a:xfrm>
          <a:prstGeom prst="rect">
            <a:avLst/>
          </a:prstGeom>
        </p:spPr>
      </p:pic>
      <p:pic>
        <p:nvPicPr>
          <p:cNvPr id="288" name="Google Shape;288;p40">
            <a:extLst>
              <a:ext uri="{FF2B5EF4-FFF2-40B4-BE49-F238E27FC236}">
                <a16:creationId xmlns:a16="http://schemas.microsoft.com/office/drawing/2014/main" id="{CE9068DC-0A27-E2F2-EA39-38AAFD4F52CE}"/>
              </a:ext>
            </a:extLst>
          </p:cNvPr>
          <p:cNvPicPr preferRelativeResize="0"/>
          <p:nvPr/>
        </p:nvPicPr>
        <p:blipFill>
          <a:blip r:embed="rId4">
            <a:alphaModFix/>
          </a:blip>
          <a:stretch>
            <a:fillRect/>
          </a:stretch>
        </p:blipFill>
        <p:spPr>
          <a:xfrm rot="5400000">
            <a:off x="8165525" y="406875"/>
            <a:ext cx="265251" cy="265251"/>
          </a:xfrm>
          <a:prstGeom prst="rect">
            <a:avLst/>
          </a:prstGeom>
          <a:noFill/>
          <a:ln>
            <a:noFill/>
          </a:ln>
        </p:spPr>
      </p:pic>
      <p:sp>
        <p:nvSpPr>
          <p:cNvPr id="289" name="Google Shape;289;p40">
            <a:extLst>
              <a:ext uri="{FF2B5EF4-FFF2-40B4-BE49-F238E27FC236}">
                <a16:creationId xmlns:a16="http://schemas.microsoft.com/office/drawing/2014/main" id="{58EC477D-F2F9-5921-EE33-DF0D0F4914D4}"/>
              </a:ext>
            </a:extLst>
          </p:cNvPr>
          <p:cNvSpPr/>
          <p:nvPr/>
        </p:nvSpPr>
        <p:spPr>
          <a:xfrm flipH="1">
            <a:off x="817724" y="3350"/>
            <a:ext cx="2529900" cy="5143500"/>
          </a:xfrm>
          <a:prstGeom prst="rect">
            <a:avLst/>
          </a:prstGeom>
          <a:gradFill>
            <a:gsLst>
              <a:gs pos="0">
                <a:schemeClr val="lt1"/>
              </a:gs>
              <a:gs pos="100000">
                <a:srgbClr val="FF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0">
            <a:extLst>
              <a:ext uri="{FF2B5EF4-FFF2-40B4-BE49-F238E27FC236}">
                <a16:creationId xmlns:a16="http://schemas.microsoft.com/office/drawing/2014/main" id="{70FEE5DA-3EA4-D3A6-ABDE-6F8E51D7AF71}"/>
              </a:ext>
            </a:extLst>
          </p:cNvPr>
          <p:cNvSpPr/>
          <p:nvPr/>
        </p:nvSpPr>
        <p:spPr>
          <a:xfrm flipH="1">
            <a:off x="2627082" y="3350"/>
            <a:ext cx="835200" cy="5143500"/>
          </a:xfrm>
          <a:prstGeom prst="rect">
            <a:avLst/>
          </a:prstGeom>
          <a:gradFill>
            <a:gsLst>
              <a:gs pos="0">
                <a:schemeClr val="lt1"/>
              </a:gs>
              <a:gs pos="100000">
                <a:srgbClr val="384957">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40">
            <a:extLst>
              <a:ext uri="{FF2B5EF4-FFF2-40B4-BE49-F238E27FC236}">
                <a16:creationId xmlns:a16="http://schemas.microsoft.com/office/drawing/2014/main" id="{169AE545-4C1F-339D-9D50-32B86C6C9953}"/>
              </a:ext>
            </a:extLst>
          </p:cNvPr>
          <p:cNvCxnSpPr>
            <a:endCxn id="288" idx="2"/>
          </p:cNvCxnSpPr>
          <p:nvPr/>
        </p:nvCxnSpPr>
        <p:spPr>
          <a:xfrm>
            <a:off x="1925" y="539500"/>
            <a:ext cx="81636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396974217"/>
      </p:ext>
    </p:extLst>
  </p:cSld>
  <p:clrMapOvr>
    <a:masterClrMapping/>
  </p:clrMapOvr>
</p:sld>
</file>

<file path=ppt/theme/theme1.xml><?xml version="1.0" encoding="utf-8"?>
<a:theme xmlns:a="http://schemas.openxmlformats.org/drawingml/2006/main" name="Plane Flying in the Sky by Slidesgo">
  <a:themeElements>
    <a:clrScheme name="Simple Light">
      <a:dk1>
        <a:srgbClr val="FFFFFF"/>
      </a:dk1>
      <a:lt1>
        <a:srgbClr val="384957"/>
      </a:lt1>
      <a:dk2>
        <a:srgbClr val="DBEE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877</Words>
  <Application>Microsoft Office PowerPoint</Application>
  <PresentationFormat>Affichage à l'écran (16:9)</PresentationFormat>
  <Paragraphs>145</Paragraphs>
  <Slides>25</Slides>
  <Notes>25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25</vt:i4>
      </vt:variant>
    </vt:vector>
  </HeadingPairs>
  <TitlesOfParts>
    <vt:vector size="33" baseType="lpstr">
      <vt:lpstr>Lexend Deca Light</vt:lpstr>
      <vt:lpstr>Alata</vt:lpstr>
      <vt:lpstr>Bebas Neue</vt:lpstr>
      <vt:lpstr>Lexend Deca</vt:lpstr>
      <vt:lpstr>Arial</vt:lpstr>
      <vt:lpstr>Nunito Light</vt:lpstr>
      <vt:lpstr>Anaheim</vt:lpstr>
      <vt:lpstr>Plane Flying in the Sky by Slidesgo</vt:lpstr>
      <vt:lpstr>Cahier des Charge Portfolio</vt:lpstr>
      <vt:lpstr>SOMMAIRE</vt:lpstr>
      <vt:lpstr>SOMMAIRE</vt:lpstr>
      <vt:lpstr>SOMMAIRE</vt:lpstr>
      <vt:lpstr>Présentation du projet</vt:lpstr>
      <vt:lpstr>Présentation du projet</vt:lpstr>
      <vt:lpstr>Enjeux &amp; Objectifs</vt:lpstr>
      <vt:lpstr>Enjeux et Ojectifs</vt:lpstr>
      <vt:lpstr>Equipe projet</vt:lpstr>
      <vt:lpstr>Équipe projet</vt:lpstr>
      <vt:lpstr>Spécifications ergonomiques</vt:lpstr>
      <vt:lpstr>Spécifications ergonomiques</vt:lpstr>
      <vt:lpstr>Spécifications fonctionnelles </vt:lpstr>
      <vt:lpstr>Spécifications fonctionnelles</vt:lpstr>
      <vt:lpstr>06</vt:lpstr>
      <vt:lpstr>Spécifications techniques </vt:lpstr>
      <vt:lpstr>Contraintes techniques et réglementaires</vt:lpstr>
      <vt:lpstr>Contraintes techniques et réglementaire</vt:lpstr>
      <vt:lpstr>Qualité et performance</vt:lpstr>
      <vt:lpstr>Qualité et performance (1)</vt:lpstr>
      <vt:lpstr>Qualité et performance (1I)</vt:lpstr>
      <vt:lpstr>Rétroplanning</vt:lpstr>
      <vt:lpstr>Rétroplanning</vt:lpstr>
      <vt:lpstr>Devis</vt:lpstr>
      <vt:lpstr>Devis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Clément Loire</cp:lastModifiedBy>
  <cp:revision>1</cp:revision>
  <dcterms:modified xsi:type="dcterms:W3CDTF">2025-03-26T10:29:23Z</dcterms:modified>
</cp:coreProperties>
</file>