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8" name="" descr="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39" name="" descr=""/>
          <p:cNvPicPr/>
          <p:nvPr/>
        </p:nvPicPr>
        <p:blipFill>
          <a:blip r:embed="rId3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7" name="" descr="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78" name="" descr=""/>
          <p:cNvPicPr/>
          <p:nvPr/>
        </p:nvPicPr>
        <p:blipFill>
          <a:blip r:embed="rId3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Cliquez pour modifier le style du titre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440" cy="175212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lang="fr-FR" sz="3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Cliquez pour modifier le style des sous-titres du masque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fr-FR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15/01/2016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D9FE9901-FA8C-4B7B-874F-74462315A764}" type="slidenum">
              <a:rPr lang="fr-FR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&lt;numéro&gt;</a:t>
            </a:fld>
            <a:endParaRPr/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3200" spc="-1">
                <a:latin typeface="Calibri"/>
              </a:rPr>
              <a:t>Cliquez pour éditer le format du plan de texte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2400" spc="-1">
                <a:latin typeface="Calibri"/>
              </a:rPr>
              <a:t>Second niveau de plan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spc="-1">
                <a:latin typeface="Calibri"/>
              </a:rPr>
              <a:t>Troisième niveau de plan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2000" spc="-1">
                <a:latin typeface="Calibri"/>
              </a:rPr>
              <a:t>Quatrième niveau de plan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spc="-1">
                <a:latin typeface="Calibri"/>
              </a:rPr>
              <a:t>Cinquième niveau de plan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spc="-1">
                <a:latin typeface="Calibri"/>
              </a:rPr>
              <a:t>Sixième niveau de plan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spc="-1">
                <a:latin typeface="Calibri"/>
              </a:rPr>
              <a:t>Septième niveau de plan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Cliquez pour modifier le style du titre</a:t>
            </a:r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Cliquez pour éditer le format du plan de texte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niveau de plan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Troisième niveau de plan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Quatrième niveau de plan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Cinquième niveau de plan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Sixième niveau de plan</a:t>
            </a:r>
            <a:endParaRPr/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fr-F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Septième niveau de planCliquez pour modifier les styles du texte du masque</a:t>
            </a:r>
            <a:endParaRPr/>
          </a:p>
          <a:p>
            <a:pPr lvl="1" marL="743040" indent="-285480">
              <a:lnSpc>
                <a:spcPct val="100000"/>
              </a:lnSpc>
              <a:buFont typeface="Arial"/>
              <a:buChar char="–"/>
            </a:pPr>
            <a:r>
              <a:rPr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Deuxième niveau</a:t>
            </a:r>
            <a:endParaRPr/>
          </a:p>
          <a:p>
            <a:pPr lvl="2" marL="1143000" indent="-228240">
              <a:lnSpc>
                <a:spcPct val="100000"/>
              </a:lnSpc>
              <a:buFont typeface="Arial"/>
              <a:buChar char="•"/>
            </a:pPr>
            <a:r>
              <a:rPr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Troisième niveau</a:t>
            </a:r>
            <a:endParaRPr/>
          </a:p>
          <a:p>
            <a:pPr lvl="3" marL="1600200" indent="-228240">
              <a:lnSpc>
                <a:spcPct val="100000"/>
              </a:lnSpc>
              <a:buFont typeface="Arial"/>
              <a:buChar char="–"/>
            </a:pPr>
            <a:r>
              <a:rPr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Quatrième niveau</a:t>
            </a:r>
            <a:endParaRPr/>
          </a:p>
          <a:p>
            <a:pPr lvl="4" marL="2057400" indent="-228240">
              <a:lnSpc>
                <a:spcPct val="100000"/>
              </a:lnSpc>
              <a:buFont typeface="Arial"/>
              <a:buChar char="»"/>
            </a:pPr>
            <a:r>
              <a:rPr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Cinquième niveau</a:t>
            </a:r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fr-FR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15/01/2016</a:t>
            </a:r>
            <a:endParaRPr/>
          </a:p>
        </p:txBody>
      </p:sp>
      <p:sp>
        <p:nvSpPr>
          <p:cNvPr id="43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44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CDEB0B01-E3C2-4587-B3A6-EEBA9ECFF768}" type="slidenum">
              <a:rPr lang="fr-FR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&lt;numéro&gt;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642960" y="23572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Projet Webdatamining</a:t>
            </a:r>
            <a:endParaRPr/>
          </a:p>
        </p:txBody>
      </p:sp>
      <p:pic>
        <p:nvPicPr>
          <p:cNvPr id="80" name="Picture 2" descr=""/>
          <p:cNvPicPr/>
          <p:nvPr/>
        </p:nvPicPr>
        <p:blipFill>
          <a:blip r:embed="rId1"/>
          <a:stretch/>
        </p:blipFill>
        <p:spPr>
          <a:xfrm>
            <a:off x="2786040" y="214200"/>
            <a:ext cx="3500280" cy="1042920"/>
          </a:xfrm>
          <a:prstGeom prst="rect">
            <a:avLst/>
          </a:prstGeom>
          <a:ln>
            <a:noFill/>
          </a:ln>
        </p:spPr>
      </p:pic>
      <p:sp>
        <p:nvSpPr>
          <p:cNvPr id="81" name="CustomShape 2"/>
          <p:cNvSpPr/>
          <p:nvPr/>
        </p:nvSpPr>
        <p:spPr>
          <a:xfrm>
            <a:off x="571320" y="4000680"/>
            <a:ext cx="800064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Manon GIRAUD</a:t>
            </a:r>
            <a:endParaRPr/>
          </a:p>
          <a:p>
            <a:pPr algn="ctr">
              <a:lnSpc>
                <a:spcPct val="100000"/>
              </a:lnSpc>
            </a:pPr>
            <a:r>
              <a:rPr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Aboubacar BAGAYOGO</a:t>
            </a:r>
            <a:endParaRPr/>
          </a:p>
          <a:p>
            <a:pPr algn="ctr">
              <a:lnSpc>
                <a:spcPct val="100000"/>
              </a:lnSpc>
            </a:pPr>
            <a:r>
              <a:rPr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Clément MOREL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/>
          </a:p>
        </p:txBody>
      </p:sp>
      <p:sp>
        <p:nvSpPr>
          <p:cNvPr id="98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428760" y="85716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571680" indent="-571320">
              <a:lnSpc>
                <a:spcPct val="100000"/>
              </a:lnSpc>
              <a:buFont typeface="Arial"/>
              <a:buAutoNum type="romanUcParenR"/>
            </a:pPr>
            <a:r>
              <a:rPr b="1" lang="fr-F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Description des données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571680" indent="-571320">
              <a:lnSpc>
                <a:spcPct val="100000"/>
              </a:lnSpc>
              <a:buFont typeface="Arial"/>
              <a:buAutoNum type="romanUcParenR"/>
            </a:pPr>
            <a:r>
              <a:rPr b="1" lang="fr-F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Pondération, indexation et similarité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571680" indent="-571320">
              <a:lnSpc>
                <a:spcPct val="100000"/>
              </a:lnSpc>
              <a:buFont typeface="Arial"/>
              <a:buAutoNum type="romanUcParenR"/>
            </a:pPr>
            <a:r>
              <a:rPr b="1" lang="fr-F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Limites de notre approche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Description des données</a:t>
            </a:r>
            <a:endParaRPr/>
          </a:p>
        </p:txBody>
      </p:sp>
      <p:sp>
        <p:nvSpPr>
          <p:cNvPr id="8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</a:pPr>
            <a:r>
              <a:rPr lang="fr-F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Sur un corpus de 21751 documents :</a:t>
            </a:r>
            <a:endParaRPr/>
          </a:p>
          <a:p>
            <a:pPr marL="343080" indent="-342720">
              <a:lnSpc>
                <a:spcPct val="100000"/>
              </a:lnSpc>
            </a:pPr>
            <a:endParaRPr/>
          </a:p>
          <a:p>
            <a:pPr marL="343080" indent="-342720">
              <a:lnSpc>
                <a:spcPct val="100000"/>
              </a:lnSpc>
            </a:pPr>
            <a:r>
              <a:rPr lang="fr-F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70792 mots uniques avant transformation</a:t>
            </a:r>
            <a:endParaRPr/>
          </a:p>
          <a:p>
            <a:pPr marL="343080" indent="-342720">
              <a:lnSpc>
                <a:spcPct val="100000"/>
              </a:lnSpc>
            </a:pPr>
            <a:r>
              <a:rPr lang="fr-F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69913 après transformation</a:t>
            </a:r>
            <a:endParaRPr/>
          </a:p>
          <a:p>
            <a:pPr marL="343080" indent="-342720">
              <a:lnSpc>
                <a:spcPct val="100000"/>
              </a:lnSpc>
            </a:pPr>
            <a:r>
              <a:rPr lang="fr-F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→ </a:t>
            </a:r>
            <a:r>
              <a:rPr lang="fr-F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Une réduction de 1.2 %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Description des données</a:t>
            </a:r>
            <a:endParaRPr/>
          </a:p>
        </p:txBody>
      </p:sp>
      <p:sp>
        <p:nvSpPr>
          <p:cNvPr id="8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</a:pPr>
            <a:r>
              <a:rPr lang="fr-F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Transformation, ou suppression des termes « impertinents » :</a:t>
            </a:r>
            <a:endParaRPr/>
          </a:p>
          <a:p>
            <a:pPr marL="343080" indent="-342720">
              <a:lnSpc>
                <a:spcPct val="100000"/>
              </a:lnSpc>
            </a:pPr>
            <a:endParaRPr/>
          </a:p>
          <a:p>
            <a:pPr marL="343080" indent="-342720">
              <a:lnSpc>
                <a:spcPct val="100000"/>
              </a:lnSpc>
            </a:pPr>
            <a:r>
              <a:rPr lang="fr-F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Pour réduire la taille de l'index</a:t>
            </a:r>
            <a:endParaRPr/>
          </a:p>
          <a:p>
            <a:pPr marL="343080" indent="-342720">
              <a:lnSpc>
                <a:spcPct val="100000"/>
              </a:lnSpc>
            </a:pPr>
            <a:r>
              <a:rPr lang="fr-F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Pour des résultats plus pertinents</a:t>
            </a:r>
            <a:endParaRPr/>
          </a:p>
          <a:p>
            <a:pPr marL="343080" indent="-342720"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Pondération, indexation et similarité</a:t>
            </a:r>
            <a:endParaRPr/>
          </a:p>
        </p:txBody>
      </p:sp>
      <p:sp>
        <p:nvSpPr>
          <p:cNvPr id="88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Font typeface="Arial"/>
              <a:buChar char="-"/>
            </a:pPr>
            <a:r>
              <a:rPr lang="fr-F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Indexation par dictionnaire 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fr-F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Temps d'exécution 5 secondes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Pondération, indexation et similarité</a:t>
            </a:r>
            <a:endParaRPr/>
          </a:p>
        </p:txBody>
      </p:sp>
      <p:sp>
        <p:nvSpPr>
          <p:cNvPr id="9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Font typeface="Arial"/>
              <a:buChar char="-"/>
            </a:pPr>
            <a:r>
              <a:rPr lang="fr-F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Similarité cosinus modifié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Pondération, indexation et similarité</a:t>
            </a:r>
            <a:endParaRPr/>
          </a:p>
        </p:txBody>
      </p:sp>
      <p:sp>
        <p:nvSpPr>
          <p:cNvPr id="9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</a:pPr>
            <a:r>
              <a:rPr lang="fr-F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fr-F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lang="fr-F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Indexation par arbres</a:t>
            </a:r>
            <a:endParaRPr/>
          </a:p>
          <a:p>
            <a:pPr marL="343080" indent="-342720">
              <a:lnSpc>
                <a:spcPct val="100000"/>
              </a:lnSpc>
            </a:pPr>
            <a:endParaRPr/>
          </a:p>
          <a:p>
            <a:pPr marL="343080" indent="-342720">
              <a:lnSpc>
                <a:spcPct val="100000"/>
              </a:lnSpc>
            </a:pPr>
            <a:r>
              <a:rPr lang="fr-F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Temps d'exécution 2 secondes</a:t>
            </a:r>
            <a:endParaRPr/>
          </a:p>
          <a:p>
            <a:pPr marL="343080" indent="-342720">
              <a:lnSpc>
                <a:spcPct val="100000"/>
              </a:lnSpc>
            </a:pPr>
            <a:endParaRPr/>
          </a:p>
          <a:p>
            <a:pPr marL="343080" indent="-342720"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Pondération, indexation et similarité</a:t>
            </a:r>
            <a:endParaRPr/>
          </a:p>
        </p:txBody>
      </p:sp>
      <p:sp>
        <p:nvSpPr>
          <p:cNvPr id="9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</a:pPr>
            <a:r>
              <a:rPr lang="fr-F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fr-F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lang="fr-F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Similarité tf/idf</a:t>
            </a:r>
            <a:endParaRPr/>
          </a:p>
          <a:p>
            <a:pPr marL="343080" indent="-342720"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Limites de notre approche</a:t>
            </a:r>
            <a:endParaRPr/>
          </a:p>
        </p:txBody>
      </p:sp>
      <p:sp>
        <p:nvSpPr>
          <p:cNvPr id="9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600</TotalTime>
  <Application>LibreOffice/5.0.3.2$Windows_x86 LibreOffice_project/e5f16313668ac592c1bfb310f4390624e3dbfb75</Application>
  <Paragraphs>27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2016-01-14T21:06:32Z</dcterms:created>
  <dc:creator>Clément²</dc:creator>
  <dc:language>fr-FR</dc:language>
  <dcterms:modified xsi:type="dcterms:W3CDTF">2016-01-15T14:18:23Z</dcterms:modified>
  <cp:revision>16</cp:revision>
  <dc:title>Diapositive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Affichage à l'écran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9</vt:i4>
  </property>
</Properties>
</file>