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des sous-titres du masque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15/01/2016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ECC21E-846F-4212-8DAE-73EA116D859D}" type="slidenum"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>
                <a:latin typeface="Calibri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400" spc="-1">
                <a:latin typeface="Calibri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spc="-1">
                <a:latin typeface="Calibri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planCliquez pour modifier les styles du texte du masque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15/01/2016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8B4D79-6BD1-4BB4-B3B1-D3A33CE0780E}" type="slidenum"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42960" y="23572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 Webdatamining</a:t>
            </a:r>
            <a:endParaRPr/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2786040" y="214200"/>
            <a:ext cx="3500280" cy="10429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571320" y="4000680"/>
            <a:ext cx="8000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Manon GIRAUD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Aboubacar BAGAYOGO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Clément MOREL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28760" y="857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Font typeface="Arial"/>
              <a:buAutoNum type="romanUcParenR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des données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71680" indent="-571320">
              <a:lnSpc>
                <a:spcPct val="100000"/>
              </a:lnSpc>
              <a:buFont typeface="Arial"/>
              <a:buAutoNum type="romanUcParenR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71680" indent="-571320">
              <a:lnSpc>
                <a:spcPct val="100000"/>
              </a:lnSpc>
              <a:buFont typeface="Arial"/>
              <a:buAutoNum type="romanUcParenR"/>
            </a:pPr>
            <a:r>
              <a:rPr b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Limites de notre approche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des données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 un corpus de 21751 documents 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70792 mots uniques avant transformation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69913 après transformation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réduction de 1.2 %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des données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Transformation, ou suppression des termes « impertinents » 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réduire la taille de l'index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des résultats plus pertinents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-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Indexation par dictionnaire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Temps d'exécution 5 secondes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-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Similarité cosinus modifié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Indexation par arbres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Temps d'exécution 2 secondes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Pondération, indexation et similarité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Similarité tf/idf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Limites de notre approche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Application>LibreOffice/5.0.3.2$Windows_x86 LibreOffice_project/e5f16313668ac592c1bfb310f4390624e3dbfb75</Application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2016-01-14T21:06:32Z</dcterms:created>
  <dc:creator>Clément²</dc:creator>
  <dc:language>fr-FR</dc:language>
  <dcterms:modified xsi:type="dcterms:W3CDTF">2016-01-15T14:18:23Z</dcterms:modified>
  <cp:revision>16</cp:revision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