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EBF-3AED-4845-A5DB-742DB7C23B80}" type="datetimeFigureOut">
              <a:rPr lang="fr-FR" smtClean="0"/>
              <a:t>14/01/2016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54F-0DC0-4F77-8BA3-15A9455B3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EBF-3AED-4845-A5DB-742DB7C23B80}" type="datetimeFigureOut">
              <a:rPr lang="fr-FR" smtClean="0"/>
              <a:t>14/01/2016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54F-0DC0-4F77-8BA3-15A9455B3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EBF-3AED-4845-A5DB-742DB7C23B80}" type="datetimeFigureOut">
              <a:rPr lang="fr-FR" smtClean="0"/>
              <a:t>14/01/2016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54F-0DC0-4F77-8BA3-15A9455B3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EBF-3AED-4845-A5DB-742DB7C23B80}" type="datetimeFigureOut">
              <a:rPr lang="fr-FR" smtClean="0"/>
              <a:t>14/01/2016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54F-0DC0-4F77-8BA3-15A9455B3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EBF-3AED-4845-A5DB-742DB7C23B80}" type="datetimeFigureOut">
              <a:rPr lang="fr-FR" smtClean="0"/>
              <a:t>14/01/2016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54F-0DC0-4F77-8BA3-15A9455B3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EBF-3AED-4845-A5DB-742DB7C23B80}" type="datetimeFigureOut">
              <a:rPr lang="fr-FR" smtClean="0"/>
              <a:t>14/01/2016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54F-0DC0-4F77-8BA3-15A9455B3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EBF-3AED-4845-A5DB-742DB7C23B80}" type="datetimeFigureOut">
              <a:rPr lang="fr-FR" smtClean="0"/>
              <a:t>14/01/2016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54F-0DC0-4F77-8BA3-15A9455B3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EBF-3AED-4845-A5DB-742DB7C23B80}" type="datetimeFigureOut">
              <a:rPr lang="fr-FR" smtClean="0"/>
              <a:t>14/01/2016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54F-0DC0-4F77-8BA3-15A9455B3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EBF-3AED-4845-A5DB-742DB7C23B80}" type="datetimeFigureOut">
              <a:rPr lang="fr-FR" smtClean="0"/>
              <a:t>14/01/2016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54F-0DC0-4F77-8BA3-15A9455B3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EBF-3AED-4845-A5DB-742DB7C23B80}" type="datetimeFigureOut">
              <a:rPr lang="fr-FR" smtClean="0"/>
              <a:t>14/01/2016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54F-0DC0-4F77-8BA3-15A9455B3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EBF-3AED-4845-A5DB-742DB7C23B80}" type="datetimeFigureOut">
              <a:rPr lang="fr-FR" smtClean="0"/>
              <a:t>14/01/2016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54F-0DC0-4F77-8BA3-15A9455B3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BEBF-3AED-4845-A5DB-742DB7C23B80}" type="datetimeFigureOut">
              <a:rPr lang="fr-FR" smtClean="0"/>
              <a:t>14/01/2016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4F54F-0DC0-4F77-8BA3-15A9455B350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2357430"/>
            <a:ext cx="7772400" cy="1470025"/>
          </a:xfrm>
        </p:spPr>
        <p:txBody>
          <a:bodyPr/>
          <a:lstStyle/>
          <a:p>
            <a:r>
              <a:rPr lang="fr-FR" b="1" dirty="0" smtClean="0"/>
              <a:t>Projet </a:t>
            </a:r>
            <a:r>
              <a:rPr lang="fr-FR" b="1" dirty="0" err="1" smtClean="0"/>
              <a:t>Webdatamining</a:t>
            </a:r>
            <a:endParaRPr lang="fr-FR" b="1" dirty="0"/>
          </a:p>
        </p:txBody>
      </p:sp>
      <p:pic>
        <p:nvPicPr>
          <p:cNvPr id="19458" name="Picture 2" descr="http://www.ensai.fr/files/ensai/images/logo_ensa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14290"/>
            <a:ext cx="3500462" cy="1043407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571472" y="4000504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Manon GIRAUD</a:t>
            </a:r>
          </a:p>
          <a:p>
            <a:pPr algn="ctr"/>
            <a:r>
              <a:rPr lang="fr-FR" sz="2400" dirty="0" smtClean="0"/>
              <a:t> Aboubacar BAGAYOGO</a:t>
            </a:r>
          </a:p>
          <a:p>
            <a:pPr algn="ctr"/>
            <a:r>
              <a:rPr lang="fr-FR" sz="2400" dirty="0" smtClean="0"/>
              <a:t>Clément MOREL</a:t>
            </a:r>
            <a:endParaRPr lang="fr-F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4525963"/>
          </a:xfrm>
        </p:spPr>
        <p:txBody>
          <a:bodyPr/>
          <a:lstStyle/>
          <a:p>
            <a:pPr marL="571500" indent="-571500">
              <a:buAutoNum type="romanUcParenR"/>
            </a:pPr>
            <a:r>
              <a:rPr lang="fr-FR" b="1" dirty="0" smtClean="0"/>
              <a:t>Description des données</a:t>
            </a:r>
          </a:p>
          <a:p>
            <a:pPr marL="571500" indent="-571500">
              <a:buAutoNum type="romanUcParenR"/>
            </a:pPr>
            <a:endParaRPr lang="fr-FR" b="1" dirty="0" smtClean="0"/>
          </a:p>
          <a:p>
            <a:pPr marL="571500" indent="-571500">
              <a:buAutoNum type="romanUcParenR"/>
            </a:pPr>
            <a:r>
              <a:rPr lang="fr-FR" b="1" dirty="0" smtClean="0"/>
              <a:t>Pondération, indexation et similarité</a:t>
            </a:r>
          </a:p>
          <a:p>
            <a:pPr marL="571500" indent="-571500">
              <a:buAutoNum type="romanUcParenR"/>
            </a:pPr>
            <a:endParaRPr lang="fr-FR" b="1" dirty="0" smtClean="0"/>
          </a:p>
          <a:p>
            <a:pPr marL="571500" indent="-571500">
              <a:buAutoNum type="romanUcParenR"/>
            </a:pPr>
            <a:r>
              <a:rPr lang="fr-FR" b="1" dirty="0" smtClean="0"/>
              <a:t>Limites de notre approche</a:t>
            </a:r>
            <a:endParaRPr lang="fr-F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Description des données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err="1" smtClean="0"/>
              <a:t>Stats</a:t>
            </a:r>
            <a:r>
              <a:rPr lang="fr-FR" dirty="0" smtClean="0"/>
              <a:t> descriptives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Description des données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Lemmatisation + suppression des termes « impertinents »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Pondération, indexation et similarité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Indexation par dictionnaire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Indexation par arbre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Comparaison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Pondération, indexation et similarité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- Pondération par </a:t>
            </a:r>
            <a:r>
              <a:rPr lang="fr-FR" dirty="0" err="1" smtClean="0"/>
              <a:t>tf</a:t>
            </a:r>
            <a:r>
              <a:rPr lang="fr-FR" dirty="0" smtClean="0"/>
              <a:t>/</a:t>
            </a:r>
            <a:r>
              <a:rPr lang="fr-FR" dirty="0" err="1" smtClean="0"/>
              <a:t>idf</a:t>
            </a:r>
            <a:endParaRPr lang="fr-FR" dirty="0" smtClean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- Pondération par la méthode du cosinus </a:t>
            </a:r>
          </a:p>
          <a:p>
            <a:pPr>
              <a:buNone/>
            </a:pPr>
            <a:r>
              <a:rPr lang="fr-FR" dirty="0" smtClean="0"/>
              <a:t>(formule réadaptée)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- Comparaison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Limites de notre approche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73</Words>
  <Application>Microsoft Office PowerPoint</Application>
  <PresentationFormat>Affichage à l'écran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Projet Webdatamining</vt:lpstr>
      <vt:lpstr>Diapositive 2</vt:lpstr>
      <vt:lpstr>Description des données</vt:lpstr>
      <vt:lpstr>Description des données</vt:lpstr>
      <vt:lpstr>Pondération, indexation et similarité</vt:lpstr>
      <vt:lpstr>Pondération, indexation et similarité</vt:lpstr>
      <vt:lpstr>Diapositive 7</vt:lpstr>
      <vt:lpstr>Limites de notre approche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Clément²</dc:creator>
  <cp:lastModifiedBy>Clément²</cp:lastModifiedBy>
  <cp:revision>4</cp:revision>
  <dcterms:created xsi:type="dcterms:W3CDTF">2016-01-14T21:06:32Z</dcterms:created>
  <dcterms:modified xsi:type="dcterms:W3CDTF">2016-01-15T06:53:16Z</dcterms:modified>
</cp:coreProperties>
</file>