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Lst>
  <p:notesMasterIdLst>
    <p:notesMasterId r:id="rId18"/>
  </p:notesMasterIdLst>
  <p:sldIdLst>
    <p:sldId id="256" r:id="rId2"/>
    <p:sldId id="262" r:id="rId3"/>
    <p:sldId id="267" r:id="rId4"/>
    <p:sldId id="263" r:id="rId5"/>
    <p:sldId id="264" r:id="rId6"/>
    <p:sldId id="265" r:id="rId7"/>
    <p:sldId id="266" r:id="rId8"/>
    <p:sldId id="268" r:id="rId9"/>
    <p:sldId id="261" r:id="rId10"/>
    <p:sldId id="269" r:id="rId11"/>
    <p:sldId id="270" r:id="rId12"/>
    <p:sldId id="271" r:id="rId13"/>
    <p:sldId id="257" r:id="rId14"/>
    <p:sldId id="258" r:id="rId15"/>
    <p:sldId id="259" r:id="rId16"/>
    <p:sldId id="260" r:id="rId17"/>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727" autoAdjust="0"/>
  </p:normalViewPr>
  <p:slideViewPr>
    <p:cSldViewPr>
      <p:cViewPr varScale="1">
        <p:scale>
          <a:sx n="68" d="100"/>
          <a:sy n="68" d="100"/>
        </p:scale>
        <p:origin x="1242" y="66"/>
      </p:cViewPr>
      <p:guideLst>
        <p:guide orient="horz" pos="2381"/>
        <p:guide pos="3175"/>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D6CDC2E4-580B-4A4C-AEF3-6D60A3D71BED}" type="datetimeFigureOut">
              <a:rPr lang="fr-FR" smtClean="0"/>
              <a:t>02/12/2015</a:t>
            </a:fld>
            <a:endParaRPr lang="fr-FR"/>
          </a:p>
        </p:txBody>
      </p:sp>
      <p:sp>
        <p:nvSpPr>
          <p:cNvPr id="4" name="Espace réservé de l'image des diapositives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074ADA82-E56B-44EB-B4BD-81230549B593}" type="slidenum">
              <a:rPr lang="fr-FR" smtClean="0"/>
              <a:t>‹N°›</a:t>
            </a:fld>
            <a:endParaRPr lang="fr-FR"/>
          </a:p>
        </p:txBody>
      </p:sp>
    </p:spTree>
    <p:extLst>
      <p:ext uri="{BB962C8B-B14F-4D97-AF65-F5344CB8AC3E}">
        <p14:creationId xmlns:p14="http://schemas.microsoft.com/office/powerpoint/2010/main" val="2352201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400" dirty="0"/>
              <a:t>Le sujet du projet sera exposé dans une première partie, qui présentera aussi les contraintes de réalisation imposées, ainsi que les données fournies en entrée et celles produites en sortie.</a:t>
            </a:r>
          </a:p>
          <a:p>
            <a:r>
              <a:rPr lang="fr-FR" sz="1400" dirty="0"/>
              <a:t>La programmation de l’outil permettant de calculer ce modèle sera synthétisée et commentée en anglais dans une seconde partie, puisqu’elle porte directement sur le code (et qu’il est de bon ton de commenter son code en anglais pour respecter les bonnes pratiques de développement !).</a:t>
            </a:r>
          </a:p>
          <a:p>
            <a:r>
              <a:rPr lang="fr-FR" sz="1400" dirty="0"/>
              <a:t>Enfin, dans une troisième et dernière partie sera expliquée la façon dont a été géré le projet, c’est-à-dire en appliquant au mieux la méthode Agile </a:t>
            </a:r>
            <a:r>
              <a:rPr lang="fr-FR" sz="1400" dirty="0" err="1"/>
              <a:t>Scrum</a:t>
            </a:r>
            <a:r>
              <a:rPr lang="fr-FR" sz="1400" dirty="0"/>
              <a:t>.</a:t>
            </a:r>
          </a:p>
          <a:p>
            <a:endParaRPr lang="fr-FR" dirty="0"/>
          </a:p>
        </p:txBody>
      </p:sp>
      <p:sp>
        <p:nvSpPr>
          <p:cNvPr id="4" name="Espace réservé du numéro de diapositive 3"/>
          <p:cNvSpPr>
            <a:spLocks noGrp="1"/>
          </p:cNvSpPr>
          <p:nvPr>
            <p:ph type="sldNum" sz="quarter" idx="10"/>
          </p:nvPr>
        </p:nvSpPr>
        <p:spPr/>
        <p:txBody>
          <a:bodyPr/>
          <a:lstStyle/>
          <a:p>
            <a:fld id="{2BC99879-E93D-4134-8564-D1E15050A879}" type="slidenum">
              <a:rPr lang="fr-FR" smtClean="0"/>
              <a:pPr/>
              <a:t>7</a:t>
            </a:fld>
            <a:endParaRPr lang="fr-FR"/>
          </a:p>
        </p:txBody>
      </p:sp>
    </p:spTree>
    <p:extLst>
      <p:ext uri="{BB962C8B-B14F-4D97-AF65-F5344CB8AC3E}">
        <p14:creationId xmlns:p14="http://schemas.microsoft.com/office/powerpoint/2010/main" val="1260013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520156" y="3443852"/>
            <a:ext cx="6804422" cy="2088183"/>
          </a:xfrm>
        </p:spPr>
        <p:txBody>
          <a:bodyPr/>
          <a:lstStyle>
            <a:lvl1pPr>
              <a:defRPr b="1" cap="none" baseline="0">
                <a:solidFill>
                  <a:schemeClr val="tx2"/>
                </a:solidFill>
              </a:defRPr>
            </a:lvl1pPr>
          </a:lstStyle>
          <a:p>
            <a:r>
              <a:rPr kumimoji="0" lang="fr-FR" dirty="0" smtClean="0"/>
              <a:t>Modifiez le style du titre</a:t>
            </a:r>
            <a:endParaRPr kumimoji="0" lang="en-US" dirty="0"/>
          </a:p>
        </p:txBody>
      </p:sp>
      <p:sp>
        <p:nvSpPr>
          <p:cNvPr id="9" name="Sous-titre 8"/>
          <p:cNvSpPr>
            <a:spLocks noGrp="1"/>
          </p:cNvSpPr>
          <p:nvPr>
            <p:ph type="subTitle" idx="1"/>
          </p:nvPr>
        </p:nvSpPr>
        <p:spPr>
          <a:xfrm>
            <a:off x="2520156" y="5515236"/>
            <a:ext cx="6804422" cy="1511935"/>
          </a:xfrm>
        </p:spPr>
        <p:txBody>
          <a:bodyPr/>
          <a:lstStyle>
            <a:lvl1pPr marL="0" indent="0" algn="l">
              <a:buNone/>
              <a:defRPr sz="2000" b="1">
                <a:solidFill>
                  <a:schemeClr val="tx2"/>
                </a:solidFill>
              </a:defRPr>
            </a:lvl1pPr>
            <a:lvl2pPr marL="503972" indent="0" algn="ctr">
              <a:buNone/>
            </a:lvl2pPr>
            <a:lvl3pPr marL="1007943" indent="0" algn="ctr">
              <a:buNone/>
            </a:lvl3pPr>
            <a:lvl4pPr marL="1511915" indent="0" algn="ctr">
              <a:buNone/>
            </a:lvl4pPr>
            <a:lvl5pPr marL="2015886" indent="0" algn="ctr">
              <a:buNone/>
            </a:lvl5pPr>
            <a:lvl6pPr marL="2519858" indent="0" algn="ctr">
              <a:buNone/>
            </a:lvl6pPr>
            <a:lvl7pPr marL="3023829" indent="0" algn="ctr">
              <a:buNone/>
            </a:lvl7pPr>
            <a:lvl8pPr marL="3527801" indent="0" algn="ctr">
              <a:buNone/>
            </a:lvl8pPr>
            <a:lvl9pPr marL="4031772"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bwMode="auto">
          <a:xfrm rot="5400000">
            <a:off x="8560088" y="1294202"/>
            <a:ext cx="2519892" cy="420026"/>
          </a:xfrm>
        </p:spPr>
        <p:txBody>
          <a:bodyPr/>
          <a:lstStyle/>
          <a:p>
            <a:r>
              <a:rPr lang="fr-FR" sz="1400" smtClean="0"/>
              <a:t>&lt;date/heure&gt;</a:t>
            </a:r>
            <a:endParaRPr lang="fr-FR"/>
          </a:p>
        </p:txBody>
      </p:sp>
      <p:sp>
        <p:nvSpPr>
          <p:cNvPr id="17" name="Espace réservé du pied de page 16"/>
          <p:cNvSpPr>
            <a:spLocks noGrp="1"/>
          </p:cNvSpPr>
          <p:nvPr>
            <p:ph type="ftr" sz="quarter" idx="11"/>
          </p:nvPr>
        </p:nvSpPr>
        <p:spPr bwMode="auto">
          <a:xfrm rot="5400000">
            <a:off x="7802409" y="4609494"/>
            <a:ext cx="4031827" cy="423386"/>
          </a:xfrm>
        </p:spPr>
        <p:txBody>
          <a:bodyPr/>
          <a:lstStyle/>
          <a:p>
            <a:pPr algn="ctr"/>
            <a:r>
              <a:rPr lang="fr-FR" sz="1400" smtClean="0"/>
              <a:t>&lt;pied de page&gt;</a:t>
            </a:r>
            <a:endParaRPr lang="fr-FR"/>
          </a:p>
        </p:txBody>
      </p:sp>
      <p:sp>
        <p:nvSpPr>
          <p:cNvPr id="10" name="Rectangle 9"/>
          <p:cNvSpPr/>
          <p:nvPr/>
        </p:nvSpPr>
        <p:spPr bwMode="auto">
          <a:xfrm>
            <a:off x="420026" y="0"/>
            <a:ext cx="672042" cy="7559675"/>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2" name="Rectangle 11"/>
          <p:cNvSpPr/>
          <p:nvPr/>
        </p:nvSpPr>
        <p:spPr bwMode="auto">
          <a:xfrm>
            <a:off x="304641" y="0"/>
            <a:ext cx="115385" cy="7559675"/>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4" name="Rectangle 13"/>
          <p:cNvSpPr/>
          <p:nvPr/>
        </p:nvSpPr>
        <p:spPr bwMode="auto">
          <a:xfrm>
            <a:off x="1092068" y="0"/>
            <a:ext cx="200501" cy="7559675"/>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9" name="Rectangle 18"/>
          <p:cNvSpPr/>
          <p:nvPr/>
        </p:nvSpPr>
        <p:spPr bwMode="auto">
          <a:xfrm>
            <a:off x="1258226" y="0"/>
            <a:ext cx="253868" cy="7559675"/>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1" name="Connecteur droit 10"/>
          <p:cNvSpPr>
            <a:spLocks noChangeShapeType="1"/>
          </p:cNvSpPr>
          <p:nvPr/>
        </p:nvSpPr>
        <p:spPr bwMode="auto">
          <a:xfrm>
            <a:off x="117237" y="0"/>
            <a:ext cx="0" cy="7559675"/>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8" name="Connecteur droit 17"/>
          <p:cNvSpPr>
            <a:spLocks noChangeShapeType="1"/>
          </p:cNvSpPr>
          <p:nvPr/>
        </p:nvSpPr>
        <p:spPr bwMode="auto">
          <a:xfrm>
            <a:off x="1008063" y="0"/>
            <a:ext cx="0" cy="7559675"/>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20" name="Connecteur droit 19"/>
          <p:cNvSpPr>
            <a:spLocks noChangeShapeType="1"/>
          </p:cNvSpPr>
          <p:nvPr/>
        </p:nvSpPr>
        <p:spPr bwMode="auto">
          <a:xfrm>
            <a:off x="941599" y="0"/>
            <a:ext cx="0" cy="7559675"/>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6" name="Connecteur droit 15"/>
          <p:cNvSpPr>
            <a:spLocks noChangeShapeType="1"/>
          </p:cNvSpPr>
          <p:nvPr/>
        </p:nvSpPr>
        <p:spPr bwMode="auto">
          <a:xfrm>
            <a:off x="1903501" y="0"/>
            <a:ext cx="0" cy="7559675"/>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5" name="Connecteur droit 14"/>
          <p:cNvSpPr>
            <a:spLocks noChangeShapeType="1"/>
          </p:cNvSpPr>
          <p:nvPr/>
        </p:nvSpPr>
        <p:spPr bwMode="auto">
          <a:xfrm>
            <a:off x="1176073" y="0"/>
            <a:ext cx="0" cy="7559675"/>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22" name="Connecteur droit 21"/>
          <p:cNvSpPr>
            <a:spLocks noChangeShapeType="1"/>
          </p:cNvSpPr>
          <p:nvPr/>
        </p:nvSpPr>
        <p:spPr bwMode="auto">
          <a:xfrm>
            <a:off x="10047393" y="0"/>
            <a:ext cx="0" cy="7559675"/>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27" name="Rectangle 26"/>
          <p:cNvSpPr/>
          <p:nvPr/>
        </p:nvSpPr>
        <p:spPr bwMode="auto">
          <a:xfrm>
            <a:off x="1344083" y="0"/>
            <a:ext cx="84005" cy="7559675"/>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1" name="Ellipse 20"/>
          <p:cNvSpPr/>
          <p:nvPr/>
        </p:nvSpPr>
        <p:spPr bwMode="auto">
          <a:xfrm>
            <a:off x="672041" y="3779837"/>
            <a:ext cx="1428089" cy="1427939"/>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3" name="Ellipse 22"/>
          <p:cNvSpPr/>
          <p:nvPr/>
        </p:nvSpPr>
        <p:spPr bwMode="auto">
          <a:xfrm>
            <a:off x="1443779" y="5364693"/>
            <a:ext cx="707125" cy="707051"/>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4" name="Ellipse 23"/>
          <p:cNvSpPr/>
          <p:nvPr/>
        </p:nvSpPr>
        <p:spPr bwMode="auto">
          <a:xfrm>
            <a:off x="1202840" y="6063428"/>
            <a:ext cx="151209" cy="151194"/>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6" name="Ellipse 25"/>
          <p:cNvSpPr/>
          <p:nvPr/>
        </p:nvSpPr>
        <p:spPr bwMode="auto">
          <a:xfrm>
            <a:off x="1834674" y="6380366"/>
            <a:ext cx="302419" cy="302387"/>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5" name="Ellipse 24"/>
          <p:cNvSpPr/>
          <p:nvPr/>
        </p:nvSpPr>
        <p:spPr>
          <a:xfrm>
            <a:off x="2100130" y="4955787"/>
            <a:ext cx="403225" cy="403183"/>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461320" y="5432981"/>
            <a:ext cx="672042" cy="570474"/>
          </a:xfrm>
        </p:spPr>
        <p:txBody>
          <a:bodyPr/>
          <a:lstStyle/>
          <a:p>
            <a:pPr algn="r"/>
            <a:fld id="{1B89F8F7-7F43-456E-BDE3-F05AE4A5EC3B}" type="slidenum">
              <a:rPr lang="fr-FR" sz="1400" smtClean="0"/>
              <a:t>‹N°›</a:t>
            </a:fld>
            <a:endParaRPr lang="fr-F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z="1400" smtClean="0"/>
              <a:t>&lt;date/heure&gt;</a:t>
            </a:r>
            <a:endParaRPr lang="fr-FR"/>
          </a:p>
        </p:txBody>
      </p:sp>
      <p:sp>
        <p:nvSpPr>
          <p:cNvPr id="5" name="Espace réservé du pied de page 4"/>
          <p:cNvSpPr>
            <a:spLocks noGrp="1"/>
          </p:cNvSpPr>
          <p:nvPr>
            <p:ph type="ftr" sz="quarter" idx="11"/>
          </p:nvPr>
        </p:nvSpPr>
        <p:spPr/>
        <p:txBody>
          <a:bodyPr/>
          <a:lstStyle/>
          <a:p>
            <a:pPr algn="ctr"/>
            <a:r>
              <a:rPr lang="fr-FR" sz="1400" smtClean="0"/>
              <a:t>&lt;pied de page&gt;</a:t>
            </a:r>
            <a:endParaRPr lang="fr-FR"/>
          </a:p>
        </p:txBody>
      </p:sp>
      <p:sp>
        <p:nvSpPr>
          <p:cNvPr id="6" name="Espace réservé du numéro de diapositive 5"/>
          <p:cNvSpPr>
            <a:spLocks noGrp="1"/>
          </p:cNvSpPr>
          <p:nvPr>
            <p:ph type="sldNum" sz="quarter" idx="12"/>
          </p:nvPr>
        </p:nvSpPr>
        <p:spPr/>
        <p:txBody>
          <a:bodyPr/>
          <a:lstStyle/>
          <a:p>
            <a:pPr algn="r"/>
            <a:fld id="{1B89F8F7-7F43-456E-BDE3-F05AE4A5EC3B}" type="slidenum">
              <a:rPr lang="fr-FR" sz="1400"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308453" y="302739"/>
            <a:ext cx="1848115" cy="6450223"/>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504031" y="302738"/>
            <a:ext cx="6636411" cy="6450223"/>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z="1400" smtClean="0"/>
              <a:t>&lt;date/heure&gt;</a:t>
            </a:r>
            <a:endParaRPr lang="fr-FR"/>
          </a:p>
        </p:txBody>
      </p:sp>
      <p:sp>
        <p:nvSpPr>
          <p:cNvPr id="5" name="Espace réservé du pied de page 4"/>
          <p:cNvSpPr>
            <a:spLocks noGrp="1"/>
          </p:cNvSpPr>
          <p:nvPr>
            <p:ph type="ftr" sz="quarter" idx="11"/>
          </p:nvPr>
        </p:nvSpPr>
        <p:spPr/>
        <p:txBody>
          <a:bodyPr/>
          <a:lstStyle/>
          <a:p>
            <a:pPr algn="ctr"/>
            <a:r>
              <a:rPr lang="fr-FR" sz="1400" smtClean="0"/>
              <a:t>&lt;pied de page&gt;</a:t>
            </a:r>
            <a:endParaRPr lang="fr-FR"/>
          </a:p>
        </p:txBody>
      </p:sp>
      <p:sp>
        <p:nvSpPr>
          <p:cNvPr id="6" name="Espace réservé du numéro de diapositive 5"/>
          <p:cNvSpPr>
            <a:spLocks noGrp="1"/>
          </p:cNvSpPr>
          <p:nvPr>
            <p:ph type="sldNum" sz="quarter" idx="12"/>
          </p:nvPr>
        </p:nvSpPr>
        <p:spPr/>
        <p:txBody>
          <a:bodyPr/>
          <a:lstStyle/>
          <a:p>
            <a:pPr algn="r"/>
            <a:fld id="{1B89F8F7-7F43-456E-BDE3-F05AE4A5EC3B}" type="slidenum">
              <a:rPr lang="fr-FR" sz="1400" smtClean="0"/>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1640" cy="1262520"/>
          </a:xfrm>
          <a:prstGeom prst="rect">
            <a:avLst/>
          </a:prstGeom>
        </p:spPr>
        <p:txBody>
          <a:bodyPr wrap="none" lIns="0" tIns="0" rIns="0" bIns="0" anchor="ctr"/>
          <a:lstStyle/>
          <a:p>
            <a:pPr algn="ctr"/>
            <a:endParaRPr/>
          </a:p>
        </p:txBody>
      </p:sp>
      <p:sp>
        <p:nvSpPr>
          <p:cNvPr id="45" name="PlaceHolder 2"/>
          <p:cNvSpPr>
            <a:spLocks noGrp="1"/>
          </p:cNvSpPr>
          <p:nvPr>
            <p:ph type="subTitle"/>
          </p:nvPr>
        </p:nvSpPr>
        <p:spPr>
          <a:xfrm>
            <a:off x="504000" y="2165040"/>
            <a:ext cx="9071640" cy="4385160"/>
          </a:xfrm>
          <a:prstGeom prst="rect">
            <a:avLst/>
          </a:prstGeom>
        </p:spPr>
        <p:txBody>
          <a:bodyPr wrap="none" lIns="0" tIns="0" rIns="0" bIns="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04031" y="302737"/>
            <a:ext cx="8232510" cy="596780"/>
          </a:xfrm>
        </p:spPr>
        <p:txBody>
          <a:bodyPr/>
          <a:lstStyle>
            <a:lvl1pPr algn="ctr">
              <a:defRPr b="1" cap="none" baseline="0"/>
            </a:lvl1pPr>
          </a:lstStyle>
          <a:p>
            <a:r>
              <a:rPr kumimoji="0" lang="fr-FR" dirty="0" smtClean="0"/>
              <a:t>Modifiez le style du titre</a:t>
            </a:r>
            <a:endParaRPr kumimoji="0" lang="en-US" dirty="0"/>
          </a:p>
        </p:txBody>
      </p:sp>
      <p:sp>
        <p:nvSpPr>
          <p:cNvPr id="8" name="Espace réservé du contenu 7"/>
          <p:cNvSpPr>
            <a:spLocks noGrp="1"/>
          </p:cNvSpPr>
          <p:nvPr>
            <p:ph sz="quarter" idx="1"/>
          </p:nvPr>
        </p:nvSpPr>
        <p:spPr>
          <a:xfrm>
            <a:off x="504031" y="1763924"/>
            <a:ext cx="8232510" cy="5372409"/>
          </a:xfrm>
        </p:spPr>
        <p:txBody>
          <a:bodyPr/>
          <a:lstStyle/>
          <a:p>
            <a:pPr lvl="0" eaLnBrk="1" latinLnBrk="0" hangingPunct="1"/>
            <a:r>
              <a:rPr lang="fr-FR" dirty="0" smtClean="0"/>
              <a:t>Modifiez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kumimoji="0" lang="en-US" dirty="0"/>
          </a:p>
        </p:txBody>
      </p:sp>
      <p:sp>
        <p:nvSpPr>
          <p:cNvPr id="7" name="Espace réservé de la date 6"/>
          <p:cNvSpPr>
            <a:spLocks noGrp="1"/>
          </p:cNvSpPr>
          <p:nvPr>
            <p:ph type="dt" sz="half" idx="14"/>
          </p:nvPr>
        </p:nvSpPr>
        <p:spPr/>
        <p:txBody>
          <a:bodyPr rtlCol="0"/>
          <a:lstStyle/>
          <a:p>
            <a:r>
              <a:rPr lang="fr-FR" sz="1400" smtClean="0"/>
              <a:t>&lt;date/heure&gt;</a:t>
            </a:r>
            <a:endParaRPr lang="fr-FR"/>
          </a:p>
        </p:txBody>
      </p:sp>
      <p:sp>
        <p:nvSpPr>
          <p:cNvPr id="10" name="Espace réservé du pied de page 9"/>
          <p:cNvSpPr>
            <a:spLocks noGrp="1"/>
          </p:cNvSpPr>
          <p:nvPr>
            <p:ph type="ftr" sz="quarter" idx="16"/>
          </p:nvPr>
        </p:nvSpPr>
        <p:spPr/>
        <p:txBody>
          <a:bodyPr rtlCol="0"/>
          <a:lstStyle/>
          <a:p>
            <a:pPr algn="ctr"/>
            <a:r>
              <a:rPr lang="fr-FR" sz="1400" smtClean="0"/>
              <a:t>&lt;pied de page&gt;</a:t>
            </a:r>
            <a:endParaRPr lang="fr-FR"/>
          </a:p>
        </p:txBody>
      </p:sp>
      <p:cxnSp>
        <p:nvCxnSpPr>
          <p:cNvPr id="4" name="Connecteur droit 3"/>
          <p:cNvCxnSpPr/>
          <p:nvPr userDrawn="1"/>
        </p:nvCxnSpPr>
        <p:spPr>
          <a:xfrm>
            <a:off x="503808" y="1115541"/>
            <a:ext cx="8208912"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14" name="Espace réservé du contenu 3" descr="goutte_eau_1528.jpg"/>
          <p:cNvPicPr>
            <a:picLocks noChangeAspect="1"/>
          </p:cNvPicPr>
          <p:nvPr userDrawn="1"/>
        </p:nvPicPr>
        <p:blipFill>
          <a:blip r:embed="rId2" cstate="print"/>
          <a:stretch>
            <a:fillRect/>
          </a:stretch>
        </p:blipFill>
        <p:spPr>
          <a:xfrm>
            <a:off x="8400195" y="6084093"/>
            <a:ext cx="1230310" cy="1230181"/>
          </a:xfrm>
          <a:prstGeom prst="rect">
            <a:avLst/>
          </a:prstGeom>
        </p:spPr>
      </p:pic>
      <p:sp>
        <p:nvSpPr>
          <p:cNvPr id="9" name="Espace réservé du numéro de diapositive 8"/>
          <p:cNvSpPr>
            <a:spLocks noGrp="1"/>
          </p:cNvSpPr>
          <p:nvPr>
            <p:ph type="sldNum" sz="quarter" idx="15"/>
          </p:nvPr>
        </p:nvSpPr>
        <p:spPr>
          <a:xfrm>
            <a:off x="8679329" y="6411915"/>
            <a:ext cx="672042" cy="574535"/>
          </a:xfrm>
        </p:spPr>
        <p:txBody>
          <a:bodyPr rtlCol="0"/>
          <a:lstStyle>
            <a:lvl1pPr>
              <a:defRPr>
                <a:solidFill>
                  <a:schemeClr val="tx1"/>
                </a:solidFill>
              </a:defRPr>
            </a:lvl1pPr>
          </a:lstStyle>
          <a:p>
            <a:pPr algn="r"/>
            <a:fld id="{1B89F8F7-7F43-456E-BDE3-F05AE4A5EC3B}" type="slidenum">
              <a:rPr lang="fr-FR" sz="1400" smtClean="0"/>
              <a:pPr algn="r"/>
              <a:t>‹N°›</a:t>
            </a:fld>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520156" y="3191863"/>
            <a:ext cx="6804422" cy="2263703"/>
          </a:xfrm>
        </p:spPr>
        <p:txBody>
          <a:bodyPr/>
          <a:lstStyle>
            <a:lvl1pPr algn="l">
              <a:buNone/>
              <a:defRPr sz="3300" b="1" cap="small" baseline="0"/>
            </a:lvl1pPr>
          </a:lstStyle>
          <a:p>
            <a:r>
              <a:rPr kumimoji="0" lang="fr-FR" dirty="0" smtClean="0"/>
              <a:t>Modifiez le style du titre</a:t>
            </a:r>
            <a:endParaRPr kumimoji="0" lang="en-US" dirty="0"/>
          </a:p>
        </p:txBody>
      </p:sp>
      <p:sp>
        <p:nvSpPr>
          <p:cNvPr id="3" name="Espace réservé du texte 2"/>
          <p:cNvSpPr>
            <a:spLocks noGrp="1"/>
          </p:cNvSpPr>
          <p:nvPr>
            <p:ph type="body" idx="1"/>
          </p:nvPr>
        </p:nvSpPr>
        <p:spPr>
          <a:xfrm>
            <a:off x="2520156" y="5522763"/>
            <a:ext cx="6804422" cy="1511935"/>
          </a:xfrm>
        </p:spPr>
        <p:txBody>
          <a:bodyPr anchor="t"/>
          <a:lstStyle>
            <a:lvl1pPr marL="0" indent="0">
              <a:buNone/>
              <a:defRPr sz="2000" b="1">
                <a:solidFill>
                  <a:schemeClr val="tx2"/>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bwMode="auto">
          <a:xfrm rot="5400000">
            <a:off x="8558583" y="1290163"/>
            <a:ext cx="2519892" cy="420026"/>
          </a:xfrm>
        </p:spPr>
        <p:txBody>
          <a:bodyPr/>
          <a:lstStyle/>
          <a:p>
            <a:r>
              <a:rPr lang="fr-FR" sz="1400" smtClean="0"/>
              <a:t>&lt;date/heure&gt;</a:t>
            </a:r>
            <a:endParaRPr lang="fr-FR"/>
          </a:p>
        </p:txBody>
      </p:sp>
      <p:sp>
        <p:nvSpPr>
          <p:cNvPr id="5" name="Espace réservé du pied de page 4"/>
          <p:cNvSpPr>
            <a:spLocks noGrp="1"/>
          </p:cNvSpPr>
          <p:nvPr>
            <p:ph type="ftr" sz="quarter" idx="11"/>
          </p:nvPr>
        </p:nvSpPr>
        <p:spPr bwMode="auto">
          <a:xfrm rot="5400000">
            <a:off x="7802615" y="4606340"/>
            <a:ext cx="4031827" cy="423386"/>
          </a:xfrm>
        </p:spPr>
        <p:txBody>
          <a:bodyPr/>
          <a:lstStyle/>
          <a:p>
            <a:pPr algn="ctr"/>
            <a:r>
              <a:rPr lang="fr-FR" sz="1400" smtClean="0"/>
              <a:t>&lt;pied de page&gt;</a:t>
            </a:r>
            <a:endParaRPr lang="fr-FR"/>
          </a:p>
        </p:txBody>
      </p:sp>
      <p:sp>
        <p:nvSpPr>
          <p:cNvPr id="9" name="Rectangle 8"/>
          <p:cNvSpPr/>
          <p:nvPr/>
        </p:nvSpPr>
        <p:spPr bwMode="auto">
          <a:xfrm>
            <a:off x="420026" y="0"/>
            <a:ext cx="672042" cy="7559675"/>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0" name="Rectangle 9"/>
          <p:cNvSpPr/>
          <p:nvPr/>
        </p:nvSpPr>
        <p:spPr bwMode="auto">
          <a:xfrm>
            <a:off x="304641" y="0"/>
            <a:ext cx="115385" cy="7559675"/>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1" name="Rectangle 10"/>
          <p:cNvSpPr/>
          <p:nvPr/>
        </p:nvSpPr>
        <p:spPr bwMode="auto">
          <a:xfrm>
            <a:off x="1092068" y="0"/>
            <a:ext cx="200501" cy="7559675"/>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2" name="Rectangle 11"/>
          <p:cNvSpPr/>
          <p:nvPr/>
        </p:nvSpPr>
        <p:spPr bwMode="auto">
          <a:xfrm>
            <a:off x="1258226" y="0"/>
            <a:ext cx="253868" cy="7559675"/>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3" name="Connecteur droit 12"/>
          <p:cNvSpPr>
            <a:spLocks noChangeShapeType="1"/>
          </p:cNvSpPr>
          <p:nvPr/>
        </p:nvSpPr>
        <p:spPr bwMode="auto">
          <a:xfrm>
            <a:off x="117237" y="0"/>
            <a:ext cx="0" cy="7559675"/>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4" name="Connecteur droit 13"/>
          <p:cNvSpPr>
            <a:spLocks noChangeShapeType="1"/>
          </p:cNvSpPr>
          <p:nvPr/>
        </p:nvSpPr>
        <p:spPr bwMode="auto">
          <a:xfrm>
            <a:off x="1008063" y="0"/>
            <a:ext cx="0" cy="7559675"/>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5" name="Connecteur droit 14"/>
          <p:cNvSpPr>
            <a:spLocks noChangeShapeType="1"/>
          </p:cNvSpPr>
          <p:nvPr/>
        </p:nvSpPr>
        <p:spPr bwMode="auto">
          <a:xfrm>
            <a:off x="941599" y="0"/>
            <a:ext cx="0" cy="7559675"/>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6" name="Connecteur droit 15"/>
          <p:cNvSpPr>
            <a:spLocks noChangeShapeType="1"/>
          </p:cNvSpPr>
          <p:nvPr/>
        </p:nvSpPr>
        <p:spPr bwMode="auto">
          <a:xfrm>
            <a:off x="1903501" y="0"/>
            <a:ext cx="0" cy="7559675"/>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7" name="Connecteur droit 16"/>
          <p:cNvSpPr>
            <a:spLocks noChangeShapeType="1"/>
          </p:cNvSpPr>
          <p:nvPr/>
        </p:nvSpPr>
        <p:spPr bwMode="auto">
          <a:xfrm>
            <a:off x="1176073" y="0"/>
            <a:ext cx="0" cy="7559675"/>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8" name="Rectangle 17"/>
          <p:cNvSpPr/>
          <p:nvPr/>
        </p:nvSpPr>
        <p:spPr bwMode="auto">
          <a:xfrm>
            <a:off x="1344083" y="0"/>
            <a:ext cx="84005" cy="7559675"/>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19" name="Ellipse 18"/>
          <p:cNvSpPr/>
          <p:nvPr/>
        </p:nvSpPr>
        <p:spPr bwMode="auto">
          <a:xfrm>
            <a:off x="672041" y="3779837"/>
            <a:ext cx="1428089" cy="1427939"/>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0" name="Ellipse 19"/>
          <p:cNvSpPr/>
          <p:nvPr/>
        </p:nvSpPr>
        <p:spPr bwMode="auto">
          <a:xfrm>
            <a:off x="1460394" y="5364693"/>
            <a:ext cx="707125" cy="707051"/>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1" name="Ellipse 20"/>
          <p:cNvSpPr/>
          <p:nvPr/>
        </p:nvSpPr>
        <p:spPr bwMode="auto">
          <a:xfrm>
            <a:off x="1202840" y="6063428"/>
            <a:ext cx="151209" cy="151194"/>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2" name="Ellipse 21"/>
          <p:cNvSpPr/>
          <p:nvPr/>
        </p:nvSpPr>
        <p:spPr bwMode="auto">
          <a:xfrm>
            <a:off x="1834674" y="6383726"/>
            <a:ext cx="302419" cy="302387"/>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3" name="Ellipse 22"/>
          <p:cNvSpPr/>
          <p:nvPr/>
        </p:nvSpPr>
        <p:spPr bwMode="auto">
          <a:xfrm>
            <a:off x="2071511" y="4938247"/>
            <a:ext cx="403225" cy="403183"/>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6" name="Connecteur droit 25"/>
          <p:cNvSpPr>
            <a:spLocks noChangeShapeType="1"/>
          </p:cNvSpPr>
          <p:nvPr/>
        </p:nvSpPr>
        <p:spPr bwMode="auto">
          <a:xfrm>
            <a:off x="10029851" y="0"/>
            <a:ext cx="0" cy="7559675"/>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6" name="Espace réservé du numéro de diapositive 5"/>
          <p:cNvSpPr>
            <a:spLocks noGrp="1"/>
          </p:cNvSpPr>
          <p:nvPr>
            <p:ph type="sldNum" sz="quarter" idx="12"/>
          </p:nvPr>
        </p:nvSpPr>
        <p:spPr bwMode="auto">
          <a:xfrm>
            <a:off x="1477936" y="5432981"/>
            <a:ext cx="672042" cy="570474"/>
          </a:xfrm>
        </p:spPr>
        <p:txBody>
          <a:bodyPr/>
          <a:lstStyle/>
          <a:p>
            <a:pPr algn="r"/>
            <a:fld id="{1B89F8F7-7F43-456E-BDE3-F05AE4A5EC3B}" type="slidenum">
              <a:rPr lang="fr-FR" sz="1400" smtClean="0"/>
              <a:t>‹N°›</a:t>
            </a:fld>
            <a:endParaRPr lang="fr-F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r>
              <a:rPr lang="fr-FR" sz="1400" smtClean="0"/>
              <a:t>&lt;date/heure&gt;</a:t>
            </a:r>
            <a:endParaRPr lang="fr-FR"/>
          </a:p>
        </p:txBody>
      </p:sp>
      <p:sp>
        <p:nvSpPr>
          <p:cNvPr id="6" name="Espace réservé du pied de page 5"/>
          <p:cNvSpPr>
            <a:spLocks noGrp="1"/>
          </p:cNvSpPr>
          <p:nvPr>
            <p:ph type="ftr" sz="quarter" idx="11"/>
          </p:nvPr>
        </p:nvSpPr>
        <p:spPr/>
        <p:txBody>
          <a:bodyPr/>
          <a:lstStyle/>
          <a:p>
            <a:pPr algn="ctr"/>
            <a:r>
              <a:rPr lang="fr-FR" sz="1400" smtClean="0"/>
              <a:t>&lt;pied de page&gt;</a:t>
            </a:r>
            <a:endParaRPr lang="fr-FR"/>
          </a:p>
        </p:txBody>
      </p:sp>
      <p:sp>
        <p:nvSpPr>
          <p:cNvPr id="7" name="Espace réservé du numéro de diapositive 6"/>
          <p:cNvSpPr>
            <a:spLocks noGrp="1"/>
          </p:cNvSpPr>
          <p:nvPr>
            <p:ph type="sldNum" sz="quarter" idx="12"/>
          </p:nvPr>
        </p:nvSpPr>
        <p:spPr/>
        <p:txBody>
          <a:bodyPr/>
          <a:lstStyle/>
          <a:p>
            <a:pPr algn="r"/>
            <a:fld id="{1B89F8F7-7F43-456E-BDE3-F05AE4A5EC3B}" type="slidenum">
              <a:rPr lang="fr-FR" sz="1400" smtClean="0"/>
              <a:t>‹N°›</a:t>
            </a:fld>
            <a:endParaRPr lang="fr-FR"/>
          </a:p>
        </p:txBody>
      </p:sp>
      <p:sp>
        <p:nvSpPr>
          <p:cNvPr id="9" name="Espace réservé du contenu 8"/>
          <p:cNvSpPr>
            <a:spLocks noGrp="1"/>
          </p:cNvSpPr>
          <p:nvPr>
            <p:ph sz="quarter" idx="1"/>
          </p:nvPr>
        </p:nvSpPr>
        <p:spPr>
          <a:xfrm>
            <a:off x="504031" y="1763924"/>
            <a:ext cx="4032250" cy="5039783"/>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707652" y="1763924"/>
            <a:ext cx="4032250" cy="5039783"/>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04031" y="300987"/>
            <a:ext cx="8316516" cy="1259946"/>
          </a:xfrm>
        </p:spPr>
        <p:txBody>
          <a:bodyPr anchor="b"/>
          <a:lstStyle>
            <a:lvl1pPr>
              <a:defRPr/>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r>
              <a:rPr lang="fr-FR" sz="1400" smtClean="0"/>
              <a:t>&lt;date/heure&gt;</a:t>
            </a:r>
            <a:endParaRPr lang="fr-FR"/>
          </a:p>
        </p:txBody>
      </p:sp>
      <p:sp>
        <p:nvSpPr>
          <p:cNvPr id="8" name="Espace réservé du pied de page 7"/>
          <p:cNvSpPr>
            <a:spLocks noGrp="1"/>
          </p:cNvSpPr>
          <p:nvPr>
            <p:ph type="ftr" sz="quarter" idx="11"/>
          </p:nvPr>
        </p:nvSpPr>
        <p:spPr/>
        <p:txBody>
          <a:bodyPr/>
          <a:lstStyle/>
          <a:p>
            <a:pPr algn="ctr"/>
            <a:r>
              <a:rPr lang="fr-FR" sz="1400" smtClean="0"/>
              <a:t>&lt;pied de page&gt;</a:t>
            </a:r>
            <a:endParaRPr lang="fr-FR"/>
          </a:p>
        </p:txBody>
      </p:sp>
      <p:sp>
        <p:nvSpPr>
          <p:cNvPr id="9" name="Espace réservé du numéro de diapositive 8"/>
          <p:cNvSpPr>
            <a:spLocks noGrp="1"/>
          </p:cNvSpPr>
          <p:nvPr>
            <p:ph type="sldNum" sz="quarter" idx="12"/>
          </p:nvPr>
        </p:nvSpPr>
        <p:spPr/>
        <p:txBody>
          <a:bodyPr/>
          <a:lstStyle/>
          <a:p>
            <a:pPr algn="r"/>
            <a:fld id="{1B89F8F7-7F43-456E-BDE3-F05AE4A5EC3B}" type="slidenum">
              <a:rPr lang="fr-FR" sz="1400" smtClean="0"/>
              <a:t>‹N°›</a:t>
            </a:fld>
            <a:endParaRPr lang="fr-FR"/>
          </a:p>
        </p:txBody>
      </p:sp>
      <p:sp>
        <p:nvSpPr>
          <p:cNvPr id="11" name="Espace réservé du contenu 10"/>
          <p:cNvSpPr>
            <a:spLocks noGrp="1"/>
          </p:cNvSpPr>
          <p:nvPr>
            <p:ph sz="quarter" idx="2"/>
          </p:nvPr>
        </p:nvSpPr>
        <p:spPr>
          <a:xfrm>
            <a:off x="504031" y="2603888"/>
            <a:ext cx="4032250" cy="4283816"/>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19799" y="2603888"/>
            <a:ext cx="4032250" cy="4283816"/>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504031" y="1730326"/>
            <a:ext cx="4032250" cy="725729"/>
          </a:xfrm>
          <a:prstGeom prst="roundRect">
            <a:avLst>
              <a:gd name="adj" fmla="val 16667"/>
            </a:avLst>
          </a:prstGeom>
          <a:solidFill>
            <a:schemeClr val="accent1"/>
          </a:solidFill>
        </p:spPr>
        <p:txBody>
          <a:bodyPr rtlCol="0" anchor="ctr">
            <a:noAutofit/>
          </a:bodyPr>
          <a:lstStyle>
            <a:lvl1pPr marL="0" indent="0">
              <a:buFontTx/>
              <a:buNone/>
              <a:defRPr sz="2200" b="1">
                <a:solidFill>
                  <a:srgbClr val="FFFFFF"/>
                </a:solidFill>
              </a:defRPr>
            </a:lvl1pPr>
          </a:lstStyle>
          <a:p>
            <a:pPr lvl="0" eaLnBrk="1" latinLnBrk="0" hangingPunct="1"/>
            <a:r>
              <a:rPr kumimoji="0" lang="fr-FR" smtClean="0"/>
              <a:t>Modifiez les styles du texte du masque</a:t>
            </a:r>
          </a:p>
        </p:txBody>
      </p:sp>
      <p:sp>
        <p:nvSpPr>
          <p:cNvPr id="14" name="Espace réservé du texte 13"/>
          <p:cNvSpPr>
            <a:spLocks noGrp="1"/>
          </p:cNvSpPr>
          <p:nvPr>
            <p:ph type="body" sz="quarter" idx="3"/>
          </p:nvPr>
        </p:nvSpPr>
        <p:spPr>
          <a:xfrm>
            <a:off x="4788297" y="1730326"/>
            <a:ext cx="4032250" cy="725729"/>
          </a:xfrm>
          <a:prstGeom prst="roundRect">
            <a:avLst>
              <a:gd name="adj" fmla="val 16667"/>
            </a:avLst>
          </a:prstGeom>
          <a:solidFill>
            <a:schemeClr val="accent1"/>
          </a:solidFill>
        </p:spPr>
        <p:txBody>
          <a:bodyPr rtlCol="0" anchor="ctr">
            <a:noAutofit/>
          </a:bodyPr>
          <a:lstStyle>
            <a:lvl1pPr marL="0" indent="0">
              <a:buFontTx/>
              <a:buNone/>
              <a:defRPr sz="2200" b="1">
                <a:solidFill>
                  <a:srgbClr val="FFFFFF"/>
                </a:solidFill>
              </a:defRPr>
            </a:lvl1pPr>
          </a:lstStyle>
          <a:p>
            <a:pPr lvl="0" eaLnBrk="1" latinLnBrk="0" hangingPunct="1"/>
            <a:r>
              <a:rPr kumimoji="0" lang="fr-FR" smtClean="0"/>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6" name="Espace réservé de la date 5"/>
          <p:cNvSpPr>
            <a:spLocks noGrp="1"/>
          </p:cNvSpPr>
          <p:nvPr>
            <p:ph type="dt" sz="half" idx="10"/>
          </p:nvPr>
        </p:nvSpPr>
        <p:spPr/>
        <p:txBody>
          <a:bodyPr rtlCol="0"/>
          <a:lstStyle/>
          <a:p>
            <a:r>
              <a:rPr lang="fr-FR" sz="1400" smtClean="0"/>
              <a:t>&lt;date/heure&gt;</a:t>
            </a:r>
            <a:endParaRPr lang="fr-FR"/>
          </a:p>
        </p:txBody>
      </p:sp>
      <p:sp>
        <p:nvSpPr>
          <p:cNvPr id="7" name="Espace réservé du numéro de diapositive 6"/>
          <p:cNvSpPr>
            <a:spLocks noGrp="1"/>
          </p:cNvSpPr>
          <p:nvPr>
            <p:ph type="sldNum" sz="quarter" idx="11"/>
          </p:nvPr>
        </p:nvSpPr>
        <p:spPr/>
        <p:txBody>
          <a:bodyPr rtlCol="0"/>
          <a:lstStyle/>
          <a:p>
            <a:pPr algn="r"/>
            <a:fld id="{1B89F8F7-7F43-456E-BDE3-F05AE4A5EC3B}" type="slidenum">
              <a:rPr lang="fr-FR" sz="1400" smtClean="0"/>
              <a:t>‹N°›</a:t>
            </a:fld>
            <a:endParaRPr lang="fr-FR"/>
          </a:p>
        </p:txBody>
      </p:sp>
      <p:sp>
        <p:nvSpPr>
          <p:cNvPr id="8" name="Espace réservé du pied de page 7"/>
          <p:cNvSpPr>
            <a:spLocks noGrp="1"/>
          </p:cNvSpPr>
          <p:nvPr>
            <p:ph type="ftr" sz="quarter" idx="12"/>
          </p:nvPr>
        </p:nvSpPr>
        <p:spPr/>
        <p:txBody>
          <a:bodyPr rtlCol="0"/>
          <a:lstStyle/>
          <a:p>
            <a:pPr algn="ctr"/>
            <a:r>
              <a:rPr lang="fr-FR" sz="1400" smtClean="0"/>
              <a:t>&lt;pied de page&gt;</a:t>
            </a: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z="1400" smtClean="0"/>
              <a:t>&lt;date/heure&gt;</a:t>
            </a:r>
            <a:endParaRPr lang="fr-FR"/>
          </a:p>
        </p:txBody>
      </p:sp>
      <p:sp>
        <p:nvSpPr>
          <p:cNvPr id="3" name="Espace réservé du pied de page 2"/>
          <p:cNvSpPr>
            <a:spLocks noGrp="1"/>
          </p:cNvSpPr>
          <p:nvPr>
            <p:ph type="ftr" sz="quarter" idx="11"/>
          </p:nvPr>
        </p:nvSpPr>
        <p:spPr/>
        <p:txBody>
          <a:bodyPr/>
          <a:lstStyle/>
          <a:p>
            <a:pPr algn="ctr"/>
            <a:r>
              <a:rPr lang="fr-FR" sz="1400" smtClean="0"/>
              <a:t>&lt;pied de page&gt;</a:t>
            </a:r>
            <a:endParaRPr lang="fr-FR"/>
          </a:p>
        </p:txBody>
      </p:sp>
      <p:sp>
        <p:nvSpPr>
          <p:cNvPr id="4" name="Espace réservé du numéro de diapositive 3"/>
          <p:cNvSpPr>
            <a:spLocks noGrp="1"/>
          </p:cNvSpPr>
          <p:nvPr>
            <p:ph type="sldNum" sz="quarter" idx="12"/>
          </p:nvPr>
        </p:nvSpPr>
        <p:spPr/>
        <p:txBody>
          <a:bodyPr/>
          <a:lstStyle/>
          <a:p>
            <a:pPr algn="r"/>
            <a:fld id="{1B89F8F7-7F43-456E-BDE3-F05AE4A5EC3B}" type="slidenum">
              <a:rPr lang="fr-FR" sz="1400"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9660599" y="0"/>
            <a:ext cx="0" cy="7559675"/>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100794" tIns="50397" rIns="100794" bIns="50397" anchor="t" compatLnSpc="1"/>
          <a:lstStyle/>
          <a:p>
            <a:endParaRPr kumimoji="0" lang="en-US" dirty="0"/>
          </a:p>
        </p:txBody>
      </p:sp>
      <p:sp>
        <p:nvSpPr>
          <p:cNvPr id="2" name="Titre 1"/>
          <p:cNvSpPr>
            <a:spLocks noGrp="1"/>
          </p:cNvSpPr>
          <p:nvPr>
            <p:ph type="title"/>
          </p:nvPr>
        </p:nvSpPr>
        <p:spPr>
          <a:xfrm rot="5400000">
            <a:off x="3717596" y="3527822"/>
            <a:ext cx="6954901" cy="504031"/>
          </a:xfrm>
        </p:spPr>
        <p:txBody>
          <a:bodyPr anchor="b"/>
          <a:lstStyle>
            <a:lvl1pPr algn="l">
              <a:buNone/>
              <a:defRPr sz="2200" b="1" cap="small" baseline="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7510066" y="302387"/>
            <a:ext cx="1683464" cy="5493364"/>
          </a:xfrm>
        </p:spPr>
        <p:txBody>
          <a:bodyPr/>
          <a:lstStyle>
            <a:lvl1pPr marL="0" indent="0">
              <a:spcBef>
                <a:spcPts val="441"/>
              </a:spcBef>
              <a:spcAft>
                <a:spcPts val="1102"/>
              </a:spcAft>
              <a:buNone/>
              <a:defRPr sz="1300"/>
            </a:lvl1pPr>
            <a:lvl2pPr>
              <a:buNone/>
              <a:defRPr sz="1300"/>
            </a:lvl2pPr>
            <a:lvl3pPr>
              <a:buNone/>
              <a:defRPr sz="1100"/>
            </a:lvl3pPr>
            <a:lvl4pPr>
              <a:buNone/>
              <a:defRPr sz="1000"/>
            </a:lvl4pPr>
            <a:lvl5pPr>
              <a:buNone/>
              <a:defRPr sz="1000"/>
            </a:lvl5pPr>
          </a:lstStyle>
          <a:p>
            <a:pPr lvl="0" eaLnBrk="1" latinLnBrk="0" hangingPunct="1"/>
            <a:r>
              <a:rPr kumimoji="0" lang="fr-FR" smtClean="0"/>
              <a:t>Modifiez les styles du texte du masque</a:t>
            </a:r>
          </a:p>
        </p:txBody>
      </p:sp>
      <p:sp>
        <p:nvSpPr>
          <p:cNvPr id="8" name="Connecteur droit 7"/>
          <p:cNvSpPr>
            <a:spLocks noChangeShapeType="1"/>
          </p:cNvSpPr>
          <p:nvPr/>
        </p:nvSpPr>
        <p:spPr bwMode="auto">
          <a:xfrm>
            <a:off x="6888427" y="0"/>
            <a:ext cx="0" cy="7559675"/>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dirty="0"/>
          </a:p>
        </p:txBody>
      </p:sp>
      <p:sp>
        <p:nvSpPr>
          <p:cNvPr id="9" name="Connecteur droit 8"/>
          <p:cNvSpPr>
            <a:spLocks noChangeShapeType="1"/>
          </p:cNvSpPr>
          <p:nvPr/>
        </p:nvSpPr>
        <p:spPr bwMode="auto">
          <a:xfrm>
            <a:off x="6826576" y="0"/>
            <a:ext cx="0" cy="7559675"/>
          </a:xfrm>
          <a:prstGeom prst="line">
            <a:avLst/>
          </a:prstGeom>
          <a:noFill/>
          <a:ln w="12700"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dirty="0"/>
          </a:p>
        </p:txBody>
      </p:sp>
      <p:sp>
        <p:nvSpPr>
          <p:cNvPr id="11" name="Connecteur droit 10"/>
          <p:cNvSpPr>
            <a:spLocks noChangeShapeType="1"/>
          </p:cNvSpPr>
          <p:nvPr/>
        </p:nvSpPr>
        <p:spPr bwMode="auto">
          <a:xfrm>
            <a:off x="9912615" y="0"/>
            <a:ext cx="0" cy="7559675"/>
          </a:xfrm>
          <a:prstGeom prst="line">
            <a:avLst/>
          </a:prstGeom>
          <a:noFill/>
          <a:ln w="19050"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2" name="Rectangle 11"/>
          <p:cNvSpPr/>
          <p:nvPr/>
        </p:nvSpPr>
        <p:spPr bwMode="auto">
          <a:xfrm>
            <a:off x="9744604" y="0"/>
            <a:ext cx="336021" cy="7559675"/>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3" name="Connecteur droit 12"/>
          <p:cNvSpPr>
            <a:spLocks noChangeShapeType="1"/>
          </p:cNvSpPr>
          <p:nvPr/>
        </p:nvSpPr>
        <p:spPr bwMode="auto">
          <a:xfrm>
            <a:off x="9828609" y="0"/>
            <a:ext cx="0" cy="7559675"/>
          </a:xfrm>
          <a:prstGeom prst="line">
            <a:avLst/>
          </a:prstGeom>
          <a:noFill/>
          <a:ln w="9525"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4" name="Ellipse 13"/>
          <p:cNvSpPr/>
          <p:nvPr/>
        </p:nvSpPr>
        <p:spPr>
          <a:xfrm>
            <a:off x="8991917" y="6299729"/>
            <a:ext cx="604838" cy="604774"/>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18" name="Espace réservé du contenu 17"/>
          <p:cNvSpPr>
            <a:spLocks noGrp="1"/>
          </p:cNvSpPr>
          <p:nvPr>
            <p:ph sz="quarter" idx="1"/>
          </p:nvPr>
        </p:nvSpPr>
        <p:spPr>
          <a:xfrm>
            <a:off x="336021" y="302387"/>
            <a:ext cx="6216385" cy="697506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r>
              <a:rPr lang="fr-FR" sz="1400" smtClean="0"/>
              <a:t>&lt;date/heure&gt;</a:t>
            </a:r>
            <a:endParaRPr lang="fr-FR"/>
          </a:p>
        </p:txBody>
      </p:sp>
      <p:sp>
        <p:nvSpPr>
          <p:cNvPr id="22" name="Espace réservé du numéro de diapositive 21"/>
          <p:cNvSpPr>
            <a:spLocks noGrp="1"/>
          </p:cNvSpPr>
          <p:nvPr>
            <p:ph type="sldNum" sz="quarter" idx="15"/>
          </p:nvPr>
        </p:nvSpPr>
        <p:spPr/>
        <p:txBody>
          <a:bodyPr rtlCol="0"/>
          <a:lstStyle/>
          <a:p>
            <a:pPr algn="r"/>
            <a:fld id="{1B89F8F7-7F43-456E-BDE3-F05AE4A5EC3B}" type="slidenum">
              <a:rPr lang="fr-FR" sz="1400" smtClean="0"/>
              <a:t>‹N°›</a:t>
            </a:fld>
            <a:endParaRPr lang="fr-FR"/>
          </a:p>
        </p:txBody>
      </p:sp>
      <p:sp>
        <p:nvSpPr>
          <p:cNvPr id="23" name="Espace réservé du pied de page 22"/>
          <p:cNvSpPr>
            <a:spLocks noGrp="1"/>
          </p:cNvSpPr>
          <p:nvPr>
            <p:ph type="ftr" sz="quarter" idx="16"/>
          </p:nvPr>
        </p:nvSpPr>
        <p:spPr/>
        <p:txBody>
          <a:bodyPr rtlCol="0"/>
          <a:lstStyle/>
          <a:p>
            <a:pPr algn="ctr"/>
            <a:r>
              <a:rPr lang="fr-FR" sz="1400" smtClean="0"/>
              <a:t>&lt;pied de page&gt;</a:t>
            </a:r>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9660599" y="0"/>
            <a:ext cx="0" cy="7559675"/>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3" name="Ellipse 12"/>
          <p:cNvSpPr/>
          <p:nvPr/>
        </p:nvSpPr>
        <p:spPr>
          <a:xfrm>
            <a:off x="8991917" y="6299729"/>
            <a:ext cx="604838" cy="604774"/>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 name="Titre 1"/>
          <p:cNvSpPr>
            <a:spLocks noGrp="1"/>
          </p:cNvSpPr>
          <p:nvPr>
            <p:ph type="title"/>
          </p:nvPr>
        </p:nvSpPr>
        <p:spPr>
          <a:xfrm rot="5400000">
            <a:off x="3693654" y="3527822"/>
            <a:ext cx="6954901" cy="504031"/>
          </a:xfrm>
        </p:spPr>
        <p:txBody>
          <a:bodyPr anchor="b"/>
          <a:lstStyle>
            <a:lvl1pPr algn="l">
              <a:buNone/>
              <a:defRPr sz="22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0" y="0"/>
            <a:ext cx="6804422" cy="7559675"/>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5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7458823" y="291888"/>
            <a:ext cx="1680104" cy="5463125"/>
          </a:xfrm>
        </p:spPr>
        <p:txBody>
          <a:bodyPr rot="0" spcFirstLastPara="0" vertOverflow="overflow" horzOverflow="overflow" vert="horz" wrap="square" lIns="100794" tIns="50397" rIns="100794" bIns="50397" numCol="1" spcCol="302383" rtlCol="0" fromWordArt="0" anchor="t" anchorCtr="0" forceAA="0" compatLnSpc="1">
            <a:normAutofit/>
          </a:bodyPr>
          <a:lstStyle>
            <a:lvl1pPr marL="0" indent="0">
              <a:spcBef>
                <a:spcPts val="110"/>
              </a:spcBef>
              <a:spcAft>
                <a:spcPts val="441"/>
              </a:spcAft>
              <a:buFontTx/>
              <a:buNone/>
              <a:defRPr sz="1300"/>
            </a:lvl1pPr>
            <a:lvl2pPr>
              <a:defRPr sz="1300"/>
            </a:lvl2pPr>
            <a:lvl3pPr>
              <a:defRPr sz="1100"/>
            </a:lvl3pPr>
            <a:lvl4pPr>
              <a:defRPr sz="1000"/>
            </a:lvl4pPr>
            <a:lvl5pPr>
              <a:defRPr sz="1000"/>
            </a:lvl5pPr>
          </a:lstStyle>
          <a:p>
            <a:pPr lvl="0" eaLnBrk="1" latinLnBrk="0" hangingPunct="1"/>
            <a:r>
              <a:rPr kumimoji="0" lang="fr-FR" smtClean="0"/>
              <a:t>Modifiez les styles du texte du masque</a:t>
            </a:r>
          </a:p>
        </p:txBody>
      </p:sp>
      <p:sp>
        <p:nvSpPr>
          <p:cNvPr id="10" name="Connecteur droit 9"/>
          <p:cNvSpPr>
            <a:spLocks noChangeShapeType="1"/>
          </p:cNvSpPr>
          <p:nvPr/>
        </p:nvSpPr>
        <p:spPr bwMode="auto">
          <a:xfrm>
            <a:off x="9912615" y="0"/>
            <a:ext cx="0" cy="7559675"/>
          </a:xfrm>
          <a:prstGeom prst="line">
            <a:avLst/>
          </a:prstGeom>
          <a:noFill/>
          <a:ln w="9525" cap="flat" cmpd="sng" algn="ctr">
            <a:solidFill>
              <a:schemeClr val="tx1"/>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1" name="Rectangle 10"/>
          <p:cNvSpPr/>
          <p:nvPr/>
        </p:nvSpPr>
        <p:spPr bwMode="auto">
          <a:xfrm>
            <a:off x="9744604" y="0"/>
            <a:ext cx="336021" cy="7559675"/>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2" name="Connecteur droit 11"/>
          <p:cNvSpPr>
            <a:spLocks noChangeShapeType="1"/>
          </p:cNvSpPr>
          <p:nvPr/>
        </p:nvSpPr>
        <p:spPr bwMode="auto">
          <a:xfrm>
            <a:off x="9828609" y="0"/>
            <a:ext cx="0" cy="7559675"/>
          </a:xfrm>
          <a:prstGeom prst="line">
            <a:avLst/>
          </a:prstGeom>
          <a:noFill/>
          <a:ln w="9525"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9" name="Connecteur droit 18"/>
          <p:cNvSpPr>
            <a:spLocks noChangeShapeType="1"/>
          </p:cNvSpPr>
          <p:nvPr/>
        </p:nvSpPr>
        <p:spPr bwMode="auto">
          <a:xfrm>
            <a:off x="6888427" y="0"/>
            <a:ext cx="0" cy="7559675"/>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dirty="0"/>
          </a:p>
        </p:txBody>
      </p:sp>
      <p:sp>
        <p:nvSpPr>
          <p:cNvPr id="20" name="Connecteur droit 19"/>
          <p:cNvSpPr>
            <a:spLocks noChangeShapeType="1"/>
          </p:cNvSpPr>
          <p:nvPr/>
        </p:nvSpPr>
        <p:spPr bwMode="auto">
          <a:xfrm>
            <a:off x="6826576" y="0"/>
            <a:ext cx="0" cy="7559675"/>
          </a:xfrm>
          <a:prstGeom prst="line">
            <a:avLst/>
          </a:prstGeom>
          <a:noFill/>
          <a:ln w="12700"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dirty="0"/>
          </a:p>
        </p:txBody>
      </p:sp>
      <p:sp>
        <p:nvSpPr>
          <p:cNvPr id="17" name="Espace réservé de la date 16"/>
          <p:cNvSpPr>
            <a:spLocks noGrp="1"/>
          </p:cNvSpPr>
          <p:nvPr>
            <p:ph type="dt" sz="half" idx="10"/>
          </p:nvPr>
        </p:nvSpPr>
        <p:spPr/>
        <p:txBody>
          <a:bodyPr rtlCol="0"/>
          <a:lstStyle/>
          <a:p>
            <a:r>
              <a:rPr lang="fr-FR" sz="1400" smtClean="0"/>
              <a:t>&lt;date/heure&gt;</a:t>
            </a:r>
            <a:endParaRPr lang="fr-FR"/>
          </a:p>
        </p:txBody>
      </p:sp>
      <p:sp>
        <p:nvSpPr>
          <p:cNvPr id="18" name="Espace réservé du numéro de diapositive 17"/>
          <p:cNvSpPr>
            <a:spLocks noGrp="1"/>
          </p:cNvSpPr>
          <p:nvPr>
            <p:ph type="sldNum" sz="quarter" idx="11"/>
          </p:nvPr>
        </p:nvSpPr>
        <p:spPr/>
        <p:txBody>
          <a:bodyPr rtlCol="0"/>
          <a:lstStyle/>
          <a:p>
            <a:pPr algn="r"/>
            <a:fld id="{1B89F8F7-7F43-456E-BDE3-F05AE4A5EC3B}" type="slidenum">
              <a:rPr lang="fr-FR" sz="1400" smtClean="0"/>
              <a:t>‹N°›</a:t>
            </a:fld>
            <a:endParaRPr lang="fr-FR"/>
          </a:p>
        </p:txBody>
      </p:sp>
      <p:sp>
        <p:nvSpPr>
          <p:cNvPr id="21" name="Espace réservé du pied de page 20"/>
          <p:cNvSpPr>
            <a:spLocks noGrp="1"/>
          </p:cNvSpPr>
          <p:nvPr>
            <p:ph type="ftr" sz="quarter" idx="12"/>
          </p:nvPr>
        </p:nvSpPr>
        <p:spPr/>
        <p:txBody>
          <a:bodyPr rtlCol="0"/>
          <a:lstStyle/>
          <a:p>
            <a:pPr algn="ctr"/>
            <a:r>
              <a:rPr lang="fr-FR" sz="1400" smtClean="0"/>
              <a:t>&lt;pied de page&gt;</a:t>
            </a:r>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9660599" y="0"/>
            <a:ext cx="0" cy="7559675"/>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100794" tIns="50397" rIns="100794" bIns="50397" anchor="t" compatLnSpc="1"/>
          <a:lstStyle/>
          <a:p>
            <a:endParaRPr kumimoji="0" lang="en-US" dirty="0"/>
          </a:p>
        </p:txBody>
      </p:sp>
      <p:sp>
        <p:nvSpPr>
          <p:cNvPr id="22" name="Espace réservé du titre 21"/>
          <p:cNvSpPr>
            <a:spLocks noGrp="1"/>
          </p:cNvSpPr>
          <p:nvPr>
            <p:ph type="title"/>
          </p:nvPr>
        </p:nvSpPr>
        <p:spPr>
          <a:xfrm>
            <a:off x="504031" y="302737"/>
            <a:ext cx="8232510" cy="1259946"/>
          </a:xfrm>
          <a:prstGeom prst="rect">
            <a:avLst/>
          </a:prstGeom>
        </p:spPr>
        <p:txBody>
          <a:bodyPr vert="horz" lIns="100794" tIns="50397" rIns="100794" bIns="50397"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504031" y="1763924"/>
            <a:ext cx="8232510" cy="5372409"/>
          </a:xfrm>
          <a:prstGeom prst="rect">
            <a:avLst/>
          </a:prstGeom>
        </p:spPr>
        <p:txBody>
          <a:bodyPr vert="horz" lIns="100794" tIns="50397" rIns="100794" bIns="50397">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8367035" y="1192518"/>
            <a:ext cx="2217505" cy="423386"/>
          </a:xfrm>
          <a:prstGeom prst="rect">
            <a:avLst/>
          </a:prstGeom>
        </p:spPr>
        <p:txBody>
          <a:bodyPr vert="horz" lIns="100794" tIns="50397" rIns="100794" bIns="50397" anchor="ctr" anchorCtr="0"/>
          <a:lstStyle>
            <a:lvl1pPr algn="r" eaLnBrk="1" latinLnBrk="0" hangingPunct="1">
              <a:defRPr kumimoji="0" sz="1300">
                <a:solidFill>
                  <a:schemeClr val="tx2"/>
                </a:solidFill>
              </a:defRPr>
            </a:lvl1pPr>
          </a:lstStyle>
          <a:p>
            <a:r>
              <a:rPr lang="fr-FR" sz="1400" smtClean="0"/>
              <a:t>&lt;date/heure&gt;</a:t>
            </a:r>
            <a:endParaRPr lang="fr-FR"/>
          </a:p>
        </p:txBody>
      </p:sp>
      <p:sp>
        <p:nvSpPr>
          <p:cNvPr id="3" name="Espace réservé du pied de page 2"/>
          <p:cNvSpPr>
            <a:spLocks noGrp="1"/>
          </p:cNvSpPr>
          <p:nvPr>
            <p:ph type="ftr" sz="quarter" idx="3"/>
          </p:nvPr>
        </p:nvSpPr>
        <p:spPr>
          <a:xfrm rot="5400000">
            <a:off x="7706380" y="4119594"/>
            <a:ext cx="3527848" cy="403225"/>
          </a:xfrm>
          <a:prstGeom prst="rect">
            <a:avLst/>
          </a:prstGeom>
        </p:spPr>
        <p:txBody>
          <a:bodyPr vert="horz" lIns="100794" tIns="50397" rIns="100794" bIns="50397" anchor="ctr" anchorCtr="0"/>
          <a:lstStyle>
            <a:lvl1pPr algn="l" eaLnBrk="1" latinLnBrk="0" hangingPunct="1">
              <a:defRPr kumimoji="0" sz="1300">
                <a:solidFill>
                  <a:schemeClr val="tx2"/>
                </a:solidFill>
              </a:defRPr>
            </a:lvl1pPr>
          </a:lstStyle>
          <a:p>
            <a:pPr algn="ctr"/>
            <a:r>
              <a:rPr lang="fr-FR" sz="1400" smtClean="0"/>
              <a:t>&lt;pied de page&gt;</a:t>
            </a:r>
            <a:endParaRPr lang="fr-FR"/>
          </a:p>
        </p:txBody>
      </p:sp>
      <p:sp>
        <p:nvSpPr>
          <p:cNvPr id="7" name="Connecteur droit 6"/>
          <p:cNvSpPr>
            <a:spLocks noChangeShapeType="1"/>
          </p:cNvSpPr>
          <p:nvPr/>
        </p:nvSpPr>
        <p:spPr bwMode="auto">
          <a:xfrm>
            <a:off x="84005" y="0"/>
            <a:ext cx="0" cy="7559675"/>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9" name="Connecteur droit 8"/>
          <p:cNvSpPr>
            <a:spLocks noChangeShapeType="1"/>
          </p:cNvSpPr>
          <p:nvPr/>
        </p:nvSpPr>
        <p:spPr bwMode="auto">
          <a:xfrm>
            <a:off x="9912615" y="0"/>
            <a:ext cx="0" cy="7559675"/>
          </a:xfrm>
          <a:prstGeom prst="line">
            <a:avLst/>
          </a:prstGeom>
          <a:noFill/>
          <a:ln w="19050"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0" name="Rectangle 9"/>
          <p:cNvSpPr/>
          <p:nvPr/>
        </p:nvSpPr>
        <p:spPr bwMode="auto">
          <a:xfrm>
            <a:off x="9744604" y="0"/>
            <a:ext cx="336021" cy="7559675"/>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1" name="Connecteur droit 10"/>
          <p:cNvSpPr>
            <a:spLocks noChangeShapeType="1"/>
          </p:cNvSpPr>
          <p:nvPr/>
        </p:nvSpPr>
        <p:spPr bwMode="auto">
          <a:xfrm>
            <a:off x="9828609" y="0"/>
            <a:ext cx="0" cy="7559675"/>
          </a:xfrm>
          <a:prstGeom prst="line">
            <a:avLst/>
          </a:prstGeom>
          <a:noFill/>
          <a:ln w="9525"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2" name="Ellipse 11"/>
          <p:cNvSpPr/>
          <p:nvPr/>
        </p:nvSpPr>
        <p:spPr>
          <a:xfrm>
            <a:off x="8991917" y="6299729"/>
            <a:ext cx="604838" cy="604774"/>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961675" y="6320728"/>
            <a:ext cx="672042" cy="574535"/>
          </a:xfrm>
          <a:prstGeom prst="rect">
            <a:avLst/>
          </a:prstGeom>
        </p:spPr>
        <p:txBody>
          <a:bodyPr vert="horz" lIns="100794" tIns="50397" rIns="100794" bIns="50397" anchor="ctr"/>
          <a:lstStyle>
            <a:lvl1pPr algn="ctr" eaLnBrk="1" latinLnBrk="0" hangingPunct="1">
              <a:defRPr kumimoji="0" sz="1500" b="1">
                <a:solidFill>
                  <a:srgbClr val="FFFFFF"/>
                </a:solidFill>
              </a:defRPr>
            </a:lvl1pPr>
          </a:lstStyle>
          <a:p>
            <a:pPr algn="r"/>
            <a:fld id="{FC9B7B7F-25F8-4AFE-9853-08EB6C653BDE}" type="slidenum">
              <a:rPr lang="fr-FR" sz="1400" smtClean="0"/>
              <a:t>‹N°›</a:t>
            </a:fld>
            <a:endParaRPr lang="fr-F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rtl="0" eaLnBrk="1" latinLnBrk="0" hangingPunct="1">
        <a:spcBef>
          <a:spcPct val="0"/>
        </a:spcBef>
        <a:buNone/>
        <a:defRPr kumimoji="0" sz="3300" b="0" kern="1200" cap="small" baseline="0">
          <a:solidFill>
            <a:schemeClr val="tx2"/>
          </a:solidFill>
          <a:latin typeface="+mj-lt"/>
          <a:ea typeface="+mj-ea"/>
          <a:cs typeface="+mj-cs"/>
        </a:defRPr>
      </a:lvl1pPr>
    </p:titleStyle>
    <p:bodyStyle>
      <a:lvl1pPr marL="302383" indent="-302383" algn="l" rtl="0" eaLnBrk="1" latinLnBrk="0" hangingPunct="1">
        <a:spcBef>
          <a:spcPts val="661"/>
        </a:spcBef>
        <a:buClr>
          <a:schemeClr val="accent1"/>
        </a:buClr>
        <a:buSzPct val="70000"/>
        <a:buFont typeface="Wingdings"/>
        <a:buChar char=""/>
        <a:defRPr kumimoji="0" sz="2600" kern="1200">
          <a:solidFill>
            <a:schemeClr val="tx1"/>
          </a:solidFill>
          <a:latin typeface="+mn-lt"/>
          <a:ea typeface="+mn-ea"/>
          <a:cs typeface="+mn-cs"/>
        </a:defRPr>
      </a:lvl1pPr>
      <a:lvl2pPr marL="705560" indent="-302383" algn="l" rtl="0" eaLnBrk="1" latinLnBrk="0" hangingPunct="1">
        <a:spcBef>
          <a:spcPct val="20000"/>
        </a:spcBef>
        <a:buClr>
          <a:schemeClr val="accent1"/>
        </a:buClr>
        <a:buSzPct val="80000"/>
        <a:buFont typeface="Wingdings 2"/>
        <a:buChar char=""/>
        <a:defRPr kumimoji="0" sz="2300" kern="1200">
          <a:solidFill>
            <a:schemeClr val="tx1"/>
          </a:solidFill>
          <a:latin typeface="+mn-lt"/>
          <a:ea typeface="+mn-ea"/>
          <a:cs typeface="+mn-cs"/>
        </a:defRPr>
      </a:lvl2pPr>
      <a:lvl3pPr marL="1007943" indent="-201589" algn="l" rtl="0" eaLnBrk="1" latinLnBrk="0" hangingPunct="1">
        <a:spcBef>
          <a:spcPct val="20000"/>
        </a:spcBef>
        <a:buClr>
          <a:schemeClr val="accent1">
            <a:shade val="75000"/>
          </a:schemeClr>
        </a:buClr>
        <a:buSzPct val="60000"/>
        <a:buFont typeface="Wingdings"/>
        <a:buChar char=""/>
        <a:defRPr kumimoji="0" sz="2000" kern="1200">
          <a:solidFill>
            <a:schemeClr val="tx1"/>
          </a:solidFill>
          <a:latin typeface="+mn-lt"/>
          <a:ea typeface="+mn-ea"/>
          <a:cs typeface="+mn-cs"/>
        </a:defRPr>
      </a:lvl3pPr>
      <a:lvl4pPr marL="1310326" indent="-201589" algn="l" rtl="0" eaLnBrk="1" latinLnBrk="0" hangingPunct="1">
        <a:spcBef>
          <a:spcPct val="20000"/>
        </a:spcBef>
        <a:buClr>
          <a:schemeClr val="accent1">
            <a:tint val="60000"/>
          </a:schemeClr>
        </a:buClr>
        <a:buSzPct val="60000"/>
        <a:buFont typeface="Wingdings"/>
        <a:buChar char=""/>
        <a:defRPr kumimoji="0" sz="2000" kern="1200">
          <a:solidFill>
            <a:schemeClr val="tx1"/>
          </a:solidFill>
          <a:latin typeface="+mn-lt"/>
          <a:ea typeface="+mn-ea"/>
          <a:cs typeface="+mn-cs"/>
        </a:defRPr>
      </a:lvl4pPr>
      <a:lvl5pPr marL="1612709" indent="-201589" algn="l" rtl="0" eaLnBrk="1" latinLnBrk="0" hangingPunct="1">
        <a:spcBef>
          <a:spcPct val="20000"/>
        </a:spcBef>
        <a:buClr>
          <a:schemeClr val="accent2">
            <a:tint val="60000"/>
          </a:schemeClr>
        </a:buClr>
        <a:buSzPct val="68000"/>
        <a:buFont typeface="Wingdings 2"/>
        <a:buChar char=""/>
        <a:defRPr kumimoji="0" sz="1800" kern="1200">
          <a:solidFill>
            <a:schemeClr val="tx1"/>
          </a:solidFill>
          <a:latin typeface="+mn-lt"/>
          <a:ea typeface="+mn-ea"/>
          <a:cs typeface="+mn-cs"/>
        </a:defRPr>
      </a:lvl5pPr>
      <a:lvl6pPr marL="1915092" indent="-201589" algn="l" rtl="0" eaLnBrk="1" latinLnBrk="0" hangingPunct="1">
        <a:spcBef>
          <a:spcPct val="20000"/>
        </a:spcBef>
        <a:buClr>
          <a:schemeClr val="accent1"/>
        </a:buClr>
        <a:buChar char="•"/>
        <a:defRPr kumimoji="0" sz="1800" kern="1200">
          <a:solidFill>
            <a:schemeClr val="tx2"/>
          </a:solidFill>
          <a:latin typeface="+mn-lt"/>
          <a:ea typeface="+mn-ea"/>
          <a:cs typeface="+mn-cs"/>
        </a:defRPr>
      </a:lvl6pPr>
      <a:lvl7pPr marL="2217475" indent="-201589" algn="l" rtl="0" eaLnBrk="1" latinLnBrk="0" hangingPunct="1">
        <a:spcBef>
          <a:spcPct val="20000"/>
        </a:spcBef>
        <a:buClr>
          <a:schemeClr val="accent1">
            <a:tint val="60000"/>
          </a:schemeClr>
        </a:buClr>
        <a:buSzPct val="60000"/>
        <a:buFont typeface="Wingdings"/>
        <a:buChar char=""/>
        <a:defRPr kumimoji="0" sz="1500" kern="1200" baseline="0">
          <a:solidFill>
            <a:schemeClr val="tx2"/>
          </a:solidFill>
          <a:latin typeface="+mn-lt"/>
          <a:ea typeface="+mn-ea"/>
          <a:cs typeface="+mn-cs"/>
        </a:defRPr>
      </a:lvl7pPr>
      <a:lvl8pPr marL="2519858" indent="-201589" algn="l" rtl="0" eaLnBrk="1" latinLnBrk="0" hangingPunct="1">
        <a:spcBef>
          <a:spcPct val="20000"/>
        </a:spcBef>
        <a:buClr>
          <a:schemeClr val="accent2"/>
        </a:buClr>
        <a:buChar char="•"/>
        <a:defRPr kumimoji="0" sz="1500" kern="1200" cap="small" baseline="0">
          <a:solidFill>
            <a:schemeClr val="tx2"/>
          </a:solidFill>
          <a:latin typeface="+mn-lt"/>
          <a:ea typeface="+mn-ea"/>
          <a:cs typeface="+mn-cs"/>
        </a:defRPr>
      </a:lvl8pPr>
      <a:lvl9pPr marL="2822241" indent="-201589" algn="l" rtl="0" eaLnBrk="1" latinLnBrk="0" hangingPunct="1">
        <a:spcBef>
          <a:spcPct val="20000"/>
        </a:spcBef>
        <a:buClr>
          <a:schemeClr val="accent1">
            <a:shade val="75000"/>
          </a:schemeClr>
        </a:buClr>
        <a:buChar char="•"/>
        <a:defRPr kumimoji="0" sz="15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3972" algn="l" rtl="0" eaLnBrk="1" latinLnBrk="0" hangingPunct="1">
        <a:defRPr kumimoji="0" kern="1200">
          <a:solidFill>
            <a:schemeClr val="tx1"/>
          </a:solidFill>
          <a:latin typeface="+mn-lt"/>
          <a:ea typeface="+mn-ea"/>
          <a:cs typeface="+mn-cs"/>
        </a:defRPr>
      </a:lvl2pPr>
      <a:lvl3pPr marL="1007943" algn="l" rtl="0" eaLnBrk="1" latinLnBrk="0" hangingPunct="1">
        <a:defRPr kumimoji="0" kern="1200">
          <a:solidFill>
            <a:schemeClr val="tx1"/>
          </a:solidFill>
          <a:latin typeface="+mn-lt"/>
          <a:ea typeface="+mn-ea"/>
          <a:cs typeface="+mn-cs"/>
        </a:defRPr>
      </a:lvl3pPr>
      <a:lvl4pPr marL="1511915" algn="l" rtl="0" eaLnBrk="1" latinLnBrk="0" hangingPunct="1">
        <a:defRPr kumimoji="0" kern="1200">
          <a:solidFill>
            <a:schemeClr val="tx1"/>
          </a:solidFill>
          <a:latin typeface="+mn-lt"/>
          <a:ea typeface="+mn-ea"/>
          <a:cs typeface="+mn-cs"/>
        </a:defRPr>
      </a:lvl4pPr>
      <a:lvl5pPr marL="2015886" algn="l" rtl="0" eaLnBrk="1" latinLnBrk="0" hangingPunct="1">
        <a:defRPr kumimoji="0" kern="1200">
          <a:solidFill>
            <a:schemeClr val="tx1"/>
          </a:solidFill>
          <a:latin typeface="+mn-lt"/>
          <a:ea typeface="+mn-ea"/>
          <a:cs typeface="+mn-cs"/>
        </a:defRPr>
      </a:lvl5pPr>
      <a:lvl6pPr marL="2519858" algn="l" rtl="0" eaLnBrk="1" latinLnBrk="0" hangingPunct="1">
        <a:defRPr kumimoji="0" kern="1200">
          <a:solidFill>
            <a:schemeClr val="tx1"/>
          </a:solidFill>
          <a:latin typeface="+mn-lt"/>
          <a:ea typeface="+mn-ea"/>
          <a:cs typeface="+mn-cs"/>
        </a:defRPr>
      </a:lvl6pPr>
      <a:lvl7pPr marL="3023829" algn="l" rtl="0" eaLnBrk="1" latinLnBrk="0" hangingPunct="1">
        <a:defRPr kumimoji="0" kern="1200">
          <a:solidFill>
            <a:schemeClr val="tx1"/>
          </a:solidFill>
          <a:latin typeface="+mn-lt"/>
          <a:ea typeface="+mn-ea"/>
          <a:cs typeface="+mn-cs"/>
        </a:defRPr>
      </a:lvl7pPr>
      <a:lvl8pPr marL="3527801" algn="l" rtl="0" eaLnBrk="1" latinLnBrk="0" hangingPunct="1">
        <a:defRPr kumimoji="0" kern="1200">
          <a:solidFill>
            <a:schemeClr val="tx1"/>
          </a:solidFill>
          <a:latin typeface="+mn-lt"/>
          <a:ea typeface="+mn-ea"/>
          <a:cs typeface="+mn-cs"/>
        </a:defRPr>
      </a:lvl8pPr>
      <a:lvl9pPr marL="403177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2952000" y="449640"/>
            <a:ext cx="6624000" cy="1134360"/>
          </a:xfrm>
          <a:prstGeom prst="rect">
            <a:avLst/>
          </a:prstGeom>
        </p:spPr>
        <p:txBody>
          <a:bodyPr wrap="none" lIns="0" tIns="0" rIns="0" bIns="0" anchor="ctr"/>
          <a:lstStyle/>
          <a:p>
            <a:pPr algn="ctr"/>
            <a:r>
              <a:rPr lang="fr-FR" sz="4400" b="1" dirty="0">
                <a:latin typeface="Cambria" panose="02040503050406030204" pitchFamily="18" charset="0"/>
              </a:rPr>
              <a:t>PROJET DE </a:t>
            </a:r>
            <a:r>
              <a:rPr lang="fr-FR" sz="4400" b="1" dirty="0" smtClean="0">
                <a:latin typeface="Cambria" panose="02040503050406030204" pitchFamily="18" charset="0"/>
              </a:rPr>
              <a:t>GÉOMATIQUE</a:t>
            </a:r>
            <a:br>
              <a:rPr lang="fr-FR" sz="4400" b="1" dirty="0" smtClean="0">
                <a:latin typeface="Cambria" panose="02040503050406030204" pitchFamily="18" charset="0"/>
              </a:rPr>
            </a:br>
            <a:r>
              <a:rPr lang="fr-FR" sz="4400" b="1" dirty="0" smtClean="0">
                <a:latin typeface="Cambria" panose="02040503050406030204" pitchFamily="18" charset="0"/>
              </a:rPr>
              <a:t> </a:t>
            </a:r>
            <a:r>
              <a:rPr lang="fr-FR" sz="4400" b="1" dirty="0">
                <a:latin typeface="Cambria" panose="02040503050406030204" pitchFamily="18" charset="0"/>
              </a:rPr>
              <a:t>TSI 2015/2016</a:t>
            </a:r>
            <a:endParaRPr sz="2000" dirty="0">
              <a:latin typeface="Cambria" panose="02040503050406030204" pitchFamily="18" charset="0"/>
            </a:endParaRPr>
          </a:p>
        </p:txBody>
      </p:sp>
      <p:sp>
        <p:nvSpPr>
          <p:cNvPr id="79" name="TextShape 2"/>
          <p:cNvSpPr txBox="1"/>
          <p:nvPr/>
        </p:nvSpPr>
        <p:spPr>
          <a:xfrm>
            <a:off x="818640" y="2356445"/>
            <a:ext cx="8757360" cy="2791544"/>
          </a:xfrm>
          <a:prstGeom prst="rect">
            <a:avLst/>
          </a:prstGeom>
        </p:spPr>
        <p:txBody>
          <a:bodyPr wrap="none" lIns="0" tIns="0" rIns="0" bIns="0" anchor="ctr"/>
          <a:lstStyle/>
          <a:p>
            <a:pPr algn="ctr">
              <a:spcAft>
                <a:spcPts val="1200"/>
              </a:spcAft>
            </a:pPr>
            <a:r>
              <a:rPr lang="fr-FR" sz="4000" b="1" dirty="0">
                <a:latin typeface="Cambria" panose="02040503050406030204" pitchFamily="18" charset="0"/>
              </a:rPr>
              <a:t>MEGAFI</a:t>
            </a:r>
            <a:r>
              <a:rPr lang="fr-FR" sz="4000" dirty="0">
                <a:latin typeface="Cambria" panose="02040503050406030204" pitchFamily="18" charset="0"/>
              </a:rPr>
              <a:t> </a:t>
            </a:r>
            <a:r>
              <a:rPr lang="fr-FR" sz="3200" dirty="0">
                <a:latin typeface="Cambria" panose="02040503050406030204" pitchFamily="18" charset="0"/>
              </a:rPr>
              <a:t>:</a:t>
            </a:r>
            <a:endParaRPr dirty="0">
              <a:latin typeface="Cambria" panose="02040503050406030204" pitchFamily="18" charset="0"/>
            </a:endParaRPr>
          </a:p>
          <a:p>
            <a:pPr algn="ctr">
              <a:spcAft>
                <a:spcPts val="1200"/>
              </a:spcAft>
            </a:pPr>
            <a:r>
              <a:rPr lang="fr-FR" sz="3200" dirty="0" smtClean="0">
                <a:latin typeface="Cambria" panose="02040503050406030204" pitchFamily="18" charset="0"/>
              </a:rPr>
              <a:t>Modèle d'écoulement d'une </a:t>
            </a:r>
            <a:r>
              <a:rPr lang="fr-FR" sz="3200" dirty="0">
                <a:latin typeface="Cambria" panose="02040503050406030204" pitchFamily="18" charset="0"/>
              </a:rPr>
              <a:t>goutte </a:t>
            </a:r>
            <a:r>
              <a:rPr lang="fr-FR" sz="3200" dirty="0" smtClean="0">
                <a:latin typeface="Cambria" panose="02040503050406030204" pitchFamily="18" charset="0"/>
              </a:rPr>
              <a:t>d'eau</a:t>
            </a:r>
            <a:br>
              <a:rPr lang="fr-FR" sz="3200" dirty="0" smtClean="0">
                <a:latin typeface="Cambria" panose="02040503050406030204" pitchFamily="18" charset="0"/>
              </a:rPr>
            </a:br>
            <a:r>
              <a:rPr lang="fr-FR" sz="3200" dirty="0" smtClean="0">
                <a:latin typeface="Cambria" panose="02040503050406030204" pitchFamily="18" charset="0"/>
              </a:rPr>
              <a:t>dans </a:t>
            </a:r>
            <a:r>
              <a:rPr lang="fr-FR" sz="3200" dirty="0">
                <a:latin typeface="Cambria" panose="02040503050406030204" pitchFamily="18" charset="0"/>
              </a:rPr>
              <a:t>les Alpes franco-italiennes</a:t>
            </a:r>
            <a:endParaRPr dirty="0">
              <a:latin typeface="Cambria" panose="02040503050406030204" pitchFamily="18" charset="0"/>
            </a:endParaRPr>
          </a:p>
          <a:p>
            <a:pPr algn="ctr">
              <a:spcBef>
                <a:spcPts val="600"/>
              </a:spcBef>
            </a:pPr>
            <a:r>
              <a:rPr lang="fr-FR" sz="2200" dirty="0" smtClean="0">
                <a:latin typeface="Cambria" panose="02040503050406030204" pitchFamily="18" charset="0"/>
              </a:rPr>
              <a:t>3 </a:t>
            </a:r>
            <a:r>
              <a:rPr lang="fr-FR" sz="2200" dirty="0">
                <a:latin typeface="Cambria" panose="02040503050406030204" pitchFamily="18" charset="0"/>
              </a:rPr>
              <a:t>décembre </a:t>
            </a:r>
            <a:r>
              <a:rPr lang="fr-FR" sz="2200" dirty="0" smtClean="0">
                <a:latin typeface="Cambria" panose="02040503050406030204" pitchFamily="18" charset="0"/>
              </a:rPr>
              <a:t>2015</a:t>
            </a:r>
            <a:endParaRPr dirty="0" smtClean="0">
              <a:latin typeface="Cambria" panose="02040503050406030204" pitchFamily="18" charset="0"/>
            </a:endParaRPr>
          </a:p>
        </p:txBody>
      </p:sp>
      <p:pic>
        <p:nvPicPr>
          <p:cNvPr id="80" name="Image 79"/>
          <p:cNvPicPr/>
          <p:nvPr/>
        </p:nvPicPr>
        <p:blipFill>
          <a:blip r:embed="rId2"/>
          <a:stretch>
            <a:fillRect/>
          </a:stretch>
        </p:blipFill>
        <p:spPr>
          <a:xfrm>
            <a:off x="503808" y="127256"/>
            <a:ext cx="2076120" cy="2199960"/>
          </a:xfrm>
          <a:prstGeom prst="rect">
            <a:avLst/>
          </a:prstGeom>
          <a:ln>
            <a:noFill/>
          </a:ln>
        </p:spPr>
      </p:pic>
      <p:sp>
        <p:nvSpPr>
          <p:cNvPr id="4" name="ZoneTexte 3"/>
          <p:cNvSpPr txBox="1"/>
          <p:nvPr/>
        </p:nvSpPr>
        <p:spPr>
          <a:xfrm>
            <a:off x="2232000" y="5436021"/>
            <a:ext cx="2965320" cy="1200329"/>
          </a:xfrm>
          <a:prstGeom prst="rect">
            <a:avLst/>
          </a:prstGeom>
          <a:noFill/>
        </p:spPr>
        <p:txBody>
          <a:bodyPr wrap="square" rtlCol="0">
            <a:spAutoFit/>
          </a:bodyPr>
          <a:lstStyle/>
          <a:p>
            <a:r>
              <a:rPr lang="fr-FR" sz="2400" dirty="0" smtClean="0">
                <a:solidFill>
                  <a:srgbClr val="666666"/>
                </a:solidFill>
                <a:latin typeface="Cambria" panose="02040503050406030204" pitchFamily="18" charset="0"/>
              </a:rPr>
              <a:t>Alban KRAUS</a:t>
            </a:r>
          </a:p>
          <a:p>
            <a:r>
              <a:rPr lang="fr-FR" sz="2400" dirty="0" smtClean="0">
                <a:solidFill>
                  <a:srgbClr val="666666"/>
                </a:solidFill>
                <a:latin typeface="Cambria" panose="02040503050406030204" pitchFamily="18" charset="0"/>
              </a:rPr>
              <a:t>Imane BIH</a:t>
            </a:r>
          </a:p>
          <a:p>
            <a:r>
              <a:rPr lang="fr-FR" sz="2400" dirty="0" smtClean="0">
                <a:solidFill>
                  <a:srgbClr val="666666"/>
                </a:solidFill>
                <a:latin typeface="Cambria" panose="02040503050406030204" pitchFamily="18" charset="0"/>
              </a:rPr>
              <a:t>Clémentine CHASLES</a:t>
            </a:r>
            <a:endParaRPr lang="fr-FR" sz="2400" dirty="0" smtClean="0">
              <a:latin typeface="Cambria" panose="02040503050406030204" pitchFamily="18" charset="0"/>
            </a:endParaRPr>
          </a:p>
        </p:txBody>
      </p:sp>
      <p:sp>
        <p:nvSpPr>
          <p:cNvPr id="6" name="ZoneTexte 5"/>
          <p:cNvSpPr txBox="1"/>
          <p:nvPr/>
        </p:nvSpPr>
        <p:spPr>
          <a:xfrm>
            <a:off x="6073422" y="5620686"/>
            <a:ext cx="2807820" cy="830997"/>
          </a:xfrm>
          <a:prstGeom prst="rect">
            <a:avLst/>
          </a:prstGeom>
          <a:noFill/>
        </p:spPr>
        <p:txBody>
          <a:bodyPr wrap="none" rtlCol="0">
            <a:spAutoFit/>
          </a:bodyPr>
          <a:lstStyle/>
          <a:p>
            <a:pPr algn="r"/>
            <a:r>
              <a:rPr lang="fr-FR" sz="2400" dirty="0" smtClean="0">
                <a:solidFill>
                  <a:srgbClr val="666666"/>
                </a:solidFill>
                <a:latin typeface="Cambria" panose="02040503050406030204" pitchFamily="18" charset="0"/>
              </a:rPr>
              <a:t>Encadré par :</a:t>
            </a:r>
          </a:p>
          <a:p>
            <a:pPr algn="r"/>
            <a:r>
              <a:rPr lang="fr-FR" sz="2400" dirty="0" smtClean="0">
                <a:solidFill>
                  <a:srgbClr val="666666"/>
                </a:solidFill>
                <a:latin typeface="Cambria" panose="02040503050406030204" pitchFamily="18" charset="0"/>
              </a:rPr>
              <a:t>Emmanuel </a:t>
            </a:r>
            <a:r>
              <a:rPr lang="fr-FR" sz="2400" dirty="0" err="1" smtClean="0">
                <a:solidFill>
                  <a:srgbClr val="666666"/>
                </a:solidFill>
                <a:latin typeface="Cambria" panose="02040503050406030204" pitchFamily="18" charset="0"/>
              </a:rPr>
              <a:t>Bardière</a:t>
            </a:r>
            <a:endParaRPr lang="fr-F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Organisation du code</a:t>
            </a:r>
            <a:endParaRPr lang="fr-FR" dirty="0"/>
          </a:p>
        </p:txBody>
      </p:sp>
      <p:sp>
        <p:nvSpPr>
          <p:cNvPr id="3" name="Espace réservé du contenu 2"/>
          <p:cNvSpPr>
            <a:spLocks noGrp="1"/>
          </p:cNvSpPr>
          <p:nvPr>
            <p:ph sz="quarter" idx="1"/>
          </p:nvPr>
        </p:nvSpPr>
        <p:spPr/>
        <p:txBody>
          <a:bodyPr/>
          <a:lstStyle/>
          <a:p>
            <a:endParaRPr lang="fr-FR" dirty="0"/>
          </a:p>
        </p:txBody>
      </p:sp>
      <p:sp>
        <p:nvSpPr>
          <p:cNvPr id="4"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10</a:t>
            </a:fld>
            <a:endParaRPr lang="fr-FR" dirty="0">
              <a:solidFill>
                <a:schemeClr val="tx1">
                  <a:lumMod val="95000"/>
                  <a:lumOff val="5000"/>
                </a:schemeClr>
              </a:solidFill>
            </a:endParaRPr>
          </a:p>
        </p:txBody>
      </p:sp>
    </p:spTree>
    <p:extLst>
      <p:ext uri="{BB962C8B-B14F-4D97-AF65-F5344CB8AC3E}">
        <p14:creationId xmlns:p14="http://schemas.microsoft.com/office/powerpoint/2010/main" val="2305064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Environnement de travail</a:t>
            </a:r>
            <a:endParaRPr lang="fr-FR" dirty="0"/>
          </a:p>
        </p:txBody>
      </p:sp>
      <p:sp>
        <p:nvSpPr>
          <p:cNvPr id="3" name="Espace réservé du contenu 2"/>
          <p:cNvSpPr>
            <a:spLocks noGrp="1"/>
          </p:cNvSpPr>
          <p:nvPr>
            <p:ph sz="quarter" idx="1"/>
          </p:nvPr>
        </p:nvSpPr>
        <p:spPr/>
        <p:txBody>
          <a:bodyPr/>
          <a:lstStyle/>
          <a:p>
            <a:r>
              <a:rPr lang="fr-FR" dirty="0" smtClean="0"/>
              <a:t>Mémoire vive 2 Go</a:t>
            </a:r>
          </a:p>
          <a:p>
            <a:r>
              <a:rPr lang="fr-FR" dirty="0" smtClean="0"/>
              <a:t>Carte </a:t>
            </a:r>
            <a:r>
              <a:rPr lang="fr-FR" dirty="0"/>
              <a:t>graphique 256 Mo (2004</a:t>
            </a:r>
            <a:r>
              <a:rPr lang="fr-FR" dirty="0" smtClean="0"/>
              <a:t>)</a:t>
            </a:r>
            <a:endParaRPr lang="fr-FR" dirty="0" smtClean="0"/>
          </a:p>
          <a:p>
            <a:r>
              <a:rPr lang="fr-FR" dirty="0" smtClean="0"/>
              <a:t>Debian GNU/Linux 7 “</a:t>
            </a:r>
            <a:r>
              <a:rPr lang="fr-FR" dirty="0" err="1" smtClean="0"/>
              <a:t>wheezy</a:t>
            </a:r>
            <a:r>
              <a:rPr lang="fr-FR" dirty="0" smtClean="0"/>
              <a:t>” + Gnome 3</a:t>
            </a:r>
          </a:p>
          <a:p>
            <a:r>
              <a:rPr lang="fr-FR" dirty="0" err="1" smtClean="0"/>
              <a:t>Qt</a:t>
            </a:r>
            <a:r>
              <a:rPr lang="fr-FR" dirty="0" smtClean="0"/>
              <a:t> Creator</a:t>
            </a:r>
          </a:p>
          <a:p>
            <a:r>
              <a:rPr lang="fr-FR" dirty="0" smtClean="0"/>
              <a:t>Git — </a:t>
            </a:r>
            <a:r>
              <a:rPr lang="fr-FR" sz="2000" dirty="0" smtClean="0">
                <a:latin typeface="Consolas" panose="020B0609020204030204" pitchFamily="49" charset="0"/>
                <a:cs typeface="Consolas" panose="020B0609020204030204" pitchFamily="49" charset="0"/>
              </a:rPr>
              <a:t>https://github.com/clemousse/megafi</a:t>
            </a:r>
            <a:endParaRPr lang="fr-FR" sz="2400" dirty="0" smtClean="0">
              <a:latin typeface="Consolas" panose="020B0609020204030204" pitchFamily="49" charset="0"/>
              <a:cs typeface="Consolas" panose="020B0609020204030204" pitchFamily="49" charset="0"/>
            </a:endParaRPr>
          </a:p>
        </p:txBody>
      </p:sp>
      <p:sp>
        <p:nvSpPr>
          <p:cNvPr id="4"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11</a:t>
            </a:fld>
            <a:endParaRPr lang="fr-FR" dirty="0">
              <a:solidFill>
                <a:schemeClr val="tx1">
                  <a:lumMod val="95000"/>
                  <a:lumOff val="5000"/>
                </a:schemeClr>
              </a:solidFill>
            </a:endParaRPr>
          </a:p>
        </p:txBody>
      </p:sp>
    </p:spTree>
    <p:extLst>
      <p:ext uri="{BB962C8B-B14F-4D97-AF65-F5344CB8AC3E}">
        <p14:creationId xmlns:p14="http://schemas.microsoft.com/office/powerpoint/2010/main" val="1132878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Gestion de projet</a:t>
            </a:r>
            <a:endParaRPr lang="fr-FR" dirty="0"/>
          </a:p>
        </p:txBody>
      </p:sp>
      <p:sp>
        <p:nvSpPr>
          <p:cNvPr id="5" name="Sous-titre 4"/>
          <p:cNvSpPr>
            <a:spLocks noGrp="1"/>
          </p:cNvSpPr>
          <p:nvPr>
            <p:ph type="subTitle" idx="1"/>
          </p:nvPr>
        </p:nvSpPr>
        <p:spPr/>
        <p:txBody>
          <a:bodyPr/>
          <a:lstStyle/>
          <a:p>
            <a:endParaRPr lang="fr-FR"/>
          </a:p>
        </p:txBody>
      </p:sp>
    </p:spTree>
    <p:extLst>
      <p:ext uri="{BB962C8B-B14F-4D97-AF65-F5344CB8AC3E}">
        <p14:creationId xmlns:p14="http://schemas.microsoft.com/office/powerpoint/2010/main" val="2728265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p:spPr>
        <p:txBody>
          <a:bodyPr wrap="none" lIns="0" tIns="0" rIns="0" bIns="0" anchor="ctr"/>
          <a:lstStyle/>
          <a:p>
            <a:pPr algn="ctr"/>
            <a:endParaRPr dirty="0"/>
          </a:p>
        </p:txBody>
      </p:sp>
      <p:sp>
        <p:nvSpPr>
          <p:cNvPr id="82" name="TextShape 2"/>
          <p:cNvSpPr txBox="1"/>
          <p:nvPr/>
        </p:nvSpPr>
        <p:spPr>
          <a:xfrm>
            <a:off x="270000" y="1925280"/>
            <a:ext cx="8870040" cy="4294440"/>
          </a:xfrm>
          <a:prstGeom prst="rect">
            <a:avLst/>
          </a:prstGeom>
        </p:spPr>
        <p:txBody>
          <a:bodyPr wrap="none" lIns="0" tIns="0" rIns="0" bIns="0"/>
          <a:lstStyle/>
          <a:p>
            <a:pPr>
              <a:buSzPct val="25000"/>
              <a:buFont typeface="StarSymbol"/>
              <a:buChar char=""/>
            </a:pPr>
            <a:endParaRPr dirty="0"/>
          </a:p>
        </p:txBody>
      </p:sp>
      <p:sp>
        <p:nvSpPr>
          <p:cNvPr id="2" name="Titre 1"/>
          <p:cNvSpPr>
            <a:spLocks noGrp="1"/>
          </p:cNvSpPr>
          <p:nvPr>
            <p:ph type="title"/>
          </p:nvPr>
        </p:nvSpPr>
        <p:spPr/>
        <p:txBody>
          <a:bodyPr>
            <a:normAutofit fontScale="90000"/>
          </a:bodyPr>
          <a:lstStyle/>
          <a:p>
            <a:r>
              <a:rPr lang="fr-FR" dirty="0" smtClean="0"/>
              <a:t>Méthode agile</a:t>
            </a:r>
            <a:endParaRPr lang="fr-FR" dirty="0"/>
          </a:p>
        </p:txBody>
      </p:sp>
      <p:sp>
        <p:nvSpPr>
          <p:cNvPr id="5" name="Espace réservé du contenu 4"/>
          <p:cNvSpPr>
            <a:spLocks noGrp="1"/>
          </p:cNvSpPr>
          <p:nvPr>
            <p:ph sz="quarter" idx="1"/>
          </p:nvPr>
        </p:nvSpPr>
        <p:spPr/>
        <p:txBody>
          <a:bodyPr/>
          <a:lstStyle/>
          <a:p>
            <a:pPr>
              <a:spcBef>
                <a:spcPts val="1200"/>
              </a:spcBef>
              <a:spcAft>
                <a:spcPts val="600"/>
              </a:spcAft>
              <a:buClr>
                <a:schemeClr val="tx2"/>
              </a:buClr>
              <a:buSzPct val="100000"/>
              <a:buFont typeface="Wingdings" panose="05000000000000000000" pitchFamily="2" charset="2"/>
              <a:buChar char="Ø"/>
            </a:pPr>
            <a:r>
              <a:rPr lang="fr-FR" dirty="0" smtClean="0"/>
              <a:t>méthode SCRUM </a:t>
            </a:r>
            <a:r>
              <a:rPr lang="fr-FR" dirty="0"/>
              <a:t>appliquée à la suite du cours d'Adrien </a:t>
            </a:r>
            <a:r>
              <a:rPr lang="fr-FR" dirty="0" err="1"/>
              <a:t>Chassard</a:t>
            </a:r>
            <a:r>
              <a:rPr lang="fr-FR" dirty="0"/>
              <a:t>.</a:t>
            </a:r>
          </a:p>
          <a:p>
            <a:pPr>
              <a:spcBef>
                <a:spcPts val="1200"/>
              </a:spcBef>
              <a:spcAft>
                <a:spcPts val="600"/>
              </a:spcAft>
              <a:buClr>
                <a:schemeClr val="tx2"/>
              </a:buClr>
              <a:buSzPct val="100000"/>
              <a:buFont typeface="Wingdings" panose="05000000000000000000" pitchFamily="2" charset="2"/>
              <a:buChar char="Ø"/>
            </a:pPr>
            <a:r>
              <a:rPr lang="fr-FR" dirty="0" smtClean="0"/>
              <a:t>lancement </a:t>
            </a:r>
            <a:r>
              <a:rPr lang="fr-FR" dirty="0"/>
              <a:t>du projet : </a:t>
            </a:r>
          </a:p>
          <a:p>
            <a:pPr lvl="2">
              <a:buClr>
                <a:schemeClr val="tx2"/>
              </a:buClr>
              <a:buSzPct val="100000"/>
              <a:buFont typeface="Wingdings" panose="05000000000000000000" pitchFamily="2" charset="2"/>
              <a:buChar char="Ø"/>
            </a:pPr>
            <a:r>
              <a:rPr lang="fr-FR" dirty="0"/>
              <a:t>Listage des fonctionnalités : </a:t>
            </a:r>
            <a:r>
              <a:rPr lang="fr-FR" i="1" dirty="0" err="1"/>
              <a:t>features</a:t>
            </a:r>
            <a:r>
              <a:rPr lang="fr-FR" dirty="0"/>
              <a:t> + </a:t>
            </a:r>
            <a:r>
              <a:rPr lang="fr-FR" i="1" dirty="0"/>
              <a:t>user</a:t>
            </a:r>
            <a:r>
              <a:rPr lang="fr-FR" dirty="0"/>
              <a:t>-</a:t>
            </a:r>
            <a:r>
              <a:rPr lang="fr-FR" i="1" dirty="0"/>
              <a:t>stories</a:t>
            </a:r>
            <a:endParaRPr lang="fr-FR" dirty="0"/>
          </a:p>
          <a:p>
            <a:pPr lvl="2">
              <a:buClr>
                <a:schemeClr val="tx2"/>
              </a:buClr>
              <a:buSzPct val="100000"/>
              <a:buFont typeface="Wingdings" panose="05000000000000000000" pitchFamily="2" charset="2"/>
              <a:buChar char="Ø"/>
            </a:pPr>
            <a:r>
              <a:rPr lang="fr-FR" dirty="0"/>
              <a:t>Attribution du nombre de points (suite de </a:t>
            </a:r>
            <a:r>
              <a:rPr lang="fr-FR" dirty="0" err="1"/>
              <a:t>Fibonacci</a:t>
            </a:r>
            <a:r>
              <a:rPr lang="fr-FR" dirty="0"/>
              <a:t>)</a:t>
            </a:r>
          </a:p>
          <a:p>
            <a:pPr lvl="2">
              <a:buClr>
                <a:schemeClr val="tx2"/>
              </a:buClr>
              <a:buSzPct val="100000"/>
              <a:buFont typeface="Wingdings" panose="05000000000000000000" pitchFamily="2" charset="2"/>
              <a:buChar char="Ø"/>
            </a:pPr>
            <a:r>
              <a:rPr lang="fr-FR" dirty="0"/>
              <a:t>Attribution d'un ordre prioritaire</a:t>
            </a:r>
          </a:p>
          <a:p>
            <a:pPr lvl="2">
              <a:buClr>
                <a:schemeClr val="tx2"/>
              </a:buClr>
              <a:buSzPct val="100000"/>
              <a:buFont typeface="Wingdings" panose="05000000000000000000" pitchFamily="2" charset="2"/>
              <a:buChar char="Ø"/>
            </a:pPr>
            <a:r>
              <a:rPr lang="fr-FR" dirty="0"/>
              <a:t>Définition de 3 sprints sur 20 </a:t>
            </a:r>
            <a:r>
              <a:rPr lang="fr-FR" dirty="0" smtClean="0"/>
              <a:t>jours</a:t>
            </a:r>
          </a:p>
        </p:txBody>
      </p:sp>
      <p:sp>
        <p:nvSpPr>
          <p:cNvPr id="4" name="Espace réservé du numéro de diapositive 4"/>
          <p:cNvSpPr>
            <a:spLocks noGrp="1"/>
          </p:cNvSpPr>
          <p:nvPr>
            <p:ph type="sldNum" sz="quarter" idx="15"/>
          </p:nvPr>
        </p:nvSpPr>
        <p:spPr/>
        <p:txBody>
          <a:bodyPr/>
          <a:lstStyle/>
          <a:p>
            <a:fld id="{4F9E11A3-ADB3-433B-A26F-1B4E1BAFDCAA}" type="slidenum">
              <a:rPr lang="fr-FR" smtClean="0">
                <a:solidFill>
                  <a:schemeClr val="tx1">
                    <a:lumMod val="95000"/>
                    <a:lumOff val="5000"/>
                  </a:schemeClr>
                </a:solidFill>
              </a:rPr>
              <a:pPr/>
              <a:t>13</a:t>
            </a:fld>
            <a:endParaRPr lang="fr-FR"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fontScale="77500" lnSpcReduction="20000"/>
          </a:bodyPr>
          <a:lstStyle/>
          <a:p>
            <a:pPr>
              <a:spcBef>
                <a:spcPts val="1200"/>
              </a:spcBef>
              <a:spcAft>
                <a:spcPts val="600"/>
              </a:spcAft>
              <a:buClr>
                <a:schemeClr val="tx2"/>
              </a:buClr>
              <a:buSzPct val="100000"/>
              <a:buFont typeface="Wingdings" panose="05000000000000000000" pitchFamily="2" charset="2"/>
              <a:buChar char="Ø"/>
            </a:pPr>
            <a:r>
              <a:rPr lang="fr-FR" sz="3100" dirty="0"/>
              <a:t>déroulement :</a:t>
            </a:r>
          </a:p>
          <a:p>
            <a:pPr lvl="2">
              <a:buClr>
                <a:schemeClr val="tx2"/>
              </a:buClr>
              <a:buSzPct val="100000"/>
              <a:buFont typeface="Wingdings" panose="05000000000000000000" pitchFamily="2" charset="2"/>
              <a:buChar char="Ø"/>
            </a:pPr>
            <a:r>
              <a:rPr lang="fr-FR" sz="2600" dirty="0"/>
              <a:t>Daily stand-up </a:t>
            </a:r>
          </a:p>
          <a:p>
            <a:pPr lvl="2">
              <a:buClr>
                <a:schemeClr val="tx2"/>
              </a:buClr>
              <a:buSzPct val="100000"/>
              <a:buFont typeface="Wingdings" panose="05000000000000000000" pitchFamily="2" charset="2"/>
              <a:buChar char="Ø"/>
            </a:pPr>
            <a:r>
              <a:rPr lang="fr-FR" sz="2600" dirty="0"/>
              <a:t>Sprint </a:t>
            </a:r>
            <a:r>
              <a:rPr lang="fr-FR" sz="2600" dirty="0" err="1"/>
              <a:t>review</a:t>
            </a:r>
            <a:endParaRPr lang="fr-FR" sz="2600" dirty="0"/>
          </a:p>
          <a:p>
            <a:pPr lvl="2">
              <a:buClr>
                <a:schemeClr val="tx2"/>
              </a:buClr>
              <a:buSzPct val="100000"/>
              <a:buFont typeface="Wingdings" panose="05000000000000000000" pitchFamily="2" charset="2"/>
              <a:buChar char="Ø"/>
            </a:pPr>
            <a:r>
              <a:rPr lang="fr-FR" sz="2600" dirty="0" err="1"/>
              <a:t>Backlog</a:t>
            </a:r>
            <a:r>
              <a:rPr lang="fr-FR" sz="2600" dirty="0"/>
              <a:t> en évolution constante</a:t>
            </a:r>
          </a:p>
          <a:p>
            <a:pPr lvl="2">
              <a:buClr>
                <a:schemeClr val="tx2"/>
              </a:buClr>
              <a:buSzPct val="100000"/>
              <a:buFont typeface="Wingdings" panose="05000000000000000000" pitchFamily="2" charset="2"/>
              <a:buChar char="Ø"/>
            </a:pPr>
            <a:r>
              <a:rPr lang="fr-FR" sz="2600" dirty="0"/>
              <a:t>Système de </a:t>
            </a:r>
            <a:r>
              <a:rPr lang="fr-FR" sz="2600" dirty="0" err="1"/>
              <a:t>versioning</a:t>
            </a:r>
            <a:r>
              <a:rPr lang="fr-FR" sz="2600" dirty="0"/>
              <a:t> Git =&gt; mise à jour instantanée si changements majeurs dans le code</a:t>
            </a:r>
          </a:p>
          <a:p>
            <a:pPr>
              <a:spcBef>
                <a:spcPts val="1200"/>
              </a:spcBef>
              <a:spcAft>
                <a:spcPts val="600"/>
              </a:spcAft>
              <a:buClr>
                <a:schemeClr val="tx2"/>
              </a:buClr>
              <a:buSzPct val="100000"/>
              <a:buFont typeface="Wingdings" panose="05000000000000000000" pitchFamily="2" charset="2"/>
              <a:buChar char="Ø"/>
            </a:pPr>
            <a:r>
              <a:rPr lang="fr-FR" sz="3100" dirty="0"/>
              <a:t>détails des sprints :</a:t>
            </a:r>
          </a:p>
          <a:p>
            <a:pPr lvl="2">
              <a:buClr>
                <a:schemeClr val="tx2"/>
              </a:buClr>
              <a:buSzPct val="100000"/>
              <a:buFont typeface="Wingdings" panose="05000000000000000000" pitchFamily="2" charset="2"/>
              <a:buChar char="Ø"/>
            </a:pPr>
            <a:r>
              <a:rPr lang="fr-FR" sz="2600" dirty="0"/>
              <a:t>Sprint 1 : </a:t>
            </a:r>
          </a:p>
          <a:p>
            <a:pPr lvl="3">
              <a:buClr>
                <a:schemeClr val="tx2"/>
              </a:buClr>
              <a:buSzPct val="100000"/>
              <a:buFont typeface="Wingdings" panose="05000000000000000000" pitchFamily="2" charset="2"/>
              <a:buChar char="Ø"/>
            </a:pPr>
            <a:r>
              <a:rPr lang="fr-FR" sz="2600" dirty="0"/>
              <a:t>Préparer le terrain « informatiquement » parlant</a:t>
            </a:r>
          </a:p>
          <a:p>
            <a:pPr lvl="3">
              <a:buClr>
                <a:schemeClr val="tx2"/>
              </a:buClr>
              <a:buSzPct val="100000"/>
              <a:buFont typeface="Wingdings" panose="05000000000000000000" pitchFamily="2" charset="2"/>
              <a:buChar char="Ø"/>
            </a:pPr>
            <a:r>
              <a:rPr lang="fr-FR" sz="2600" dirty="0"/>
              <a:t>Dessiner la fenêtre principale =&gt; cadre</a:t>
            </a:r>
          </a:p>
          <a:p>
            <a:pPr lvl="3">
              <a:buClr>
                <a:schemeClr val="tx2"/>
              </a:buClr>
              <a:buSzPct val="100000"/>
              <a:buFont typeface="Wingdings" panose="05000000000000000000" pitchFamily="2" charset="2"/>
              <a:buChar char="Ø"/>
            </a:pPr>
            <a:r>
              <a:rPr lang="fr-FR" sz="2600" dirty="0"/>
              <a:t>Premières connexions : fermeture fenêtre, ouverture fichier</a:t>
            </a:r>
          </a:p>
          <a:p>
            <a:pPr lvl="3">
              <a:buClr>
                <a:schemeClr val="tx2"/>
              </a:buClr>
              <a:buSzPct val="100000"/>
              <a:buFont typeface="Wingdings" panose="05000000000000000000" pitchFamily="2" charset="2"/>
              <a:buChar char="Ø"/>
            </a:pPr>
            <a:r>
              <a:rPr lang="fr-FR" sz="2600" dirty="0"/>
              <a:t>Lecture du fichier de coordonnées du MNT</a:t>
            </a:r>
          </a:p>
          <a:p>
            <a:pPr lvl="3">
              <a:buClr>
                <a:schemeClr val="tx2"/>
              </a:buClr>
              <a:buSzPct val="100000"/>
              <a:buFont typeface="Wingdings" panose="05000000000000000000" pitchFamily="2" charset="2"/>
              <a:buChar char="Ø"/>
            </a:pPr>
            <a:r>
              <a:rPr lang="fr-FR" sz="2600" dirty="0"/>
              <a:t>Documentation OpenGL et </a:t>
            </a:r>
            <a:r>
              <a:rPr lang="fr-FR" sz="2600" dirty="0" err="1"/>
              <a:t>Qt</a:t>
            </a:r>
            <a:endParaRPr lang="fr-FR" sz="2600" dirty="0"/>
          </a:p>
          <a:p>
            <a:endParaRPr lang="fr-FR" dirty="0"/>
          </a:p>
        </p:txBody>
      </p:sp>
      <p:sp>
        <p:nvSpPr>
          <p:cNvPr id="2" name="Titre 1"/>
          <p:cNvSpPr>
            <a:spLocks noGrp="1"/>
          </p:cNvSpPr>
          <p:nvPr>
            <p:ph type="title"/>
          </p:nvPr>
        </p:nvSpPr>
        <p:spPr/>
        <p:txBody>
          <a:bodyPr>
            <a:normAutofit fontScale="90000"/>
          </a:bodyPr>
          <a:lstStyle/>
          <a:p>
            <a:r>
              <a:rPr lang="fr-FR" dirty="0" smtClean="0"/>
              <a:t>Sprints</a:t>
            </a:r>
            <a:endParaRPr lang="fr-FR" dirty="0"/>
          </a:p>
        </p:txBody>
      </p:sp>
      <p:sp>
        <p:nvSpPr>
          <p:cNvPr id="6"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14</a:t>
            </a:fld>
            <a:endParaRPr lang="fr-FR"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lvl="2">
              <a:buSzPct val="25000"/>
              <a:buFont typeface="StarSymbol"/>
              <a:buChar char=""/>
            </a:pPr>
            <a:r>
              <a:rPr lang="fr-FR" dirty="0"/>
              <a:t>Sprint 2 : </a:t>
            </a:r>
          </a:p>
          <a:p>
            <a:pPr lvl="3">
              <a:buSzPct val="25000"/>
              <a:buFont typeface="StarSymbol"/>
              <a:buChar char=""/>
            </a:pPr>
            <a:r>
              <a:rPr lang="fr-FR" dirty="0"/>
              <a:t>Affichage du MNT avec </a:t>
            </a:r>
            <a:r>
              <a:rPr lang="fr-FR" dirty="0" err="1"/>
              <a:t>libQGLviewer</a:t>
            </a:r>
            <a:endParaRPr lang="fr-FR" dirty="0"/>
          </a:p>
          <a:p>
            <a:pPr lvl="3">
              <a:buSzPct val="25000"/>
              <a:buFont typeface="StarSymbol"/>
              <a:buChar char=""/>
            </a:pPr>
            <a:r>
              <a:rPr lang="fr-FR" dirty="0"/>
              <a:t>Codage de l’algorithme du chemin d'écoulement</a:t>
            </a:r>
          </a:p>
          <a:p>
            <a:pPr lvl="3">
              <a:buSzPct val="25000"/>
              <a:buFont typeface="StarSymbol"/>
              <a:buChar char=""/>
            </a:pPr>
            <a:r>
              <a:rPr lang="fr-FR" dirty="0"/>
              <a:t>Paramétrage du point de départ du parcours par la récupération des coordonnées sous un clic-souris</a:t>
            </a:r>
          </a:p>
          <a:p>
            <a:pPr lvl="3">
              <a:buSzPct val="25000"/>
              <a:buFont typeface="StarSymbol"/>
              <a:buChar char=""/>
            </a:pPr>
            <a:endParaRPr lang="fr-FR" dirty="0"/>
          </a:p>
          <a:p>
            <a:pPr lvl="2">
              <a:buSzPct val="25000"/>
              <a:buFont typeface="StarSymbol"/>
              <a:buChar char=""/>
            </a:pPr>
            <a:r>
              <a:rPr lang="fr-FR" dirty="0"/>
              <a:t>Sprint 3 : </a:t>
            </a:r>
          </a:p>
          <a:p>
            <a:pPr lvl="3">
              <a:buSzPct val="25000"/>
              <a:buFont typeface="StarSymbol"/>
              <a:buChar char=""/>
            </a:pPr>
            <a:r>
              <a:rPr lang="fr-FR" dirty="0" err="1"/>
              <a:t>Débugs</a:t>
            </a:r>
            <a:r>
              <a:rPr lang="fr-FR" dirty="0"/>
              <a:t> ! </a:t>
            </a:r>
          </a:p>
          <a:p>
            <a:pPr lvl="3">
              <a:buSzPct val="25000"/>
              <a:buFont typeface="StarSymbol"/>
              <a:buChar char=""/>
            </a:pPr>
            <a:r>
              <a:rPr lang="fr-FR" dirty="0"/>
              <a:t>Optimisation affichage du MNT et du chemin =&gt; couleur, primitive, historiques des chemins créés</a:t>
            </a:r>
          </a:p>
          <a:p>
            <a:pPr lvl="3">
              <a:buSzPct val="25000"/>
              <a:buFont typeface="StarSymbol"/>
              <a:buChar char=""/>
            </a:pPr>
            <a:r>
              <a:rPr lang="fr-FR" dirty="0"/>
              <a:t>Amélioration de l'interface =&gt; barre de progression, log avec messages d'avancement, </a:t>
            </a:r>
            <a:r>
              <a:rPr lang="fr-FR" dirty="0" err="1"/>
              <a:t>infos-bulle</a:t>
            </a:r>
            <a:r>
              <a:rPr lang="fr-FR" dirty="0"/>
              <a:t>...</a:t>
            </a:r>
          </a:p>
          <a:p>
            <a:pPr lvl="3">
              <a:buSzPct val="25000"/>
              <a:buFont typeface="StarSymbol"/>
              <a:buChar char=""/>
            </a:pPr>
            <a:r>
              <a:rPr lang="fr-FR" dirty="0"/>
              <a:t>Fonctions d'export image du chemin et des coordonnées des chemins en fichier </a:t>
            </a:r>
            <a:r>
              <a:rPr lang="fr-FR" dirty="0" smtClean="0"/>
              <a:t>texte</a:t>
            </a:r>
          </a:p>
        </p:txBody>
      </p:sp>
      <p:sp>
        <p:nvSpPr>
          <p:cNvPr id="2" name="Titre 1"/>
          <p:cNvSpPr>
            <a:spLocks noGrp="1"/>
          </p:cNvSpPr>
          <p:nvPr>
            <p:ph type="title"/>
          </p:nvPr>
        </p:nvSpPr>
        <p:spPr/>
        <p:txBody>
          <a:bodyPr>
            <a:normAutofit fontScale="90000"/>
          </a:bodyPr>
          <a:lstStyle/>
          <a:p>
            <a:r>
              <a:rPr lang="fr-FR" dirty="0" smtClean="0"/>
              <a:t>Sprints</a:t>
            </a:r>
            <a:endParaRPr lang="fr-FR" dirty="0"/>
          </a:p>
        </p:txBody>
      </p:sp>
      <p:sp>
        <p:nvSpPr>
          <p:cNvPr id="6"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15</a:t>
            </a:fld>
            <a:endParaRPr lang="fr-FR"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a:buClr>
                <a:schemeClr val="tx2"/>
              </a:buClr>
              <a:buSzPct val="100000"/>
              <a:buFont typeface="Verdana" panose="020B0604030504040204" pitchFamily="34" charset="0"/>
              <a:buChar char="+"/>
            </a:pPr>
            <a:r>
              <a:rPr lang="fr-FR" sz="2400" dirty="0"/>
              <a:t>MEGAFI = outil simple mais fonctionnel</a:t>
            </a:r>
          </a:p>
          <a:p>
            <a:pPr>
              <a:buClr>
                <a:schemeClr val="tx2"/>
              </a:buClr>
              <a:buSzPct val="100000"/>
              <a:buFont typeface="Verdana" panose="020B0604030504040204" pitchFamily="34" charset="0"/>
              <a:buChar char="+"/>
            </a:pPr>
            <a:r>
              <a:rPr lang="fr-FR" sz="2400" dirty="0"/>
              <a:t>gestion de projet SCRUM régulière et appliquée</a:t>
            </a:r>
          </a:p>
          <a:p>
            <a:pPr>
              <a:buClr>
                <a:schemeClr val="tx2"/>
              </a:buClr>
              <a:buSzPct val="100000"/>
              <a:buFont typeface="Verdana" panose="020B0604030504040204" pitchFamily="34" charset="0"/>
              <a:buChar char="+"/>
            </a:pPr>
            <a:r>
              <a:rPr lang="fr-FR" sz="2400" dirty="0"/>
              <a:t>réel fonctionnement d'équipe où chacun a sa place</a:t>
            </a:r>
          </a:p>
          <a:p>
            <a:pPr>
              <a:buClr>
                <a:schemeClr val="tx2"/>
              </a:buClr>
              <a:buSzPct val="100000"/>
              <a:buFont typeface="Verdana" panose="020B0604030504040204" pitchFamily="34" charset="0"/>
              <a:buChar char="‒"/>
            </a:pPr>
            <a:r>
              <a:rPr lang="fr-FR" sz="2400" dirty="0"/>
              <a:t>beaucoup de fonctionnalités non réalisées</a:t>
            </a:r>
          </a:p>
          <a:p>
            <a:pPr>
              <a:buClr>
                <a:schemeClr val="tx2"/>
              </a:buClr>
              <a:buSzPct val="100000"/>
              <a:buFont typeface="Verdana" panose="020B0604030504040204" pitchFamily="34" charset="0"/>
              <a:buChar char="‒"/>
            </a:pPr>
            <a:r>
              <a:rPr lang="fr-FR" sz="2400" dirty="0"/>
              <a:t>manque de réflexion par rapport au but de l'outil</a:t>
            </a:r>
          </a:p>
          <a:p>
            <a:pPr>
              <a:buClr>
                <a:schemeClr val="tx2"/>
              </a:buClr>
              <a:buSzPct val="100000"/>
              <a:buFont typeface="Verdana" panose="020B0604030504040204" pitchFamily="34" charset="0"/>
              <a:buChar char="‒"/>
            </a:pPr>
            <a:r>
              <a:rPr lang="fr-FR" sz="2400" dirty="0"/>
              <a:t>pas d'utilisation d'outils d'aide au développement</a:t>
            </a:r>
          </a:p>
          <a:p>
            <a:endParaRPr lang="fr-FR" sz="2400" dirty="0"/>
          </a:p>
        </p:txBody>
      </p:sp>
      <p:sp>
        <p:nvSpPr>
          <p:cNvPr id="2" name="Titre 1"/>
          <p:cNvSpPr>
            <a:spLocks noGrp="1"/>
          </p:cNvSpPr>
          <p:nvPr>
            <p:ph type="title"/>
          </p:nvPr>
        </p:nvSpPr>
        <p:spPr/>
        <p:txBody>
          <a:bodyPr>
            <a:normAutofit fontScale="90000"/>
          </a:bodyPr>
          <a:lstStyle/>
          <a:p>
            <a:r>
              <a:rPr lang="fr-FR" dirty="0" smtClean="0"/>
              <a:t>Bilan</a:t>
            </a:r>
            <a:endParaRPr lang="fr-FR" dirty="0"/>
          </a:p>
        </p:txBody>
      </p:sp>
      <p:sp>
        <p:nvSpPr>
          <p:cNvPr id="6"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16</a:t>
            </a:fld>
            <a:endParaRPr lang="fr-FR"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51253" y="467468"/>
            <a:ext cx="8232510" cy="576065"/>
          </a:xfrm>
          <a:ln>
            <a:noFill/>
          </a:ln>
        </p:spPr>
        <p:txBody>
          <a:bodyPr>
            <a:normAutofit fontScale="90000"/>
          </a:bodyPr>
          <a:lstStyle/>
          <a:p>
            <a:r>
              <a:rPr lang="fr-FR" b="1" cap="none" dirty="0" smtClean="0"/>
              <a:t>Plan</a:t>
            </a:r>
            <a:endParaRPr lang="fr-FR" b="1" cap="none" dirty="0"/>
          </a:p>
        </p:txBody>
      </p:sp>
      <p:sp>
        <p:nvSpPr>
          <p:cNvPr id="3" name="Espace réservé du contenu 2"/>
          <p:cNvSpPr>
            <a:spLocks noGrp="1"/>
          </p:cNvSpPr>
          <p:nvPr>
            <p:ph sz="quarter" idx="1"/>
          </p:nvPr>
        </p:nvSpPr>
        <p:spPr>
          <a:xfrm>
            <a:off x="504031" y="1496169"/>
            <a:ext cx="8232510" cy="5640164"/>
          </a:xfrm>
        </p:spPr>
        <p:txBody>
          <a:bodyPr>
            <a:normAutofit lnSpcReduction="10000"/>
          </a:bodyPr>
          <a:lstStyle/>
          <a:p>
            <a:pPr marL="514350" indent="-514350">
              <a:spcBef>
                <a:spcPts val="1800"/>
              </a:spcBef>
              <a:spcAft>
                <a:spcPts val="600"/>
              </a:spcAft>
              <a:buClrTx/>
              <a:buFont typeface="+mj-lt"/>
              <a:buAutoNum type="arabicPeriod"/>
            </a:pPr>
            <a:r>
              <a:rPr lang="fr-FR" b="1" dirty="0" smtClean="0"/>
              <a:t>Présentation du projet</a:t>
            </a:r>
          </a:p>
          <a:p>
            <a:pPr marL="917527" lvl="1" indent="-514350">
              <a:buClrTx/>
              <a:buFont typeface="+mj-lt"/>
              <a:buAutoNum type="alphaLcPeriod"/>
            </a:pPr>
            <a:r>
              <a:rPr lang="fr-FR" dirty="0" smtClean="0"/>
              <a:t>Objectifs</a:t>
            </a:r>
          </a:p>
          <a:p>
            <a:pPr marL="917527" lvl="1" indent="-514350">
              <a:buClrTx/>
              <a:buFont typeface="+mj-lt"/>
              <a:buAutoNum type="alphaLcPeriod"/>
            </a:pPr>
            <a:r>
              <a:rPr lang="fr-FR" dirty="0" smtClean="0"/>
              <a:t>Contraintes</a:t>
            </a:r>
          </a:p>
          <a:p>
            <a:pPr marL="917527" lvl="1" indent="-514350">
              <a:buClrTx/>
              <a:buFont typeface="+mj-lt"/>
              <a:buAutoNum type="alphaLcPeriod"/>
            </a:pPr>
            <a:r>
              <a:rPr lang="fr-FR" dirty="0" smtClean="0"/>
              <a:t>Données</a:t>
            </a:r>
          </a:p>
          <a:p>
            <a:pPr marL="514350" indent="-514350">
              <a:spcBef>
                <a:spcPts val="1800"/>
              </a:spcBef>
              <a:spcAft>
                <a:spcPts val="600"/>
              </a:spcAft>
              <a:buClrTx/>
              <a:buFont typeface="+mj-lt"/>
              <a:buAutoNum type="arabicPeriod"/>
            </a:pPr>
            <a:r>
              <a:rPr lang="fr-FR" b="1" dirty="0" smtClean="0"/>
              <a:t>Aspects techniques</a:t>
            </a:r>
          </a:p>
          <a:p>
            <a:pPr marL="917527" lvl="1" indent="-514350">
              <a:buClrTx/>
              <a:buFont typeface="+mj-lt"/>
              <a:buAutoNum type="alphaLcPeriod"/>
            </a:pPr>
            <a:r>
              <a:rPr lang="fr-FR" dirty="0" smtClean="0"/>
              <a:t>Algorithme</a:t>
            </a:r>
          </a:p>
          <a:p>
            <a:pPr marL="917527" lvl="1" indent="-514350">
              <a:buClrTx/>
              <a:buFont typeface="+mj-lt"/>
              <a:buAutoNum type="alphaLcPeriod"/>
            </a:pPr>
            <a:r>
              <a:rPr lang="fr-FR" dirty="0" smtClean="0"/>
              <a:t>Organisation du code</a:t>
            </a:r>
          </a:p>
          <a:p>
            <a:pPr marL="917527" lvl="1" indent="-514350">
              <a:buClrTx/>
              <a:buFont typeface="+mj-lt"/>
              <a:buAutoNum type="alphaLcPeriod"/>
            </a:pPr>
            <a:r>
              <a:rPr lang="fr-FR" dirty="0" smtClean="0"/>
              <a:t>Environnement de travail</a:t>
            </a:r>
          </a:p>
          <a:p>
            <a:pPr marL="514350" indent="-514350">
              <a:spcBef>
                <a:spcPts val="1800"/>
              </a:spcBef>
              <a:spcAft>
                <a:spcPts val="600"/>
              </a:spcAft>
              <a:buClrTx/>
              <a:buFont typeface="+mj-lt"/>
              <a:buAutoNum type="arabicPeriod"/>
            </a:pPr>
            <a:r>
              <a:rPr lang="fr-FR" b="1" dirty="0"/>
              <a:t>G</a:t>
            </a:r>
            <a:r>
              <a:rPr lang="fr-FR" b="1" dirty="0" smtClean="0"/>
              <a:t>estion de projet</a:t>
            </a:r>
          </a:p>
          <a:p>
            <a:pPr marL="917527" lvl="1" indent="-514350">
              <a:buClrTx/>
              <a:buFont typeface="+mj-lt"/>
              <a:buAutoNum type="arabicPeriod"/>
            </a:pPr>
            <a:r>
              <a:rPr lang="fr-FR" dirty="0" smtClean="0"/>
              <a:t>Méthode agile</a:t>
            </a:r>
          </a:p>
          <a:p>
            <a:pPr marL="917527" lvl="1" indent="-514350">
              <a:buClrTx/>
              <a:buFont typeface="+mj-lt"/>
              <a:buAutoNum type="arabicPeriod"/>
            </a:pPr>
            <a:r>
              <a:rPr lang="fr-FR" dirty="0" smtClean="0"/>
              <a:t>Sprints</a:t>
            </a:r>
          </a:p>
          <a:p>
            <a:pPr marL="917527" lvl="1" indent="-514350">
              <a:buClrTx/>
              <a:buFont typeface="+mj-lt"/>
              <a:buAutoNum type="arabicPeriod"/>
            </a:pPr>
            <a:r>
              <a:rPr lang="fr-FR" dirty="0" smtClean="0"/>
              <a:t>Bilan</a:t>
            </a:r>
          </a:p>
        </p:txBody>
      </p:sp>
      <p:sp>
        <p:nvSpPr>
          <p:cNvPr id="4" name="Espace réservé du numéro de diapositive 3"/>
          <p:cNvSpPr>
            <a:spLocks noGrp="1"/>
          </p:cNvSpPr>
          <p:nvPr>
            <p:ph type="sldNum" sz="quarter" idx="15"/>
          </p:nvPr>
        </p:nvSpPr>
        <p:spPr>
          <a:xfrm>
            <a:off x="8640712" y="6444133"/>
            <a:ext cx="672042" cy="574535"/>
          </a:xfrm>
        </p:spPr>
        <p:txBody>
          <a:bodyPr/>
          <a:lstStyle/>
          <a:p>
            <a:fld id="{4F9E11A3-ADB3-433B-A26F-1B4E1BAFDCAA}" type="slidenum">
              <a:rPr lang="fr-FR" smtClean="0"/>
              <a:pPr/>
              <a:t>2</a:t>
            </a:fld>
            <a:endParaRPr lang="fr-FR" dirty="0"/>
          </a:p>
        </p:txBody>
      </p:sp>
    </p:spTree>
    <p:extLst>
      <p:ext uri="{BB962C8B-B14F-4D97-AF65-F5344CB8AC3E}">
        <p14:creationId xmlns:p14="http://schemas.microsoft.com/office/powerpoint/2010/main" val="2545978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fr-FR" dirty="0"/>
              <a:t>Présentation du projet</a:t>
            </a:r>
          </a:p>
        </p:txBody>
      </p:sp>
      <p:sp>
        <p:nvSpPr>
          <p:cNvPr id="7" name="Sous-titre 6"/>
          <p:cNvSpPr>
            <a:spLocks noGrp="1"/>
          </p:cNvSpPr>
          <p:nvPr>
            <p:ph type="subTitle" idx="1"/>
          </p:nvPr>
        </p:nvSpPr>
        <p:spPr/>
        <p:txBody>
          <a:bodyPr/>
          <a:lstStyle/>
          <a:p>
            <a:endParaRPr lang="fr-FR"/>
          </a:p>
        </p:txBody>
      </p:sp>
    </p:spTree>
    <p:extLst>
      <p:ext uri="{BB962C8B-B14F-4D97-AF65-F5344CB8AC3E}">
        <p14:creationId xmlns:p14="http://schemas.microsoft.com/office/powerpoint/2010/main" val="471199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51253" y="551204"/>
            <a:ext cx="8232510" cy="420321"/>
          </a:xfrm>
        </p:spPr>
        <p:txBody>
          <a:bodyPr>
            <a:normAutofit fontScale="90000"/>
          </a:bodyPr>
          <a:lstStyle/>
          <a:p>
            <a:r>
              <a:rPr lang="fr-FR" dirty="0" smtClean="0"/>
              <a:t>Les Objectifs</a:t>
            </a:r>
            <a:endParaRPr lang="fr-FR" dirty="0"/>
          </a:p>
        </p:txBody>
      </p:sp>
      <p:sp>
        <p:nvSpPr>
          <p:cNvPr id="5"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4</a:t>
            </a:fld>
            <a:endParaRPr lang="fr-FR" dirty="0">
              <a:solidFill>
                <a:schemeClr val="tx1">
                  <a:lumMod val="95000"/>
                  <a:lumOff val="5000"/>
                </a:schemeClr>
              </a:solidFill>
            </a:endParaRPr>
          </a:p>
        </p:txBody>
      </p:sp>
      <p:pic>
        <p:nvPicPr>
          <p:cNvPr id="7" name="Image 6" descr="objectifs.jpg"/>
          <p:cNvPicPr>
            <a:picLocks noChangeAspect="1"/>
          </p:cNvPicPr>
          <p:nvPr/>
        </p:nvPicPr>
        <p:blipFill>
          <a:blip r:embed="rId2"/>
          <a:stretch>
            <a:fillRect/>
          </a:stretch>
        </p:blipFill>
        <p:spPr>
          <a:xfrm>
            <a:off x="630008" y="2283641"/>
            <a:ext cx="5040313" cy="33598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Espace réservé du contenu 5"/>
          <p:cNvSpPr>
            <a:spLocks noGrp="1"/>
          </p:cNvSpPr>
          <p:nvPr>
            <p:ph sz="quarter" idx="1"/>
          </p:nvPr>
        </p:nvSpPr>
        <p:spPr/>
        <p:txBody>
          <a:bodyPr/>
          <a:lstStyle/>
          <a:p>
            <a:endParaRPr lang="fr-FR"/>
          </a:p>
        </p:txBody>
      </p:sp>
    </p:spTree>
    <p:extLst>
      <p:ext uri="{BB962C8B-B14F-4D97-AF65-F5344CB8AC3E}">
        <p14:creationId xmlns:p14="http://schemas.microsoft.com/office/powerpoint/2010/main" val="829327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Les Contraintes</a:t>
            </a:r>
            <a:endParaRPr lang="fr-FR" dirty="0"/>
          </a:p>
        </p:txBody>
      </p:sp>
      <p:pic>
        <p:nvPicPr>
          <p:cNvPr id="9" name="Espace réservé du contenu 8" descr="contrainte.jpg"/>
          <p:cNvPicPr>
            <a:picLocks noGrp="1" noChangeAspect="1"/>
          </p:cNvPicPr>
          <p:nvPr>
            <p:ph sz="quarter" idx="1"/>
          </p:nvPr>
        </p:nvPicPr>
        <p:blipFill>
          <a:blip r:embed="rId2"/>
          <a:stretch>
            <a:fillRect/>
          </a:stretch>
        </p:blipFill>
        <p:spPr>
          <a:xfrm>
            <a:off x="630008" y="2756125"/>
            <a:ext cx="3228968" cy="3228629"/>
          </a:xfrm>
        </p:spPr>
      </p:pic>
      <p:sp>
        <p:nvSpPr>
          <p:cNvPr id="4" name="Espace réservé du numéro de diapositive 3"/>
          <p:cNvSpPr>
            <a:spLocks noGrp="1"/>
          </p:cNvSpPr>
          <p:nvPr>
            <p:ph type="sldNum" sz="quarter" idx="15"/>
          </p:nvPr>
        </p:nvSpPr>
        <p:spPr>
          <a:xfrm>
            <a:off x="8640712" y="6444133"/>
            <a:ext cx="672042" cy="574535"/>
          </a:xfrm>
        </p:spPr>
        <p:txBody>
          <a:bodyPr/>
          <a:lstStyle/>
          <a:p>
            <a:fld id="{4F9E11A3-ADB3-433B-A26F-1B4E1BAFDCAA}" type="slidenum">
              <a:rPr lang="fr-FR" smtClean="0"/>
              <a:pPr/>
              <a:t>5</a:t>
            </a:fld>
            <a:endParaRPr lang="fr-FR" dirty="0"/>
          </a:p>
        </p:txBody>
      </p:sp>
      <p:sp>
        <p:nvSpPr>
          <p:cNvPr id="4098" name="AutoShape 2" descr="Afficher l'image d'origine"/>
          <p:cNvSpPr>
            <a:spLocks noChangeAspect="1" noChangeArrowheads="1"/>
          </p:cNvSpPr>
          <p:nvPr/>
        </p:nvSpPr>
        <p:spPr bwMode="auto">
          <a:xfrm>
            <a:off x="171511" y="-159243"/>
            <a:ext cx="336021" cy="335987"/>
          </a:xfrm>
          <a:prstGeom prst="rect">
            <a:avLst/>
          </a:prstGeom>
          <a:noFill/>
        </p:spPr>
        <p:txBody>
          <a:bodyPr vert="horz" wrap="square" lIns="100794" tIns="50397" rIns="100794" bIns="50397" numCol="1" anchor="t" anchorCtr="0" compatLnSpc="1">
            <a:prstTxWarp prst="textNoShape">
              <a:avLst/>
            </a:prstTxWarp>
          </a:bodyPr>
          <a:lstStyle/>
          <a:p>
            <a:endParaRPr lang="fr-FR"/>
          </a:p>
        </p:txBody>
      </p:sp>
      <p:sp>
        <p:nvSpPr>
          <p:cNvPr id="4100" name="AutoShape 4" descr="Afficher l'image d'origine"/>
          <p:cNvSpPr>
            <a:spLocks noChangeAspect="1" noChangeArrowheads="1"/>
          </p:cNvSpPr>
          <p:nvPr/>
        </p:nvSpPr>
        <p:spPr bwMode="auto">
          <a:xfrm>
            <a:off x="171511" y="-159243"/>
            <a:ext cx="336021" cy="335987"/>
          </a:xfrm>
          <a:prstGeom prst="rect">
            <a:avLst/>
          </a:prstGeom>
          <a:noFill/>
        </p:spPr>
        <p:txBody>
          <a:bodyPr vert="horz" wrap="square" lIns="100794" tIns="50397" rIns="100794" bIns="50397" numCol="1" anchor="t" anchorCtr="0" compatLnSpc="1">
            <a:prstTxWarp prst="textNoShape">
              <a:avLst/>
            </a:prstTxWarp>
          </a:bodyPr>
          <a:lstStyle/>
          <a:p>
            <a:endParaRPr lang="fr-FR"/>
          </a:p>
        </p:txBody>
      </p:sp>
      <p:pic>
        <p:nvPicPr>
          <p:cNvPr id="10" name="Image 9" descr="c++.jpg"/>
          <p:cNvPicPr>
            <a:picLocks noChangeAspect="1"/>
          </p:cNvPicPr>
          <p:nvPr/>
        </p:nvPicPr>
        <p:blipFill>
          <a:blip r:embed="rId3"/>
          <a:stretch>
            <a:fillRect/>
          </a:stretch>
        </p:blipFill>
        <p:spPr>
          <a:xfrm>
            <a:off x="4961557" y="1653664"/>
            <a:ext cx="2243634" cy="2357381"/>
          </a:xfrm>
          <a:prstGeom prst="rect">
            <a:avLst/>
          </a:prstGeom>
        </p:spPr>
      </p:pic>
      <p:pic>
        <p:nvPicPr>
          <p:cNvPr id="13" name="Image 12" descr="04027682-photo-qt-logo.jpg"/>
          <p:cNvPicPr>
            <a:picLocks noChangeAspect="1"/>
          </p:cNvPicPr>
          <p:nvPr/>
        </p:nvPicPr>
        <p:blipFill>
          <a:blip r:embed="rId4"/>
          <a:stretch>
            <a:fillRect/>
          </a:stretch>
        </p:blipFill>
        <p:spPr>
          <a:xfrm>
            <a:off x="4882801" y="4488562"/>
            <a:ext cx="2336397" cy="2336151"/>
          </a:xfrm>
          <a:prstGeom prst="rect">
            <a:avLst/>
          </a:prstGeom>
        </p:spPr>
      </p:pic>
      <p:pic>
        <p:nvPicPr>
          <p:cNvPr id="12" name="Image 11" descr="OpenGL_logo.svg.png"/>
          <p:cNvPicPr>
            <a:picLocks noChangeAspect="1"/>
          </p:cNvPicPr>
          <p:nvPr/>
        </p:nvPicPr>
        <p:blipFill>
          <a:blip r:embed="rId5"/>
          <a:stretch>
            <a:fillRect/>
          </a:stretch>
        </p:blipFill>
        <p:spPr>
          <a:xfrm>
            <a:off x="6694177" y="3464849"/>
            <a:ext cx="2940182" cy="1364941"/>
          </a:xfrm>
          <a:prstGeom prst="rect">
            <a:avLst/>
          </a:prstGeom>
        </p:spPr>
      </p:pic>
    </p:spTree>
    <p:extLst>
      <p:ext uri="{BB962C8B-B14F-4D97-AF65-F5344CB8AC3E}">
        <p14:creationId xmlns:p14="http://schemas.microsoft.com/office/powerpoint/2010/main" val="2859646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Les Données d’entrées</a:t>
            </a:r>
            <a:endParaRPr lang="fr-FR" dirty="0"/>
          </a:p>
        </p:txBody>
      </p:sp>
      <p:sp>
        <p:nvSpPr>
          <p:cNvPr id="3" name="Espace réservé du contenu 2"/>
          <p:cNvSpPr>
            <a:spLocks noGrp="1"/>
          </p:cNvSpPr>
          <p:nvPr>
            <p:ph sz="quarter" idx="1"/>
          </p:nvPr>
        </p:nvSpPr>
        <p:spPr/>
        <p:txBody>
          <a:bodyPr/>
          <a:lstStyle/>
          <a:p>
            <a:pPr algn="ctr">
              <a:buNone/>
            </a:pPr>
            <a:r>
              <a:rPr lang="fr-FR" dirty="0" smtClean="0"/>
              <a:t>    X                Y                 Z</a:t>
            </a:r>
          </a:p>
          <a:p>
            <a:pPr algn="ctr">
              <a:buNone/>
            </a:pPr>
            <a:r>
              <a:rPr lang="fr-FR" dirty="0" smtClean="0"/>
              <a:t>900000.00 1944975.00 1073.00 </a:t>
            </a:r>
          </a:p>
          <a:p>
            <a:pPr algn="ctr">
              <a:buNone/>
            </a:pPr>
            <a:r>
              <a:rPr lang="fr-FR" dirty="0" smtClean="0"/>
              <a:t>900025.00 1944975.00 1073.50</a:t>
            </a:r>
          </a:p>
          <a:p>
            <a:pPr algn="ctr">
              <a:buNone/>
            </a:pPr>
            <a:r>
              <a:rPr lang="fr-FR" dirty="0" smtClean="0"/>
              <a:t>900050.00 1944975.00 1074.00</a:t>
            </a:r>
          </a:p>
          <a:p>
            <a:pPr algn="ctr">
              <a:buNone/>
            </a:pPr>
            <a:r>
              <a:rPr lang="fr-FR" dirty="0" smtClean="0"/>
              <a:t>900075.00 1944975.00 1074.60</a:t>
            </a:r>
          </a:p>
          <a:p>
            <a:pPr algn="ctr">
              <a:buNone/>
            </a:pPr>
            <a:r>
              <a:rPr lang="fr-FR" dirty="0" smtClean="0"/>
              <a:t>900100.00 1944975.00 1075.80</a:t>
            </a:r>
          </a:p>
          <a:p>
            <a:pPr algn="ctr">
              <a:buNone/>
            </a:pPr>
            <a:r>
              <a:rPr lang="fr-FR" dirty="0" smtClean="0"/>
              <a:t>900125.00 1944975.00 1077.70</a:t>
            </a:r>
          </a:p>
          <a:p>
            <a:pPr>
              <a:buNone/>
            </a:pPr>
            <a:r>
              <a:rPr lang="fr-FR" dirty="0" smtClean="0"/>
              <a:t>                        </a:t>
            </a:r>
            <a:r>
              <a:rPr lang="fr-FR" b="1" dirty="0" smtClean="0"/>
              <a:t>.                  .                 .</a:t>
            </a:r>
          </a:p>
          <a:p>
            <a:pPr>
              <a:buNone/>
            </a:pPr>
            <a:r>
              <a:rPr lang="fr-FR" b="1" dirty="0" smtClean="0"/>
              <a:t>                       .                  .                 .</a:t>
            </a:r>
          </a:p>
          <a:p>
            <a:pPr>
              <a:buNone/>
            </a:pPr>
            <a:r>
              <a:rPr lang="fr-FR" b="1" dirty="0" smtClean="0"/>
              <a:t>                       .                  .                 .</a:t>
            </a:r>
          </a:p>
        </p:txBody>
      </p:sp>
      <p:sp>
        <p:nvSpPr>
          <p:cNvPr id="6" name="Espace réservé du numéro de diapositive 4"/>
          <p:cNvSpPr txBox="1">
            <a:spLocks/>
          </p:cNvSpPr>
          <p:nvPr/>
        </p:nvSpPr>
        <p:spPr>
          <a:xfrm>
            <a:off x="8663062" y="6457241"/>
            <a:ext cx="672042" cy="574535"/>
          </a:xfrm>
          <a:prstGeom prst="rect">
            <a:avLst/>
          </a:prstGeom>
        </p:spPr>
        <p:txBody>
          <a:bodyPr vert="horz" lIns="100794" tIns="50397" rIns="100794" bIns="50397" rtlCol="0" anchor="ctr"/>
          <a:lstStyle/>
          <a:p>
            <a:pPr algn="ctr" defTabSz="1007943">
              <a:defRPr/>
            </a:pPr>
            <a:fld id="{4F9E11A3-ADB3-433B-A26F-1B4E1BAFDCAA}" type="slidenum">
              <a:rPr lang="fr-FR" sz="1500" b="1">
                <a:solidFill>
                  <a:schemeClr val="tx1">
                    <a:lumMod val="95000"/>
                    <a:lumOff val="5000"/>
                  </a:schemeClr>
                </a:solidFill>
              </a:rPr>
              <a:pPr algn="ctr" defTabSz="1007943">
                <a:defRPr/>
              </a:pPr>
              <a:t>6</a:t>
            </a:fld>
            <a:endParaRPr lang="fr-FR" sz="1500" b="1" dirty="0">
              <a:solidFill>
                <a:schemeClr val="tx1">
                  <a:lumMod val="95000"/>
                  <a:lumOff val="5000"/>
                </a:schemeClr>
              </a:solidFill>
            </a:endParaRPr>
          </a:p>
        </p:txBody>
      </p:sp>
    </p:spTree>
    <p:extLst>
      <p:ext uri="{BB962C8B-B14F-4D97-AF65-F5344CB8AC3E}">
        <p14:creationId xmlns:p14="http://schemas.microsoft.com/office/powerpoint/2010/main" val="2516164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3000" dirty="0"/>
              <a:t>Les Données de </a:t>
            </a:r>
            <a:r>
              <a:rPr lang="fr-FR" sz="3000" dirty="0" smtClean="0"/>
              <a:t>sortie</a:t>
            </a:r>
            <a:endParaRPr lang="fr-FR" sz="3000" dirty="0"/>
          </a:p>
        </p:txBody>
      </p:sp>
      <p:pic>
        <p:nvPicPr>
          <p:cNvPr id="9" name="Espace réservé du contenu 8" descr="mnt.PNG"/>
          <p:cNvPicPr>
            <a:picLocks noGrp="1" noChangeAspect="1"/>
          </p:cNvPicPr>
          <p:nvPr>
            <p:ph sz="quarter" idx="1"/>
          </p:nvPr>
        </p:nvPicPr>
        <p:blipFill>
          <a:blip r:embed="rId3"/>
          <a:stretch>
            <a:fillRect/>
          </a:stretch>
        </p:blipFill>
        <p:spPr>
          <a:xfrm>
            <a:off x="2523833" y="2715971"/>
            <a:ext cx="4191585" cy="3467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7</a:t>
            </a:fld>
            <a:endParaRPr lang="fr-FR" dirty="0">
              <a:solidFill>
                <a:schemeClr val="tx1">
                  <a:lumMod val="95000"/>
                  <a:lumOff val="5000"/>
                </a:schemeClr>
              </a:solidFill>
            </a:endParaRPr>
          </a:p>
        </p:txBody>
      </p:sp>
      <p:sp>
        <p:nvSpPr>
          <p:cNvPr id="8" name="Larme 7"/>
          <p:cNvSpPr/>
          <p:nvPr/>
        </p:nvSpPr>
        <p:spPr>
          <a:xfrm rot="19228752">
            <a:off x="3597668" y="3263948"/>
            <a:ext cx="286361" cy="271643"/>
          </a:xfrm>
          <a:prstGeom prst="teardrop">
            <a:avLst>
              <a:gd name="adj" fmla="val 194712"/>
            </a:avLst>
          </a:prstGeom>
          <a:ln>
            <a:noFill/>
          </a:ln>
        </p:spPr>
        <p:style>
          <a:lnRef idx="1">
            <a:schemeClr val="accent5"/>
          </a:lnRef>
          <a:fillRef idx="2">
            <a:schemeClr val="accent5"/>
          </a:fillRef>
          <a:effectRef idx="1">
            <a:schemeClr val="accent5"/>
          </a:effectRef>
          <a:fontRef idx="minor">
            <a:schemeClr val="dk1"/>
          </a:fontRef>
        </p:style>
        <p:txBody>
          <a:bodyPr lIns="100794" tIns="50397" rIns="100794" bIns="50397" rtlCol="0" anchor="ctr"/>
          <a:lstStyle/>
          <a:p>
            <a:pPr algn="ctr"/>
            <a:endParaRPr lang="fr-FR"/>
          </a:p>
        </p:txBody>
      </p:sp>
      <p:sp>
        <p:nvSpPr>
          <p:cNvPr id="10" name="Larme 9"/>
          <p:cNvSpPr/>
          <p:nvPr/>
        </p:nvSpPr>
        <p:spPr>
          <a:xfrm rot="19228752">
            <a:off x="4463978" y="3761145"/>
            <a:ext cx="286361" cy="271643"/>
          </a:xfrm>
          <a:prstGeom prst="teardrop">
            <a:avLst>
              <a:gd name="adj" fmla="val 194712"/>
            </a:avLst>
          </a:prstGeom>
          <a:ln>
            <a:noFill/>
          </a:ln>
        </p:spPr>
        <p:style>
          <a:lnRef idx="1">
            <a:schemeClr val="accent5"/>
          </a:lnRef>
          <a:fillRef idx="2">
            <a:schemeClr val="accent5"/>
          </a:fillRef>
          <a:effectRef idx="1">
            <a:schemeClr val="accent5"/>
          </a:effectRef>
          <a:fontRef idx="minor">
            <a:schemeClr val="dk1"/>
          </a:fontRef>
        </p:style>
        <p:txBody>
          <a:bodyPr lIns="100794" tIns="50397" rIns="100794" bIns="50397" rtlCol="0" anchor="ctr"/>
          <a:lstStyle/>
          <a:p>
            <a:pPr algn="ctr"/>
            <a:endParaRPr lang="fr-FR"/>
          </a:p>
        </p:txBody>
      </p:sp>
    </p:spTree>
    <p:extLst>
      <p:ext uri="{BB962C8B-B14F-4D97-AF65-F5344CB8AC3E}">
        <p14:creationId xmlns:p14="http://schemas.microsoft.com/office/powerpoint/2010/main" val="255911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0902 0.03238 C 0.01996 0.05481 0.03107 0.07724 0.04288 0.10014 C 0.05468 0.12304 0.06892 0.15032 0.07968 0.16975 C 0.09045 0.18918 0.09843 0.20421 0.10746 0.21693 C 0.11649 0.22965 0.12621 0.23497 0.13368 0.24561 C 0.14114 0.25625 0.146 0.26989 0.15208 0.28053 C 0.15816 0.29117 0.16441 0.30204 0.17048 0.30921 C 0.17656 0.31637 0.18264 0.31476 0.18906 0.32354 C 0.19548 0.33233 0.20225 0.34736 0.20902 0.3624 " pathEditMode="relative" ptsTypes="aaaaaaaaA">
                                      <p:cBhvr>
                                        <p:cTn id="6" dur="5000" fill="hold"/>
                                        <p:tgtEl>
                                          <p:spTgt spid="8"/>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1.11111E-6 2.41443E-6 C -0.00104 0.01573 -0.00208 0.03145 0.00469 0.03885 C 0.01146 0.04625 0.03091 0.04163 0.04011 0.0451 C 0.04931 0.04857 0.05313 0.05296 0.06007 0.05944 C 0.06702 0.06591 0.07344 0.07401 0.0816 0.08395 C 0.08976 0.09389 0.09966 0.10962 0.1092 0.11887 C 0.11875 0.12812 0.13039 0.13113 0.13855 0.13945 C 0.1467 0.14778 0.15191 0.15888 0.15851 0.16813 C 0.16511 0.17738 0.17136 0.18733 0.17848 0.19473 C 0.18559 0.20213 0.19358 0.20768 0.20157 0.21323 " pathEditMode="relative" ptsTypes="aaaaaaaaaA">
                                      <p:cBhvr>
                                        <p:cTn id="8" dur="5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a:t>Aspects techniques</a:t>
            </a:r>
          </a:p>
        </p:txBody>
      </p:sp>
      <p:sp>
        <p:nvSpPr>
          <p:cNvPr id="6" name="Sous-titre 5"/>
          <p:cNvSpPr>
            <a:spLocks noGrp="1"/>
          </p:cNvSpPr>
          <p:nvPr>
            <p:ph type="subTitle" idx="1"/>
          </p:nvPr>
        </p:nvSpPr>
        <p:spPr/>
        <p:txBody>
          <a:bodyPr/>
          <a:lstStyle/>
          <a:p>
            <a:endParaRPr lang="fr-FR"/>
          </a:p>
        </p:txBody>
      </p:sp>
    </p:spTree>
    <p:extLst>
      <p:ext uri="{BB962C8B-B14F-4D97-AF65-F5344CB8AC3E}">
        <p14:creationId xmlns:p14="http://schemas.microsoft.com/office/powerpoint/2010/main" val="2337120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Algorithme</a:t>
            </a:r>
            <a:endParaRPr lang="fr-FR" dirty="0"/>
          </a:p>
        </p:txBody>
      </p:sp>
      <p:sp>
        <p:nvSpPr>
          <p:cNvPr id="3" name="Espace réservé du contenu 2"/>
          <p:cNvSpPr>
            <a:spLocks noGrp="1"/>
          </p:cNvSpPr>
          <p:nvPr>
            <p:ph sz="quarter" idx="1"/>
          </p:nvPr>
        </p:nvSpPr>
        <p:spPr>
          <a:xfrm>
            <a:off x="504031" y="1763924"/>
            <a:ext cx="4392265" cy="1151817"/>
          </a:xfrm>
        </p:spPr>
        <p:txBody>
          <a:bodyPr/>
          <a:lstStyle/>
          <a:p>
            <a:r>
              <a:rPr lang="fr-FR" dirty="0" smtClean="0"/>
              <a:t>Plus grande pente</a:t>
            </a:r>
          </a:p>
          <a:p>
            <a:r>
              <a:rPr lang="fr-FR" dirty="0"/>
              <a:t>6</a:t>
            </a:r>
            <a:r>
              <a:rPr lang="fr-FR" dirty="0" smtClean="0"/>
              <a:t> voisins</a:t>
            </a:r>
            <a:endParaRPr lang="fr-FR" dirty="0"/>
          </a:p>
        </p:txBody>
      </p:sp>
      <p:sp>
        <p:nvSpPr>
          <p:cNvPr id="4"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9</a:t>
            </a:fld>
            <a:endParaRPr lang="fr-FR" dirty="0">
              <a:solidFill>
                <a:schemeClr val="tx1">
                  <a:lumMod val="95000"/>
                  <a:lumOff val="5000"/>
                </a:schemeClr>
              </a:solidFill>
            </a:endParaRPr>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88384" y="1766941"/>
            <a:ext cx="1590675" cy="1600200"/>
          </a:xfrm>
          <a:prstGeom prst="rect">
            <a:avLst/>
          </a:prstGeom>
        </p:spPr>
      </p:pic>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40759" y="3779837"/>
            <a:ext cx="1638300" cy="2295525"/>
          </a:xfrm>
          <a:prstGeom prst="rect">
            <a:avLst/>
          </a:prstGeom>
        </p:spPr>
      </p:pic>
      <p:sp>
        <p:nvSpPr>
          <p:cNvPr id="12" name="Espace réservé du contenu 2"/>
          <p:cNvSpPr txBox="1">
            <a:spLocks/>
          </p:cNvSpPr>
          <p:nvPr/>
        </p:nvSpPr>
        <p:spPr>
          <a:xfrm>
            <a:off x="491167" y="4673465"/>
            <a:ext cx="4392265" cy="508267"/>
          </a:xfrm>
          <a:prstGeom prst="rect">
            <a:avLst/>
          </a:prstGeom>
        </p:spPr>
        <p:txBody>
          <a:bodyPr vert="horz" lIns="100794" tIns="50397" rIns="100794" bIns="50397">
            <a:normAutofit/>
          </a:bodyPr>
          <a:lstStyle>
            <a:lvl1pPr marL="302383" indent="-302383" algn="l" rtl="0" eaLnBrk="1" latinLnBrk="0" hangingPunct="1">
              <a:spcBef>
                <a:spcPts val="661"/>
              </a:spcBef>
              <a:buClr>
                <a:schemeClr val="accent1"/>
              </a:buClr>
              <a:buSzPct val="70000"/>
              <a:buFont typeface="Wingdings"/>
              <a:buChar char=""/>
              <a:defRPr kumimoji="0" sz="2600" kern="1200">
                <a:solidFill>
                  <a:schemeClr val="tx1"/>
                </a:solidFill>
                <a:latin typeface="+mn-lt"/>
                <a:ea typeface="+mn-ea"/>
                <a:cs typeface="+mn-cs"/>
              </a:defRPr>
            </a:lvl1pPr>
            <a:lvl2pPr marL="705560" indent="-302383" algn="l" rtl="0" eaLnBrk="1" latinLnBrk="0" hangingPunct="1">
              <a:spcBef>
                <a:spcPct val="20000"/>
              </a:spcBef>
              <a:buClr>
                <a:schemeClr val="accent1"/>
              </a:buClr>
              <a:buSzPct val="80000"/>
              <a:buFont typeface="Wingdings 2"/>
              <a:buChar char=""/>
              <a:defRPr kumimoji="0" sz="2300" kern="1200">
                <a:solidFill>
                  <a:schemeClr val="tx1"/>
                </a:solidFill>
                <a:latin typeface="+mn-lt"/>
                <a:ea typeface="+mn-ea"/>
                <a:cs typeface="+mn-cs"/>
              </a:defRPr>
            </a:lvl2pPr>
            <a:lvl3pPr marL="1007943" indent="-201589" algn="l" rtl="0" eaLnBrk="1" latinLnBrk="0" hangingPunct="1">
              <a:spcBef>
                <a:spcPct val="20000"/>
              </a:spcBef>
              <a:buClr>
                <a:schemeClr val="accent1">
                  <a:shade val="75000"/>
                </a:schemeClr>
              </a:buClr>
              <a:buSzPct val="60000"/>
              <a:buFont typeface="Wingdings"/>
              <a:buChar char=""/>
              <a:defRPr kumimoji="0" sz="2000" kern="1200">
                <a:solidFill>
                  <a:schemeClr val="tx1"/>
                </a:solidFill>
                <a:latin typeface="+mn-lt"/>
                <a:ea typeface="+mn-ea"/>
                <a:cs typeface="+mn-cs"/>
              </a:defRPr>
            </a:lvl3pPr>
            <a:lvl4pPr marL="1310326" indent="-201589" algn="l" rtl="0" eaLnBrk="1" latinLnBrk="0" hangingPunct="1">
              <a:spcBef>
                <a:spcPct val="20000"/>
              </a:spcBef>
              <a:buClr>
                <a:schemeClr val="accent1">
                  <a:tint val="60000"/>
                </a:schemeClr>
              </a:buClr>
              <a:buSzPct val="60000"/>
              <a:buFont typeface="Wingdings"/>
              <a:buChar char=""/>
              <a:defRPr kumimoji="0" sz="2000" kern="1200">
                <a:solidFill>
                  <a:schemeClr val="tx1"/>
                </a:solidFill>
                <a:latin typeface="+mn-lt"/>
                <a:ea typeface="+mn-ea"/>
                <a:cs typeface="+mn-cs"/>
              </a:defRPr>
            </a:lvl4pPr>
            <a:lvl5pPr marL="1612709" indent="-201589" algn="l" rtl="0" eaLnBrk="1" latinLnBrk="0" hangingPunct="1">
              <a:spcBef>
                <a:spcPct val="20000"/>
              </a:spcBef>
              <a:buClr>
                <a:schemeClr val="accent2">
                  <a:tint val="60000"/>
                </a:schemeClr>
              </a:buClr>
              <a:buSzPct val="68000"/>
              <a:buFont typeface="Wingdings 2"/>
              <a:buChar char=""/>
              <a:defRPr kumimoji="0" sz="1800" kern="1200">
                <a:solidFill>
                  <a:schemeClr val="tx1"/>
                </a:solidFill>
                <a:latin typeface="+mn-lt"/>
                <a:ea typeface="+mn-ea"/>
                <a:cs typeface="+mn-cs"/>
              </a:defRPr>
            </a:lvl5pPr>
            <a:lvl6pPr marL="1915092" indent="-201589" algn="l" rtl="0" eaLnBrk="1" latinLnBrk="0" hangingPunct="1">
              <a:spcBef>
                <a:spcPct val="20000"/>
              </a:spcBef>
              <a:buClr>
                <a:schemeClr val="accent1"/>
              </a:buClr>
              <a:buChar char="•"/>
              <a:defRPr kumimoji="0" sz="1800" kern="1200">
                <a:solidFill>
                  <a:schemeClr val="tx2"/>
                </a:solidFill>
                <a:latin typeface="+mn-lt"/>
                <a:ea typeface="+mn-ea"/>
                <a:cs typeface="+mn-cs"/>
              </a:defRPr>
            </a:lvl6pPr>
            <a:lvl7pPr marL="2217475" indent="-201589" algn="l" rtl="0" eaLnBrk="1" latinLnBrk="0" hangingPunct="1">
              <a:spcBef>
                <a:spcPct val="20000"/>
              </a:spcBef>
              <a:buClr>
                <a:schemeClr val="accent1">
                  <a:tint val="60000"/>
                </a:schemeClr>
              </a:buClr>
              <a:buSzPct val="60000"/>
              <a:buFont typeface="Wingdings"/>
              <a:buChar char=""/>
              <a:defRPr kumimoji="0" sz="1500" kern="1200" baseline="0">
                <a:solidFill>
                  <a:schemeClr val="tx2"/>
                </a:solidFill>
                <a:latin typeface="+mn-lt"/>
                <a:ea typeface="+mn-ea"/>
                <a:cs typeface="+mn-cs"/>
              </a:defRPr>
            </a:lvl7pPr>
            <a:lvl8pPr marL="2519858" indent="-201589" algn="l" rtl="0" eaLnBrk="1" latinLnBrk="0" hangingPunct="1">
              <a:spcBef>
                <a:spcPct val="20000"/>
              </a:spcBef>
              <a:buClr>
                <a:schemeClr val="accent2"/>
              </a:buClr>
              <a:buChar char="•"/>
              <a:defRPr kumimoji="0" sz="1500" kern="1200" cap="small" baseline="0">
                <a:solidFill>
                  <a:schemeClr val="tx2"/>
                </a:solidFill>
                <a:latin typeface="+mn-lt"/>
                <a:ea typeface="+mn-ea"/>
                <a:cs typeface="+mn-cs"/>
              </a:defRPr>
            </a:lvl8pPr>
            <a:lvl9pPr marL="2822241" indent="-201589" algn="l" rtl="0" eaLnBrk="1" latinLnBrk="0" hangingPunct="1">
              <a:spcBef>
                <a:spcPct val="20000"/>
              </a:spcBef>
              <a:buClr>
                <a:schemeClr val="accent1">
                  <a:shade val="75000"/>
                </a:schemeClr>
              </a:buClr>
              <a:buChar char="•"/>
              <a:defRPr kumimoji="0" sz="1500" kern="1200" baseline="0">
                <a:solidFill>
                  <a:schemeClr val="tx2"/>
                </a:solidFill>
                <a:latin typeface="+mn-lt"/>
                <a:ea typeface="+mn-ea"/>
                <a:cs typeface="+mn-cs"/>
              </a:defRPr>
            </a:lvl9pPr>
          </a:lstStyle>
          <a:p>
            <a:r>
              <a:rPr lang="fr-FR" dirty="0" smtClean="0"/>
              <a:t>Dépend de l’affichage</a:t>
            </a:r>
            <a:endParaRPr lang="fr-FR" dirty="0"/>
          </a:p>
        </p:txBody>
      </p:sp>
    </p:spTree>
    <p:extLst>
      <p:ext uri="{BB962C8B-B14F-4D97-AF65-F5344CB8AC3E}">
        <p14:creationId xmlns:p14="http://schemas.microsoft.com/office/powerpoint/2010/main" val="11476118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351</Words>
  <Application>Microsoft Office PowerPoint</Application>
  <PresentationFormat>Personnalisé</PresentationFormat>
  <Paragraphs>104</Paragraphs>
  <Slides>16</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Calibri</vt:lpstr>
      <vt:lpstr>Cambria</vt:lpstr>
      <vt:lpstr>Consolas</vt:lpstr>
      <vt:lpstr>StarSymbol</vt:lpstr>
      <vt:lpstr>Verdana</vt:lpstr>
      <vt:lpstr>Wingdings</vt:lpstr>
      <vt:lpstr>Wingdings 2</vt:lpstr>
      <vt:lpstr>Oriel</vt:lpstr>
      <vt:lpstr>Présentation PowerPoint</vt:lpstr>
      <vt:lpstr>Plan</vt:lpstr>
      <vt:lpstr>Présentation du projet</vt:lpstr>
      <vt:lpstr>Les Objectifs</vt:lpstr>
      <vt:lpstr>Les Contraintes</vt:lpstr>
      <vt:lpstr>Les Données d’entrées</vt:lpstr>
      <vt:lpstr>Les Données de sortie</vt:lpstr>
      <vt:lpstr>Aspects techniques</vt:lpstr>
      <vt:lpstr>Algorithme</vt:lpstr>
      <vt:lpstr>Organisation du code</vt:lpstr>
      <vt:lpstr>Environnement de travail</vt:lpstr>
      <vt:lpstr>Gestion de projet</vt:lpstr>
      <vt:lpstr>Méthode agile</vt:lpstr>
      <vt:lpstr>Sprints</vt:lpstr>
      <vt:lpstr>Sprints</vt:lpstr>
      <vt:lpstr>Bilan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Mégafi</dc:title>
  <dc:creator>Imane.Bih@ensg.eu;Clementine.Chasles@ensg.eu;Alban.Kraus@ensg.eu</dc:creator>
  <cp:lastModifiedBy>Alban Kraus</cp:lastModifiedBy>
  <cp:revision>11</cp:revision>
  <dcterms:modified xsi:type="dcterms:W3CDTF">2015-12-02T23:17:54Z</dcterms:modified>
</cp:coreProperties>
</file>