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5b240bf-8591-473d-b5c6-80d3e8f7f67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fb155c699644bf4" /><Relationship Type="http://schemas.openxmlformats.org/officeDocument/2006/relationships/slideLayout" Target="/ppt/slideLayouts/slideLayout8.xml" Id="Rfa21136543644f21" /><Relationship Type="http://schemas.openxmlformats.org/officeDocument/2006/relationships/hyperlink" Target="https://app.powerbi.com/groups/me/reports/35b240bf-8591-473d-b5c6-80d3e8f7f67d/?pbi_source=PowerPoint" TargetMode="External" Id="RelId0" /><Relationship Type="http://schemas.openxmlformats.org/officeDocument/2006/relationships/image" Target="/ppt/media/image4.png" Id="imgId23921879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fbb2bb259294918" /><Relationship Type="http://schemas.openxmlformats.org/officeDocument/2006/relationships/slideLayout" Target="/ppt/slideLayouts/slideLayout8.xml" Id="Rc8a751c1a79c407d" /><Relationship Type="http://schemas.openxmlformats.org/officeDocument/2006/relationships/hyperlink" Target="https://app.powerbi.com/groups/me/reports/35b240bf-8591-473d-b5c6-80d3e8f7f67d/?pbi_source=PowerPoint" TargetMode="External" Id="RelId1" /><Relationship Type="http://schemas.openxmlformats.org/officeDocument/2006/relationships/image" Target="/ppt/media/image5.png" Id="imgId23921879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a429feb929742b5" /><Relationship Type="http://schemas.openxmlformats.org/officeDocument/2006/relationships/slideLayout" Target="/ppt/slideLayouts/slideLayout8.xml" Id="R55d7329045db44de" /><Relationship Type="http://schemas.openxmlformats.org/officeDocument/2006/relationships/hyperlink" Target="https://app.powerbi.com/groups/me/reports/35b240bf-8591-473d-b5c6-80d3e8f7f67d/?pbi_source=PowerPoint" TargetMode="External" Id="RelId2" /><Relationship Type="http://schemas.openxmlformats.org/officeDocument/2006/relationships/image" Target="/ppt/media/image6.png" Id="imgId23921879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sample_financial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18/09/2024 09:33:37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18/09/2024 09:09:07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92187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92187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 ,tree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92187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