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7AB90-5858-1B40-846A-215B188EE3D9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864E3-7C16-D441-B259-8D81CB275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21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536046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536046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536046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536046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BB9C-10B9-54BF-E0F2-74808DC3C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A372D-80EE-A5E2-6B9F-8A7625075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3762A-D8EE-9CDD-A737-409177C6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BC4F-2BCB-4944-A19F-3E6740940508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1B941-1B56-EFE1-A254-4FDA71B5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1FDBF-5A95-1B1A-0A95-E583AB8F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B8AA-7434-C74F-8D99-3DBBA1A89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5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8688-133E-3B53-C94A-77BA786E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8D6C0-C2FA-B170-0655-C75DF46C5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2E0E9-DC11-7588-DDDE-492750E31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BC4F-2BCB-4944-A19F-3E6740940508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FC3D5-6596-606C-371D-EFAF1E91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EBC54-56A4-787E-94FF-3F53D2DB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B8AA-7434-C74F-8D99-3DBBA1A89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9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E0089-D7B4-987B-4487-BEFD128CB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48A6A-3198-DE1F-46AE-3E0BE55C9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DD77D-A037-9751-8548-A3A23205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BC4F-2BCB-4944-A19F-3E6740940508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3AEDC-F9ED-6BE7-87FC-FF04EFF48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C74B2-F52A-0603-ACCC-956D14AE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B8AA-7434-C74F-8D99-3DBBA1A89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5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03F3-CC1E-BC9C-BEF7-7D82F088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F26EA-BC3C-3EE5-CCCA-2F4FFF38B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89798-FC1F-6444-6BCA-E81CAEF3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BC4F-2BCB-4944-A19F-3E6740940508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F16F7-DA1E-D593-B32B-D0D0A996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74FC-FF60-78E3-6E23-E4149B8C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B8AA-7434-C74F-8D99-3DBBA1A89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CDC2-8C5E-F542-2696-5E410A18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48000-124D-4B77-CAF9-B566C7452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83C1A-C77D-5C86-7AC2-6CCBDB55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BC4F-2BCB-4944-A19F-3E6740940508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BDC8E-D7C6-5CD5-72EB-3AF7B0A5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179F6-1BA6-5251-3E33-1025C866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B8AA-7434-C74F-8D99-3DBBA1A89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9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70FD-B748-846D-E916-1B91B2AA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7693-4D8B-8DA3-AB20-4F92CF4E0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96D89-8EE5-9F7F-8AEE-7EF446258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E2EC3-4438-7E28-D658-766C7ADB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BC4F-2BCB-4944-A19F-3E6740940508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2A17D-9CC7-B385-7342-588FBF35E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1F4EB-B162-CAAE-FF13-80842FCC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B8AA-7434-C74F-8D99-3DBBA1A89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5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91AFA-ED36-E42F-8709-F657BBEF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63123-79CC-E0C4-1BD2-CC8C3E4F6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D60F7-8364-0B92-F382-F3975B62A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08C4D5-BFB3-2245-71EB-B75AC1002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65ECC7-5E54-2118-039C-093EFA325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E37D51-960F-3390-F2DC-1DA38EF8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BC4F-2BCB-4944-A19F-3E6740940508}" type="datetimeFigureOut">
              <a:rPr lang="en-US" smtClean="0"/>
              <a:t>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5C187-BF32-ED5F-2330-24EC35325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A8123-EE05-701A-9CFC-42FF87CE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B8AA-7434-C74F-8D99-3DBBA1A89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9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8449-5A96-1804-DA81-3C99E62E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4757E-0C54-71AE-F094-8DF4555D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BC4F-2BCB-4944-A19F-3E6740940508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4F2A0-DA48-71C8-8C9F-D230ADFA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BB8CA-7FC6-36B1-9711-CF100116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B8AA-7434-C74F-8D99-3DBBA1A89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EA7BB8-ADA2-14AB-5F90-68BC6F98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BC4F-2BCB-4944-A19F-3E6740940508}" type="datetimeFigureOut">
              <a:rPr lang="en-US" smtClean="0"/>
              <a:t>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3BD7D3-2250-D05B-D43F-1038E1BBC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0BCD0-B239-8688-E9ED-88ECD60B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B8AA-7434-C74F-8D99-3DBBA1A89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5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3702C-CD61-A0A2-480F-814CE95DC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18494-E34B-C4E1-9BB4-0C3FB3948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D1C89-676A-3DF9-A512-9E92FDB70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D2C37-E65C-8CD2-DE97-F808DD35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BC4F-2BCB-4944-A19F-3E6740940508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A06E3-8D25-23F3-A038-23D8C3B3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77BA1-84F1-D1FD-FB83-DD998D74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B8AA-7434-C74F-8D99-3DBBA1A89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8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6227-E749-C53E-6769-8640EE8F8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BC3BDC-E8F0-7E30-92A9-2405FDF0A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D7D56-921E-1337-DE20-9881A06EA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E06CD-0A18-A937-EB9E-040F061ED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BC4F-2BCB-4944-A19F-3E6740940508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109AE-9386-1235-CBD6-BE2B0188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E150E-D943-56BB-4CF5-0262522F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B8AA-7434-C74F-8D99-3DBBA1A89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6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A724E-BF56-8FEB-9A8B-CF59B0DE9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44DD5-8442-D650-EB87-432681E17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EDE38-17CB-4AA3-A921-6F3AC0DAB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5BC4F-2BCB-4944-A19F-3E6740940508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65676-5905-82A7-264A-6CCD2EB5E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7A924-382F-2EF2-A0B3-B5272C749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AB8AA-7434-C74F-8D99-3DBBA1A89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9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jryan4@uoregon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ryan4@uoregon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49000" y="210767"/>
            <a:ext cx="96940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5454"/>
              </a:lnSpc>
            </a:pPr>
            <a:r>
              <a:rPr lang="en-GB" sz="3200" dirty="0">
                <a:latin typeface="Avenir"/>
                <a:ea typeface="Avenir"/>
                <a:cs typeface="Avenir"/>
                <a:sym typeface="Avenir"/>
              </a:rPr>
              <a:t>GEOG 4/590: Geospatial Data Science</a:t>
            </a:r>
            <a:endParaRPr sz="3200" dirty="0">
              <a:latin typeface="Avenir"/>
              <a:ea typeface="Avenir"/>
              <a:cs typeface="Avenir"/>
              <a:sym typeface="Avenir"/>
            </a:endParaRPr>
          </a:p>
          <a:p>
            <a:pPr algn="ctr">
              <a:lnSpc>
                <a:spcPct val="125454"/>
              </a:lnSpc>
            </a:pPr>
            <a:r>
              <a:rPr lang="en-GB" sz="3200" dirty="0">
                <a:latin typeface="Avenir"/>
                <a:ea typeface="Avenir"/>
                <a:cs typeface="Avenir"/>
                <a:sym typeface="Avenir"/>
              </a:rPr>
              <a:t>Lecture 5: Code management</a:t>
            </a:r>
            <a:endParaRPr sz="3200" dirty="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" name="Picture 2" descr="A picture containing text, writing implement, stationary, pencil&#10;&#10;Description automatically generated">
            <a:extLst>
              <a:ext uri="{FF2B5EF4-FFF2-40B4-BE49-F238E27FC236}">
                <a16:creationId xmlns:a16="http://schemas.microsoft.com/office/drawing/2014/main" id="{EEABC8AB-4F32-CC41-D3EF-53C92501A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422" y="1688054"/>
            <a:ext cx="5633156" cy="40840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093853-130D-610A-118C-9CD4A263465F}"/>
              </a:ext>
            </a:extLst>
          </p:cNvPr>
          <p:cNvSpPr txBox="1"/>
          <p:nvPr/>
        </p:nvSpPr>
        <p:spPr>
          <a:xfrm>
            <a:off x="0" y="5934670"/>
            <a:ext cx="68107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Email:</a:t>
            </a:r>
            <a:r>
              <a:rPr lang="en-GB" sz="18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sz="1800" u="sng" dirty="0">
                <a:solidFill>
                  <a:srgbClr val="0097A7"/>
                </a:solidFill>
                <a:latin typeface="Avenir"/>
                <a:ea typeface="Avenir"/>
                <a:cs typeface="Avenir"/>
                <a:sym typeface="Aveni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jryan4@uoregon.edu</a:t>
            </a:r>
            <a:r>
              <a:rPr lang="en-GB" sz="18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Avenir"/>
                <a:ea typeface="Avenir"/>
                <a:cs typeface="Avenir"/>
                <a:sym typeface="Avenir"/>
              </a:rPr>
              <a:t>Office: </a:t>
            </a:r>
            <a:r>
              <a:rPr lang="en-GB" sz="1800" dirty="0">
                <a:latin typeface="Avenir"/>
                <a:ea typeface="Avenir"/>
                <a:cs typeface="Avenir"/>
                <a:sym typeface="Avenir"/>
              </a:rPr>
              <a:t>163A Condon Hall</a:t>
            </a:r>
            <a:endParaRPr lang="en-GB" sz="1800" dirty="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Office hours: </a:t>
            </a:r>
            <a:r>
              <a:rPr lang="en-GB" sz="18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Monday 15:00-16:00 and Tuesday 14:00-15:00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5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49000" y="210767"/>
            <a:ext cx="96940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5454"/>
              </a:lnSpc>
            </a:pPr>
            <a:r>
              <a:rPr lang="en-GB" sz="3200" dirty="0">
                <a:latin typeface="Avenir"/>
                <a:ea typeface="Avenir"/>
                <a:cs typeface="Avenir"/>
                <a:sym typeface="Avenir"/>
              </a:rPr>
              <a:t>Next time: Data access</a:t>
            </a:r>
            <a:endParaRPr sz="32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E8737-09DA-5E6C-BAA0-722A73BACA32}"/>
              </a:ext>
            </a:extLst>
          </p:cNvPr>
          <p:cNvSpPr txBox="1"/>
          <p:nvPr/>
        </p:nvSpPr>
        <p:spPr>
          <a:xfrm>
            <a:off x="0" y="5934670"/>
            <a:ext cx="68107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Email:</a:t>
            </a:r>
            <a:r>
              <a:rPr lang="en-GB" sz="18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sz="1800" u="sng" dirty="0">
                <a:solidFill>
                  <a:srgbClr val="0097A7"/>
                </a:solidFill>
                <a:latin typeface="Avenir"/>
                <a:ea typeface="Avenir"/>
                <a:cs typeface="Avenir"/>
                <a:sym typeface="Aveni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jryan4@uoregon.edu</a:t>
            </a:r>
            <a:r>
              <a:rPr lang="en-GB" sz="18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Avenir"/>
                <a:ea typeface="Avenir"/>
                <a:cs typeface="Avenir"/>
                <a:sym typeface="Avenir"/>
              </a:rPr>
              <a:t>Office: </a:t>
            </a:r>
            <a:r>
              <a:rPr lang="en-GB" sz="1800" dirty="0">
                <a:latin typeface="Avenir"/>
                <a:ea typeface="Avenir"/>
                <a:cs typeface="Avenir"/>
                <a:sym typeface="Avenir"/>
              </a:rPr>
              <a:t>163A Condon Hall</a:t>
            </a:r>
            <a:endParaRPr lang="en-GB" sz="1800" dirty="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Office hours: </a:t>
            </a:r>
            <a:r>
              <a:rPr lang="en-GB" sz="18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Monday 15:00-16:00 and Tuesday 14:00-15:00</a:t>
            </a:r>
          </a:p>
        </p:txBody>
      </p:sp>
      <p:pic>
        <p:nvPicPr>
          <p:cNvPr id="4" name="Picture 3" descr="A picture containing text, writing implement, stationary, pencil&#10;&#10;Description automatically generated">
            <a:extLst>
              <a:ext uri="{FF2B5EF4-FFF2-40B4-BE49-F238E27FC236}">
                <a16:creationId xmlns:a16="http://schemas.microsoft.com/office/drawing/2014/main" id="{47A1E1D1-EB46-035F-49A7-A2F169787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9422" y="1688054"/>
            <a:ext cx="5633156" cy="40840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</Words>
  <Application>Microsoft Macintosh PowerPoint</Application>
  <PresentationFormat>Widescreen</PresentationFormat>
  <Paragraphs>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Ryan</dc:creator>
  <cp:lastModifiedBy>Johnny Ryan</cp:lastModifiedBy>
  <cp:revision>1</cp:revision>
  <dcterms:created xsi:type="dcterms:W3CDTF">2023-02-13T16:28:19Z</dcterms:created>
  <dcterms:modified xsi:type="dcterms:W3CDTF">2023-02-13T16:29:21Z</dcterms:modified>
</cp:coreProperties>
</file>