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84" r:id="rId8"/>
    <p:sldId id="281" r:id="rId9"/>
    <p:sldId id="282" r:id="rId10"/>
    <p:sldId id="28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31D6-AFAE-4193-A98D-14E76478FBA1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068B-3066-4406-9722-753F9A6F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27" y="738187"/>
            <a:ext cx="6848475" cy="17240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ABDULLAHI DANJUMA KASSIM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6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330" y="1"/>
            <a:ext cx="5729288" cy="687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8071" cy="68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0926"/>
            <a:ext cx="10233212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812" y="728663"/>
            <a:ext cx="12366812" cy="61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564"/>
            <a:ext cx="12191999" cy="5052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6" y="5605385"/>
            <a:ext cx="10169898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509" y="5931833"/>
            <a:ext cx="7349938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7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-6622"/>
            <a:ext cx="11942618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" y="1132916"/>
            <a:ext cx="12084424" cy="57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18" y="0"/>
            <a:ext cx="1204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5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330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329" y="1797702"/>
            <a:ext cx="3639672" cy="34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2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9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1" y="0"/>
            <a:ext cx="9507631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12191999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8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2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2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4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0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1367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8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19" y="0"/>
            <a:ext cx="3209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163"/>
            <a:ext cx="12191999" cy="36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9076"/>
            <a:ext cx="12192000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159" y="6353175"/>
            <a:ext cx="680197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2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50316"/>
            <a:ext cx="12192000" cy="4907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451"/>
            <a:ext cx="12192000" cy="478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3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"/>
            <a:ext cx="12192000" cy="764426"/>
          </a:xfrm>
        </p:spPr>
        <p:txBody>
          <a:bodyPr/>
          <a:lstStyle/>
          <a:p>
            <a:pPr algn="ctr"/>
            <a:r>
              <a:rPr lang="en-US" b="1" dirty="0"/>
              <a:t>How do catalysts work?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012"/>
            <a:ext cx="12192000" cy="6225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 </a:t>
            </a:r>
            <a:r>
              <a:rPr lang="en-US" sz="3200" b="1" dirty="0"/>
              <a:t>catalyst</a:t>
            </a:r>
            <a:r>
              <a:rPr lang="en-US" sz="3200" dirty="0"/>
              <a:t> increases reaction rates in a slightly different way from other methods of increasing reaction rate. The function of a catalyst is to lower the activation energy so that a greater proportion of the particles have enough energy to react. A catalyst can lower the activation energy for a reaction by:</a:t>
            </a:r>
          </a:p>
          <a:p>
            <a:r>
              <a:rPr lang="en-US" sz="3200" dirty="0"/>
              <a:t>orienting the reacting particles in such a way that successful collisions are more likely</a:t>
            </a:r>
          </a:p>
          <a:p>
            <a:r>
              <a:rPr lang="en-US" sz="3200" dirty="0"/>
              <a:t>reacting with the reactants to form an intermediate that requires lower energy to form the product</a:t>
            </a:r>
          </a:p>
          <a:p>
            <a:pPr marL="0" indent="0">
              <a:buNone/>
            </a:pPr>
            <a:r>
              <a:rPr lang="en-US" sz="3200" dirty="0"/>
              <a:t>Some </a:t>
            </a:r>
            <a:r>
              <a:rPr lang="en-US" sz="3200" i="1" dirty="0"/>
              <a:t>metals</a:t>
            </a:r>
            <a:r>
              <a:rPr lang="en-US" sz="3200" dirty="0"/>
              <a:t> e.g. platinum, copper and iron can act as catalysts in certain reactions. In our own bodies, we have </a:t>
            </a:r>
            <a:r>
              <a:rPr lang="en-US" sz="3200" i="1" dirty="0"/>
              <a:t>enzymes</a:t>
            </a:r>
            <a:r>
              <a:rPr lang="en-US" sz="3200" dirty="0"/>
              <a:t> that are catalysts, which help to speed up biological reactions. Catalysts generally react with one or more of the reactants to form a chemical intermediate, which then reacts to form the final product. The chemical intermediate is sometimes called the </a:t>
            </a:r>
            <a:r>
              <a:rPr lang="en-US" sz="3200" b="1" dirty="0"/>
              <a:t>activated complex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17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31274"/>
            <a:ext cx="5860473" cy="6026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27" y="831274"/>
            <a:ext cx="5327073" cy="60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8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9</Words>
  <Application>Microsoft Office PowerPoint</Application>
  <PresentationFormat>Widescreen</PresentationFormat>
  <Paragraphs>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catalysts work?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Danjuma Kassim Abdullahi</dc:creator>
  <cp:lastModifiedBy>BUMCS</cp:lastModifiedBy>
  <cp:revision>25</cp:revision>
  <dcterms:created xsi:type="dcterms:W3CDTF">2019-12-10T09:04:17Z</dcterms:created>
  <dcterms:modified xsi:type="dcterms:W3CDTF">2021-02-08T09:09:56Z</dcterms:modified>
</cp:coreProperties>
</file>